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A3495-D05D-40E0-817B-E077DACD5B0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BF85E-2DB3-43F4-B897-0121DFC40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46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BF85E-2DB3-43F4-B897-0121DFC4083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84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3323" y="3721472"/>
            <a:ext cx="5120640" cy="2227807"/>
          </a:xfrm>
        </p:spPr>
        <p:txBody>
          <a:bodyPr>
            <a:normAutofit/>
          </a:bodyPr>
          <a:lstStyle/>
          <a:p>
            <a:r>
              <a:rPr lang="uk-UA" sz="4800" b="1" i="1" dirty="0" err="1" smtClean="0">
                <a:solidFill>
                  <a:srgbClr val="FF0000"/>
                </a:solidFill>
              </a:rPr>
              <a:t>Паперопластика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04664"/>
            <a:ext cx="5120640" cy="2304288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Корекція розвитку </a:t>
            </a:r>
            <a:br>
              <a:rPr lang="uk-UA" sz="2400" dirty="0" smtClean="0"/>
            </a:br>
            <a:r>
              <a:rPr lang="uk-UA" sz="2400" dirty="0" smtClean="0"/>
              <a:t>9 клас</a:t>
            </a:r>
            <a:br>
              <a:rPr lang="uk-UA" sz="2400" dirty="0" smtClean="0"/>
            </a:br>
            <a:r>
              <a:rPr lang="uk-UA" sz="2400" dirty="0" smtClean="0"/>
              <a:t>(арт)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36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548680"/>
            <a:ext cx="8591550" cy="936104"/>
          </a:xfrm>
        </p:spPr>
        <p:txBody>
          <a:bodyPr>
            <a:normAutofit fontScale="90000"/>
          </a:bodyPr>
          <a:lstStyle/>
          <a:p>
            <a:r>
              <a:rPr lang="ru-RU" sz="2000" dirty="0" err="1" smtClean="0"/>
              <a:t>Вітаю</a:t>
            </a:r>
            <a:r>
              <a:rPr lang="ru-RU" sz="2000" dirty="0" smtClean="0"/>
              <a:t> вас, 9 </a:t>
            </a:r>
            <a:r>
              <a:rPr lang="ru-RU" sz="2000" dirty="0" err="1" smtClean="0"/>
              <a:t>клас</a:t>
            </a:r>
            <a:r>
              <a:rPr lang="ru-RU" sz="2000" dirty="0" smtClean="0"/>
              <a:t>! Маю </a:t>
            </a:r>
            <a:r>
              <a:rPr lang="ru-RU" sz="2000" dirty="0" err="1" smtClean="0"/>
              <a:t>надію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</a:t>
            </a:r>
            <a:r>
              <a:rPr lang="ru-RU" sz="2000" dirty="0" smtClean="0"/>
              <a:t>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здорові</a:t>
            </a:r>
            <a:r>
              <a:rPr lang="ru-RU" sz="2000" dirty="0" smtClean="0"/>
              <a:t> і скучили за </a:t>
            </a:r>
            <a:r>
              <a:rPr lang="ru-RU" sz="2000" dirty="0" err="1" smtClean="0"/>
              <a:t>моїми</a:t>
            </a:r>
            <a:r>
              <a:rPr lang="ru-RU" sz="2000" dirty="0" smtClean="0"/>
              <a:t> уроками ;) Не </a:t>
            </a:r>
            <a:r>
              <a:rPr lang="ru-RU" sz="2000" dirty="0" err="1" smtClean="0"/>
              <a:t>сумуємо</a:t>
            </a:r>
            <a:r>
              <a:rPr lang="ru-RU" sz="2000" dirty="0" smtClean="0"/>
              <a:t>! А </a:t>
            </a:r>
            <a:r>
              <a:rPr lang="ru-RU" sz="2000" dirty="0" err="1" smtClean="0"/>
              <a:t>вигадуєм</a:t>
            </a:r>
            <a:r>
              <a:rPr lang="ru-RU" sz="2000" dirty="0" smtClean="0"/>
              <a:t> </a:t>
            </a:r>
            <a:r>
              <a:rPr lang="ru-RU" sz="2000" dirty="0" err="1" smtClean="0"/>
              <a:t>щось</a:t>
            </a:r>
            <a:r>
              <a:rPr lang="ru-RU" sz="2000" dirty="0" smtClean="0"/>
              <a:t> </a:t>
            </a:r>
            <a:r>
              <a:rPr lang="ru-RU" sz="2000" dirty="0" err="1" smtClean="0"/>
              <a:t>цікаве</a:t>
            </a:r>
            <a:r>
              <a:rPr lang="ru-RU" sz="2000" dirty="0" smtClean="0"/>
              <a:t>! </a:t>
            </a:r>
            <a:r>
              <a:rPr lang="ru-RU" sz="2000" dirty="0" err="1" smtClean="0"/>
              <a:t>Продовжуєм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наші</a:t>
            </a:r>
            <a:r>
              <a:rPr lang="ru-RU" sz="2000" dirty="0" smtClean="0"/>
              <a:t> пальчики і на </a:t>
            </a:r>
            <a:r>
              <a:rPr lang="ru-RU" sz="2000" dirty="0" err="1" smtClean="0"/>
              <a:t>карантині</a:t>
            </a:r>
            <a:r>
              <a:rPr lang="ru-RU" sz="2000" dirty="0" smtClean="0"/>
              <a:t>))) </a:t>
            </a:r>
            <a:r>
              <a:rPr lang="ru-RU" sz="2000" dirty="0" err="1" smtClean="0"/>
              <a:t>Робимо</a:t>
            </a:r>
            <a:r>
              <a:rPr lang="ru-RU" sz="2000" dirty="0" smtClean="0"/>
              <a:t> </a:t>
            </a:r>
            <a:r>
              <a:rPr lang="ru-RU" sz="2000" dirty="0" err="1" smtClean="0"/>
              <a:t>троянди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 smtClean="0"/>
              <a:t>гофропаперу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err="1"/>
              <a:t>В</a:t>
            </a:r>
            <a:r>
              <a:rPr lang="ru-RU" sz="2000" dirty="0" err="1" smtClean="0"/>
              <a:t>лаштуй</a:t>
            </a:r>
            <a:r>
              <a:rPr lang="ru-RU" sz="2000" dirty="0" smtClean="0"/>
              <a:t> </a:t>
            </a:r>
            <a:r>
              <a:rPr lang="ru-RU" sz="2000" dirty="0" err="1"/>
              <a:t>тематичну</a:t>
            </a:r>
            <a:r>
              <a:rPr lang="ru-RU" sz="2000" dirty="0"/>
              <a:t> </a:t>
            </a:r>
            <a:r>
              <a:rPr lang="ru-RU" sz="2000" dirty="0" err="1" smtClean="0"/>
              <a:t>фотосесію</a:t>
            </a:r>
            <a:r>
              <a:rPr lang="ru-RU" sz="2000" dirty="0" smtClean="0"/>
              <a:t> з </a:t>
            </a:r>
            <a:r>
              <a:rPr lang="ru-RU" sz="2000" dirty="0" err="1" smtClean="0"/>
              <a:t>квітами</a:t>
            </a:r>
            <a:r>
              <a:rPr lang="ru-RU" sz="2000" dirty="0" smtClean="0"/>
              <a:t>!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273030" cy="5473988"/>
          </a:xfrm>
        </p:spPr>
      </p:pic>
    </p:spTree>
    <p:extLst>
      <p:ext uri="{BB962C8B-B14F-4D97-AF65-F5344CB8AC3E}">
        <p14:creationId xmlns:p14="http://schemas.microsoft.com/office/powerpoint/2010/main" val="33101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/>
              <a:t>Справжні</a:t>
            </a:r>
            <a:r>
              <a:rPr lang="ru-RU" sz="2000" dirty="0"/>
              <a:t> </a:t>
            </a:r>
            <a:r>
              <a:rPr lang="ru-RU" sz="2000" dirty="0" err="1"/>
              <a:t>квіти</a:t>
            </a:r>
            <a:r>
              <a:rPr lang="ru-RU" sz="2000" dirty="0"/>
              <a:t> </a:t>
            </a:r>
            <a:r>
              <a:rPr lang="ru-RU" sz="2000" dirty="0" err="1"/>
              <a:t>зривати</a:t>
            </a:r>
            <a:r>
              <a:rPr lang="ru-RU" sz="2000" dirty="0"/>
              <a:t> шкода, а ось </a:t>
            </a:r>
            <a:r>
              <a:rPr lang="ru-RU" sz="2000" dirty="0" err="1"/>
              <a:t>троянди</a:t>
            </a:r>
            <a:r>
              <a:rPr lang="ru-RU" sz="2000" dirty="0"/>
              <a:t> з </a:t>
            </a:r>
            <a:r>
              <a:rPr lang="ru-RU" sz="2000" dirty="0" err="1"/>
              <a:t>гофрованого</a:t>
            </a:r>
            <a:r>
              <a:rPr lang="ru-RU" sz="2000" dirty="0"/>
              <a:t> </a:t>
            </a:r>
            <a:r>
              <a:rPr lang="ru-RU" sz="2000" dirty="0" err="1"/>
              <a:t>паперу</a:t>
            </a:r>
            <a:r>
              <a:rPr lang="ru-RU" sz="2000" dirty="0"/>
              <a:t> — як раз те, </a:t>
            </a:r>
            <a:r>
              <a:rPr lang="ru-RU" sz="2000" dirty="0" err="1"/>
              <a:t>що</a:t>
            </a:r>
            <a:r>
              <a:rPr lang="ru-RU" sz="2000" dirty="0"/>
              <a:t> треба. </a:t>
            </a:r>
            <a:r>
              <a:rPr lang="ru-RU" sz="2000" dirty="0" err="1"/>
              <a:t>Здивуй</a:t>
            </a:r>
            <a:r>
              <a:rPr lang="ru-RU" sz="2000" dirty="0"/>
              <a:t> </a:t>
            </a:r>
            <a:r>
              <a:rPr lang="ru-RU" sz="2000" dirty="0" err="1"/>
              <a:t>близьких</a:t>
            </a:r>
            <a:r>
              <a:rPr lang="ru-RU" sz="2000" dirty="0"/>
              <a:t> </a:t>
            </a:r>
            <a:r>
              <a:rPr lang="ru-RU" sz="2000" dirty="0" err="1"/>
              <a:t>незвичайним</a:t>
            </a:r>
            <a:r>
              <a:rPr lang="ru-RU" sz="2000" dirty="0"/>
              <a:t> </a:t>
            </a:r>
            <a:r>
              <a:rPr lang="ru-RU" sz="2000" dirty="0" err="1"/>
              <a:t>дизайнерським</a:t>
            </a:r>
            <a:r>
              <a:rPr lang="ru-RU" sz="2000" dirty="0"/>
              <a:t> </a:t>
            </a:r>
            <a:r>
              <a:rPr lang="ru-RU" sz="2000" dirty="0" err="1"/>
              <a:t>рішенням</a:t>
            </a:r>
            <a:r>
              <a:rPr lang="ru-RU" sz="2000" dirty="0"/>
              <a:t> .</a:t>
            </a:r>
            <a:br>
              <a:rPr lang="ru-RU" sz="2000" dirty="0"/>
            </a:br>
            <a:r>
              <a:rPr lang="ru-RU" sz="2000" dirty="0" err="1"/>
              <a:t>Тобі</a:t>
            </a:r>
            <a:r>
              <a:rPr lang="ru-RU" sz="2000" dirty="0"/>
              <a:t> </a:t>
            </a:r>
            <a:r>
              <a:rPr lang="ru-RU" sz="2000" dirty="0" err="1"/>
              <a:t>знадобляться</a:t>
            </a:r>
            <a:r>
              <a:rPr lang="ru-RU" sz="20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400" dirty="0" err="1"/>
              <a:t>гофрований</a:t>
            </a:r>
            <a:r>
              <a:rPr lang="ru-RU" sz="4400" dirty="0"/>
              <a:t> </a:t>
            </a:r>
            <a:r>
              <a:rPr lang="ru-RU" sz="4400" dirty="0" err="1"/>
              <a:t>папір</a:t>
            </a:r>
            <a:r>
              <a:rPr lang="ru-RU" sz="4400" dirty="0"/>
              <a:t> (</a:t>
            </a:r>
            <a:r>
              <a:rPr lang="ru-RU" sz="4400" dirty="0" err="1"/>
              <a:t>рожевий</a:t>
            </a:r>
            <a:r>
              <a:rPr lang="ru-RU" sz="4400" dirty="0"/>
              <a:t> і </a:t>
            </a:r>
            <a:r>
              <a:rPr lang="ru-RU" sz="4400" dirty="0" err="1"/>
              <a:t>зелений</a:t>
            </a:r>
            <a:r>
              <a:rPr lang="ru-RU" sz="4400" dirty="0"/>
              <a:t>),</a:t>
            </a:r>
          </a:p>
          <a:p>
            <a:r>
              <a:rPr lang="ru-RU" sz="4400" dirty="0" err="1"/>
              <a:t>дріт</a:t>
            </a:r>
            <a:r>
              <a:rPr lang="ru-RU" sz="4400" dirty="0"/>
              <a:t> </a:t>
            </a:r>
            <a:r>
              <a:rPr lang="ru-RU" sz="4400" dirty="0" err="1"/>
              <a:t>або</a:t>
            </a:r>
            <a:r>
              <a:rPr lang="ru-RU" sz="4400" dirty="0"/>
              <a:t> </a:t>
            </a:r>
            <a:r>
              <a:rPr lang="ru-RU" sz="4400" dirty="0" err="1"/>
              <a:t>довгі</a:t>
            </a:r>
            <a:r>
              <a:rPr lang="ru-RU" sz="4400" dirty="0"/>
              <a:t> </a:t>
            </a:r>
            <a:r>
              <a:rPr lang="ru-RU" sz="4400" dirty="0" err="1"/>
              <a:t>тонкі</a:t>
            </a:r>
            <a:r>
              <a:rPr lang="ru-RU" sz="4400" dirty="0"/>
              <a:t> </a:t>
            </a:r>
            <a:r>
              <a:rPr lang="ru-RU" sz="4400" dirty="0" err="1"/>
              <a:t>палички</a:t>
            </a:r>
            <a:r>
              <a:rPr lang="ru-RU" sz="4400" dirty="0"/>
              <a:t> для </a:t>
            </a:r>
            <a:r>
              <a:rPr lang="ru-RU" sz="4400" dirty="0" err="1"/>
              <a:t>стебел</a:t>
            </a:r>
            <a:r>
              <a:rPr lang="ru-RU" sz="4400" dirty="0"/>
              <a:t>,</a:t>
            </a:r>
          </a:p>
          <a:p>
            <a:r>
              <a:rPr lang="ru-RU" sz="4400" dirty="0"/>
              <a:t>зелена </a:t>
            </a:r>
            <a:r>
              <a:rPr lang="ru-RU" sz="4400" dirty="0" err="1"/>
              <a:t>флористична</a:t>
            </a:r>
            <a:r>
              <a:rPr lang="ru-RU" sz="4400" dirty="0"/>
              <a:t> </a:t>
            </a:r>
            <a:r>
              <a:rPr lang="ru-RU" sz="4400" dirty="0" err="1"/>
              <a:t>стрічка</a:t>
            </a:r>
            <a:r>
              <a:rPr lang="ru-RU" sz="4400" dirty="0"/>
              <a:t>,</a:t>
            </a:r>
          </a:p>
          <a:p>
            <a:r>
              <a:rPr lang="ru-RU" sz="4400" dirty="0" err="1"/>
              <a:t>ножиці</a:t>
            </a:r>
            <a:r>
              <a:rPr lang="ru-RU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25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Перед початком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виготов</a:t>
            </a:r>
            <a:r>
              <a:rPr lang="ru-RU" sz="2000" dirty="0"/>
              <a:t> шаблон-сердечко для </a:t>
            </a:r>
            <a:r>
              <a:rPr lang="ru-RU" sz="2000" dirty="0" err="1"/>
              <a:t>пелюсток</a:t>
            </a:r>
            <a:r>
              <a:rPr lang="ru-RU" sz="2000" dirty="0"/>
              <a:t> </a:t>
            </a:r>
            <a:r>
              <a:rPr lang="ru-RU" sz="2000" dirty="0" err="1"/>
              <a:t>троянди</a:t>
            </a:r>
            <a:r>
              <a:rPr lang="ru-RU" sz="2000" dirty="0"/>
              <a:t>. </a:t>
            </a:r>
            <a:r>
              <a:rPr lang="ru-RU" sz="2000" dirty="0" err="1"/>
              <a:t>Розмір</a:t>
            </a:r>
            <a:r>
              <a:rPr lang="ru-RU" sz="2000" dirty="0"/>
              <a:t> </a:t>
            </a:r>
            <a:r>
              <a:rPr lang="ru-RU" sz="2000" dirty="0" err="1"/>
              <a:t>вибирай</a:t>
            </a:r>
            <a:r>
              <a:rPr lang="ru-RU" sz="2000" dirty="0"/>
              <a:t> на </a:t>
            </a:r>
            <a:r>
              <a:rPr lang="ru-RU" sz="2000" dirty="0" err="1"/>
              <a:t>свій</a:t>
            </a:r>
            <a:r>
              <a:rPr lang="ru-RU" sz="2000" dirty="0"/>
              <a:t> </a:t>
            </a:r>
            <a:r>
              <a:rPr lang="ru-RU" sz="2000" dirty="0" err="1"/>
              <a:t>розсуд</a:t>
            </a:r>
            <a:r>
              <a:rPr lang="ru-RU" sz="20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1916832"/>
            <a:ext cx="9143992" cy="2956426"/>
          </a:xfrm>
        </p:spPr>
      </p:pic>
    </p:spTree>
    <p:extLst>
      <p:ext uri="{BB962C8B-B14F-4D97-AF65-F5344CB8AC3E}">
        <p14:creationId xmlns:p14="http://schemas.microsoft.com/office/powerpoint/2010/main" val="28001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1. Перенеси шаблон на </a:t>
            </a:r>
            <a:r>
              <a:rPr lang="ru-RU" sz="2000" dirty="0" err="1"/>
              <a:t>гофрований</a:t>
            </a:r>
            <a:r>
              <a:rPr lang="ru-RU" sz="2000" dirty="0"/>
              <a:t> </a:t>
            </a:r>
            <a:r>
              <a:rPr lang="ru-RU" sz="2000" dirty="0" err="1"/>
              <a:t>папір</a:t>
            </a:r>
            <a:r>
              <a:rPr lang="ru-RU" sz="2000" dirty="0"/>
              <a:t>.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прискорити</a:t>
            </a:r>
            <a:r>
              <a:rPr lang="ru-RU" sz="2000" dirty="0"/>
              <a:t> </a:t>
            </a:r>
            <a:r>
              <a:rPr lang="ru-RU" sz="2000" dirty="0" err="1"/>
              <a:t>процес</a:t>
            </a:r>
            <a:r>
              <a:rPr lang="ru-RU" sz="2000" dirty="0"/>
              <a:t>, </a:t>
            </a:r>
            <a:r>
              <a:rPr lang="ru-RU" sz="2000" dirty="0" err="1"/>
              <a:t>згорни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в </a:t>
            </a:r>
            <a:r>
              <a:rPr lang="ru-RU" sz="2000" dirty="0" err="1"/>
              <a:t>кілька</a:t>
            </a:r>
            <a:r>
              <a:rPr lang="ru-RU" sz="2000" dirty="0"/>
              <a:t> </a:t>
            </a:r>
            <a:r>
              <a:rPr lang="ru-RU" sz="2000" dirty="0" err="1"/>
              <a:t>разів</a:t>
            </a:r>
            <a:r>
              <a:rPr lang="ru-RU" sz="2000" dirty="0"/>
              <a:t>, </a:t>
            </a:r>
            <a:r>
              <a:rPr lang="ru-RU" sz="2000" dirty="0" err="1"/>
              <a:t>закріпивши</a:t>
            </a:r>
            <a:r>
              <a:rPr lang="ru-RU" sz="2000" dirty="0"/>
              <a:t> по кутах </a:t>
            </a:r>
            <a:r>
              <a:rPr lang="ru-RU" sz="2000" dirty="0" err="1"/>
              <a:t>степлером</a:t>
            </a:r>
            <a:r>
              <a:rPr lang="ru-RU" sz="2000" dirty="0"/>
              <a:t>, </a:t>
            </a:r>
            <a:r>
              <a:rPr lang="ru-RU" sz="2000" dirty="0" err="1"/>
              <a:t>приклади</a:t>
            </a:r>
            <a:r>
              <a:rPr lang="ru-RU" sz="2000" dirty="0"/>
              <a:t> шаблон і </a:t>
            </a:r>
            <a:r>
              <a:rPr lang="ru-RU" sz="2000" dirty="0" err="1"/>
              <a:t>вирізай</a:t>
            </a:r>
            <a:r>
              <a:rPr lang="ru-RU" sz="2000" dirty="0"/>
              <a:t> </a:t>
            </a:r>
            <a:r>
              <a:rPr lang="ru-RU" sz="2000" dirty="0" err="1"/>
              <a:t>пелюстки</a:t>
            </a:r>
            <a:r>
              <a:rPr lang="ru-RU" sz="2000" dirty="0"/>
              <a:t>. </a:t>
            </a:r>
            <a:r>
              <a:rPr lang="ru-RU" sz="2000" dirty="0" err="1"/>
              <a:t>Тобі</a:t>
            </a:r>
            <a:r>
              <a:rPr lang="ru-RU" sz="2000" dirty="0"/>
              <a:t> </a:t>
            </a:r>
            <a:r>
              <a:rPr lang="ru-RU" sz="2000" dirty="0" err="1"/>
              <a:t>знадобиться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10 таких </a:t>
            </a:r>
            <a:r>
              <a:rPr lang="ru-RU" sz="2000" dirty="0" err="1"/>
              <a:t>сердечок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 err="1" smtClean="0"/>
              <a:t>Важливо</a:t>
            </a:r>
            <a:r>
              <a:rPr lang="ru-RU" sz="2000" dirty="0" smtClean="0"/>
              <a:t> </a:t>
            </a:r>
            <a:r>
              <a:rPr lang="ru-RU" sz="2000" dirty="0"/>
              <a:t>знати! </a:t>
            </a:r>
            <a:r>
              <a:rPr lang="ru-RU" sz="2000" dirty="0" err="1"/>
              <a:t>Вирізаючи</a:t>
            </a:r>
            <a:r>
              <a:rPr lang="ru-RU" sz="2000" dirty="0"/>
              <a:t> </a:t>
            </a:r>
            <a:r>
              <a:rPr lang="ru-RU" sz="2000" dirty="0" err="1"/>
              <a:t>пелюстки</a:t>
            </a:r>
            <a:r>
              <a:rPr lang="ru-RU" sz="2000" dirty="0"/>
              <a:t>, </a:t>
            </a:r>
            <a:r>
              <a:rPr lang="ru-RU" sz="2000" dirty="0" err="1"/>
              <a:t>врахуй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гофрування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йти</a:t>
            </a:r>
            <a:r>
              <a:rPr lang="ru-RU" sz="2000" dirty="0"/>
              <a:t> </a:t>
            </a:r>
            <a:r>
              <a:rPr lang="ru-RU" sz="2000" dirty="0" err="1"/>
              <a:t>вздовж</a:t>
            </a:r>
            <a:r>
              <a:rPr lang="ru-RU" sz="2000" dirty="0"/>
              <a:t> </a:t>
            </a:r>
            <a:r>
              <a:rPr lang="ru-RU" sz="2000" dirty="0" err="1"/>
              <a:t>пелюстки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легко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розтягнути</a:t>
            </a:r>
            <a:r>
              <a:rPr lang="ru-RU" sz="2000" dirty="0"/>
              <a:t> в ширину.</a:t>
            </a:r>
            <a:br>
              <a:rPr lang="ru-RU" sz="2000" dirty="0"/>
            </a:br>
            <a:r>
              <a:rPr lang="ru-RU" sz="2000" dirty="0" smtClean="0"/>
              <a:t>2</a:t>
            </a:r>
            <a:r>
              <a:rPr lang="ru-RU" sz="2000" dirty="0"/>
              <a:t>. </a:t>
            </a:r>
            <a:r>
              <a:rPr lang="ru-RU" sz="2000" dirty="0" err="1"/>
              <a:t>Акуратно</a:t>
            </a:r>
            <a:r>
              <a:rPr lang="ru-RU" sz="2000" dirty="0"/>
              <a:t> </a:t>
            </a:r>
            <a:r>
              <a:rPr lang="ru-RU" sz="2000" dirty="0" err="1"/>
              <a:t>розтягни</a:t>
            </a:r>
            <a:r>
              <a:rPr lang="ru-RU" sz="2000" dirty="0"/>
              <a:t> </a:t>
            </a:r>
            <a:r>
              <a:rPr lang="ru-RU" sz="2000" dirty="0" err="1"/>
              <a:t>кожне</a:t>
            </a:r>
            <a:r>
              <a:rPr lang="ru-RU" sz="2000" dirty="0"/>
              <a:t> сердечко, як показано на фото.</a:t>
            </a:r>
            <a:br>
              <a:rPr lang="ru-RU" sz="2000" dirty="0"/>
            </a:br>
            <a:r>
              <a:rPr lang="ru-RU" sz="2000" dirty="0" smtClean="0"/>
              <a:t>3</a:t>
            </a:r>
            <a:r>
              <a:rPr lang="ru-RU" sz="2000" dirty="0"/>
              <a:t>. Обмотай </a:t>
            </a:r>
            <a:r>
              <a:rPr lang="ru-RU" sz="2000" dirty="0" err="1"/>
              <a:t>дріт</a:t>
            </a:r>
            <a:r>
              <a:rPr lang="ru-RU" sz="2000" dirty="0"/>
              <a:t> </a:t>
            </a:r>
            <a:r>
              <a:rPr lang="ru-RU" sz="2000" dirty="0" err="1"/>
              <a:t>флористичної</a:t>
            </a:r>
            <a:r>
              <a:rPr lang="ru-RU" sz="2000" dirty="0"/>
              <a:t> </a:t>
            </a:r>
            <a:r>
              <a:rPr lang="ru-RU" sz="2000" dirty="0" err="1"/>
              <a:t>стрічкою</a:t>
            </a:r>
            <a:r>
              <a:rPr lang="ru-RU" sz="20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25961"/>
            <a:ext cx="7242007" cy="4724400"/>
          </a:xfrm>
        </p:spPr>
      </p:pic>
    </p:spTree>
    <p:extLst>
      <p:ext uri="{BB962C8B-B14F-4D97-AF65-F5344CB8AC3E}">
        <p14:creationId xmlns:p14="http://schemas.microsoft.com/office/powerpoint/2010/main" val="9376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9829"/>
            <a:ext cx="8591550" cy="1976264"/>
          </a:xfrm>
        </p:spPr>
        <p:txBody>
          <a:bodyPr>
            <a:normAutofit/>
          </a:bodyPr>
          <a:lstStyle/>
          <a:p>
            <a:r>
              <a:rPr lang="ru-RU" sz="2000" dirty="0"/>
              <a:t>4. </a:t>
            </a:r>
            <a:r>
              <a:rPr lang="ru-RU" sz="2000" dirty="0" err="1"/>
              <a:t>Верхні</a:t>
            </a:r>
            <a:r>
              <a:rPr lang="ru-RU" sz="2000" dirty="0"/>
              <a:t> </a:t>
            </a:r>
            <a:r>
              <a:rPr lang="ru-RU" sz="2000" dirty="0" err="1"/>
              <a:t>частини</a:t>
            </a:r>
            <a:r>
              <a:rPr lang="ru-RU" sz="2000" dirty="0"/>
              <a:t> </a:t>
            </a:r>
            <a:r>
              <a:rPr lang="ru-RU" sz="2000" dirty="0" err="1"/>
              <a:t>сердечок</a:t>
            </a:r>
            <a:r>
              <a:rPr lang="ru-RU" sz="2000" dirty="0"/>
              <a:t> накрути на ручку.</a:t>
            </a:r>
            <a:br>
              <a:rPr lang="ru-RU" sz="2000" dirty="0"/>
            </a:br>
            <a:r>
              <a:rPr lang="ru-RU" sz="2000" dirty="0" smtClean="0"/>
              <a:t>5</a:t>
            </a:r>
            <a:r>
              <a:rPr lang="ru-RU" sz="2000" dirty="0"/>
              <a:t>. </a:t>
            </a:r>
            <a:r>
              <a:rPr lang="ru-RU" sz="2000" dirty="0" err="1"/>
              <a:t>Тепер</a:t>
            </a:r>
            <a:r>
              <a:rPr lang="ru-RU" sz="2000" dirty="0"/>
              <a:t> обмотай </a:t>
            </a:r>
            <a:r>
              <a:rPr lang="ru-RU" sz="2000" dirty="0" err="1"/>
              <a:t>однією</a:t>
            </a:r>
            <a:r>
              <a:rPr lang="ru-RU" sz="2000" dirty="0"/>
              <a:t> з </a:t>
            </a:r>
            <a:r>
              <a:rPr lang="ru-RU" sz="2000" dirty="0" err="1"/>
              <a:t>пелюсток</a:t>
            </a:r>
            <a:r>
              <a:rPr lang="ru-RU" sz="2000" dirty="0"/>
              <a:t> </a:t>
            </a:r>
            <a:r>
              <a:rPr lang="ru-RU" sz="2000" dirty="0" err="1"/>
              <a:t>стебло</a:t>
            </a:r>
            <a:r>
              <a:rPr lang="ru-RU" sz="2000" dirty="0"/>
              <a:t> </a:t>
            </a:r>
            <a:r>
              <a:rPr lang="ru-RU" sz="2000" dirty="0" err="1"/>
              <a:t>троянди</a:t>
            </a:r>
            <a:r>
              <a:rPr lang="ru-RU" sz="2000" dirty="0"/>
              <a:t> і </a:t>
            </a:r>
            <a:r>
              <a:rPr lang="ru-RU" sz="2000" dirty="0" err="1"/>
              <a:t>закріпи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тейп-</a:t>
            </a:r>
            <a:r>
              <a:rPr lang="ru-RU" sz="2000" dirty="0" err="1"/>
              <a:t>стрічкою</a:t>
            </a:r>
            <a:r>
              <a:rPr lang="ru-RU" sz="2000" dirty="0"/>
              <a:t>. Те ж </a:t>
            </a:r>
            <a:r>
              <a:rPr lang="ru-RU" sz="2000" dirty="0" err="1"/>
              <a:t>саме</a:t>
            </a:r>
            <a:r>
              <a:rPr lang="ru-RU" sz="2000" dirty="0"/>
              <a:t> </a:t>
            </a:r>
            <a:r>
              <a:rPr lang="ru-RU" sz="2000" dirty="0" err="1"/>
              <a:t>зроби</a:t>
            </a:r>
            <a:r>
              <a:rPr lang="ru-RU" sz="2000" dirty="0"/>
              <a:t> і з </a:t>
            </a:r>
            <a:r>
              <a:rPr lang="ru-RU" sz="2000" dirty="0" err="1"/>
              <a:t>іншими</a:t>
            </a:r>
            <a:r>
              <a:rPr lang="ru-RU" sz="2000" dirty="0"/>
              <a:t> </a:t>
            </a:r>
            <a:r>
              <a:rPr lang="ru-RU" sz="2000" dirty="0" err="1"/>
              <a:t>пелюстками</a:t>
            </a:r>
            <a:r>
              <a:rPr lang="ru-RU" sz="2000" dirty="0"/>
              <a:t>. </a:t>
            </a:r>
            <a:r>
              <a:rPr lang="ru-RU" sz="2000" dirty="0" err="1"/>
              <a:t>Стеж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кожна</a:t>
            </a:r>
            <a:r>
              <a:rPr lang="ru-RU" sz="2000" dirty="0"/>
              <a:t> </a:t>
            </a:r>
            <a:r>
              <a:rPr lang="ru-RU" sz="2000" dirty="0" err="1"/>
              <a:t>пелюстка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надійно</a:t>
            </a:r>
            <a:r>
              <a:rPr lang="ru-RU" sz="2000" dirty="0"/>
              <a:t> </a:t>
            </a:r>
            <a:r>
              <a:rPr lang="ru-RU" sz="2000" dirty="0" err="1"/>
              <a:t>зафіксована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 smtClean="0"/>
              <a:t>6</a:t>
            </a:r>
            <a:r>
              <a:rPr lang="ru-RU" sz="2000" dirty="0"/>
              <a:t>.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виготовити</a:t>
            </a:r>
            <a:r>
              <a:rPr lang="ru-RU" sz="2000" dirty="0"/>
              <a:t> </a:t>
            </a:r>
            <a:r>
              <a:rPr lang="ru-RU" sz="2000" dirty="0" err="1"/>
              <a:t>листя</a:t>
            </a:r>
            <a:r>
              <a:rPr lang="ru-RU" sz="2000" dirty="0"/>
              <a:t>, </a:t>
            </a:r>
            <a:r>
              <a:rPr lang="ru-RU" sz="2000" dirty="0" err="1"/>
              <a:t>візьми</a:t>
            </a:r>
            <a:r>
              <a:rPr lang="ru-RU" sz="2000" dirty="0"/>
              <a:t> </a:t>
            </a:r>
            <a:r>
              <a:rPr lang="ru-RU" sz="2000" dirty="0" err="1"/>
              <a:t>кілька</a:t>
            </a:r>
            <a:r>
              <a:rPr lang="ru-RU" sz="2000" dirty="0"/>
              <a:t> </a:t>
            </a:r>
            <a:r>
              <a:rPr lang="ru-RU" sz="2000" dirty="0" err="1"/>
              <a:t>відрізків</a:t>
            </a:r>
            <a:r>
              <a:rPr lang="ru-RU" sz="2000" dirty="0"/>
              <a:t> дроту, обмотай тейп-</a:t>
            </a:r>
            <a:r>
              <a:rPr lang="ru-RU" sz="2000" dirty="0" err="1"/>
              <a:t>стрічкою</a:t>
            </a:r>
            <a:r>
              <a:rPr lang="ru-RU" sz="2000" dirty="0"/>
              <a:t> і </a:t>
            </a:r>
            <a:r>
              <a:rPr lang="ru-RU" sz="2000" dirty="0" err="1"/>
              <a:t>прикріпи</a:t>
            </a:r>
            <a:r>
              <a:rPr lang="ru-RU" sz="2000" dirty="0"/>
              <a:t> </a:t>
            </a:r>
            <a:r>
              <a:rPr lang="ru-RU" sz="2000" dirty="0" err="1"/>
              <a:t>заздалегідь</a:t>
            </a:r>
            <a:r>
              <a:rPr lang="ru-RU" sz="2000" dirty="0"/>
              <a:t> </a:t>
            </a:r>
            <a:r>
              <a:rPr lang="ru-RU" sz="2000" dirty="0" err="1"/>
              <a:t>вирізані</a:t>
            </a:r>
            <a:r>
              <a:rPr lang="ru-RU" sz="2000" dirty="0"/>
              <a:t> листочки з гофри.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7200800" cy="4707819"/>
          </a:xfrm>
        </p:spPr>
      </p:pic>
    </p:spTree>
    <p:extLst>
      <p:ext uri="{BB962C8B-B14F-4D97-AF65-F5344CB8AC3E}">
        <p14:creationId xmlns:p14="http://schemas.microsoft.com/office/powerpoint/2010/main" val="17433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591550" cy="1066801"/>
          </a:xfrm>
        </p:spPr>
        <p:txBody>
          <a:bodyPr>
            <a:normAutofit/>
          </a:bodyPr>
          <a:lstStyle/>
          <a:p>
            <a:r>
              <a:rPr lang="ru-RU" sz="2000" dirty="0"/>
              <a:t>7. З </a:t>
            </a:r>
            <a:r>
              <a:rPr lang="ru-RU" sz="2000" dirty="0" err="1"/>
              <a:t>гофропаперу</a:t>
            </a:r>
            <a:r>
              <a:rPr lang="ru-RU" sz="2000" dirty="0"/>
              <a:t> зеленого </a:t>
            </a:r>
            <a:r>
              <a:rPr lang="ru-RU" sz="2000" dirty="0" err="1"/>
              <a:t>кольору</a:t>
            </a:r>
            <a:r>
              <a:rPr lang="ru-RU" sz="2000" dirty="0"/>
              <a:t> </a:t>
            </a:r>
            <a:r>
              <a:rPr lang="ru-RU" sz="2000" dirty="0" err="1"/>
              <a:t>виготов</a:t>
            </a:r>
            <a:r>
              <a:rPr lang="ru-RU" sz="2000" dirty="0"/>
              <a:t> </a:t>
            </a:r>
            <a:r>
              <a:rPr lang="ru-RU" sz="2000" dirty="0" err="1"/>
              <a:t>чашолистик</a:t>
            </a:r>
            <a:r>
              <a:rPr lang="ru-RU" sz="2000" dirty="0"/>
              <a:t>, примотай до </a:t>
            </a:r>
            <a:r>
              <a:rPr lang="ru-RU" sz="2000" dirty="0" err="1"/>
              <a:t>квітки</a:t>
            </a:r>
            <a:r>
              <a:rPr lang="ru-RU" sz="2000" dirty="0"/>
              <a:t>. Те ж </a:t>
            </a:r>
            <a:r>
              <a:rPr lang="ru-RU" sz="2000" dirty="0" err="1"/>
              <a:t>саме</a:t>
            </a:r>
            <a:r>
              <a:rPr lang="ru-RU" sz="2000" dirty="0"/>
              <a:t> </a:t>
            </a:r>
            <a:r>
              <a:rPr lang="ru-RU" sz="2000" dirty="0" err="1"/>
              <a:t>зроби</a:t>
            </a:r>
            <a:r>
              <a:rPr lang="ru-RU" sz="2000" dirty="0"/>
              <a:t> з листочками </a:t>
            </a:r>
            <a:r>
              <a:rPr lang="ru-RU" sz="2000" dirty="0" err="1"/>
              <a:t>троянди</a:t>
            </a:r>
            <a:r>
              <a:rPr lang="ru-RU" sz="20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7" y="1052736"/>
            <a:ext cx="8308615" cy="5400600"/>
          </a:xfrm>
        </p:spPr>
      </p:pic>
    </p:spTree>
    <p:extLst>
      <p:ext uri="{BB962C8B-B14F-4D97-AF65-F5344CB8AC3E}">
        <p14:creationId xmlns:p14="http://schemas.microsoft.com/office/powerpoint/2010/main" val="5022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err="1"/>
              <a:t>Розкішна</a:t>
            </a:r>
            <a:r>
              <a:rPr lang="ru-RU" sz="2000" dirty="0"/>
              <a:t> </a:t>
            </a:r>
            <a:r>
              <a:rPr lang="ru-RU" sz="2000" dirty="0" err="1"/>
              <a:t>троянда</a:t>
            </a:r>
            <a:r>
              <a:rPr lang="ru-RU" sz="2000" dirty="0"/>
              <a:t> готова стати </a:t>
            </a:r>
            <a:r>
              <a:rPr lang="ru-RU" sz="2000" dirty="0" err="1"/>
              <a:t>родзинкою</a:t>
            </a:r>
            <a:r>
              <a:rPr lang="ru-RU" sz="2000" dirty="0"/>
              <a:t> </a:t>
            </a:r>
            <a:r>
              <a:rPr lang="ru-RU" sz="2000" dirty="0" err="1"/>
              <a:t>інтер'єру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… </a:t>
            </a:r>
            <a:r>
              <a:rPr lang="ru-RU" sz="2000" dirty="0" err="1"/>
              <a:t>зіркою</a:t>
            </a:r>
            <a:r>
              <a:rPr lang="ru-RU" sz="2000" dirty="0"/>
              <a:t> </a:t>
            </a:r>
            <a:r>
              <a:rPr lang="ru-RU" sz="2000" dirty="0" err="1"/>
              <a:t>фотосесії</a:t>
            </a:r>
            <a:r>
              <a:rPr lang="ru-RU" sz="2000" dirty="0" smtClean="0"/>
              <a:t>!</a:t>
            </a:r>
            <a:br>
              <a:rPr lang="ru-RU" sz="2000" dirty="0" smtClean="0"/>
            </a:br>
            <a:r>
              <a:rPr lang="ru-RU" sz="2000" dirty="0" smtClean="0"/>
              <a:t>Гарного настрою!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err="1" smtClean="0"/>
              <a:t>Зроби</a:t>
            </a:r>
            <a:r>
              <a:rPr lang="ru-RU" sz="2000" dirty="0" smtClean="0"/>
              <a:t> </a:t>
            </a:r>
            <a:r>
              <a:rPr lang="ru-RU" sz="2000" dirty="0" err="1" smtClean="0"/>
              <a:t>це</a:t>
            </a:r>
            <a:r>
              <a:rPr lang="ru-RU" sz="2000" dirty="0" smtClean="0"/>
              <a:t> до 24 </a:t>
            </a:r>
            <a:r>
              <a:rPr lang="ru-RU" sz="2000" dirty="0" err="1" smtClean="0"/>
              <a:t>квітня</a:t>
            </a:r>
            <a:r>
              <a:rPr lang="ru-RU" sz="2000" dirty="0" smtClean="0"/>
              <a:t>, будь ласка. І результат </a:t>
            </a:r>
            <a:r>
              <a:rPr lang="ru-RU" sz="2000" dirty="0" err="1" smtClean="0"/>
              <a:t>сфотографуй</a:t>
            </a:r>
            <a:r>
              <a:rPr lang="ru-RU" sz="2000" dirty="0" smtClean="0"/>
              <a:t>- для </a:t>
            </a:r>
            <a:r>
              <a:rPr lang="ru-RU" sz="2000" dirty="0" err="1" smtClean="0"/>
              <a:t>звіту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72816"/>
            <a:ext cx="9144000" cy="3579223"/>
          </a:xfrm>
        </p:spPr>
      </p:pic>
    </p:spTree>
    <p:extLst>
      <p:ext uri="{BB962C8B-B14F-4D97-AF65-F5344CB8AC3E}">
        <p14:creationId xmlns:p14="http://schemas.microsoft.com/office/powerpoint/2010/main" val="36188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75</TotalTime>
  <Words>182</Words>
  <Application>Microsoft Office PowerPoint</Application>
  <PresentationFormat>Экран (4:3)</PresentationFormat>
  <Paragraphs>14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Soho</vt:lpstr>
      <vt:lpstr>Корекція розвитку  9 клас (арт)</vt:lpstr>
      <vt:lpstr>Вітаю вас, 9 клас! Маю надію, що ви всі здорові і скучили за моїми уроками ;) Не сумуємо! А вигадуєм щось цікаве! Продовжуєм розвивати наші пальчики і на карантині))) Робимо троянди з гофропаперу. Влаштуй тематичну фотосесію з квітами! </vt:lpstr>
      <vt:lpstr>Справжні квіти зривати шкода, а ось троянди з гофрованого паперу — як раз те, що треба. Здивуй близьких незвичайним дизайнерським рішенням . Тобі знадобляться:</vt:lpstr>
      <vt:lpstr>Перед початком роботи виготов шаблон-сердечко для пелюсток троянди. Розмір вибирай на свій розсуд.</vt:lpstr>
      <vt:lpstr>1. Перенеси шаблон на гофрований папір. Щоб прискорити процес, згорни його в кілька разів, закріпивши по кутах степлером, приклади шаблон і вирізай пелюстки. Тобі знадобиться близько 10 таких сердечок. Важливо знати! Вирізаючи пелюстки, врахуй, що гофрування має йти вздовж пелюстки, щоб її легко можна було розтягнути в ширину. 2. Акуратно розтягни кожне сердечко, як показано на фото. 3. Обмотай дріт флористичної стрічкою.</vt:lpstr>
      <vt:lpstr>4. Верхні частини сердечок накрути на ручку. 5. Тепер обмотай однією з пелюсток стебло троянди і закріпи його тейп-стрічкою. Те ж саме зроби і з іншими пелюстками. Стеж, щоб кожна пелюстка була надійно зафіксована. 6. Щоб виготовити листя, візьми кілька відрізків дроту, обмотай тейп-стрічкою і прикріпи заздалегідь вирізані листочки з гофри.</vt:lpstr>
      <vt:lpstr>7. З гофропаперу зеленого кольору виготов чашолистик, примотай до квітки. Те ж саме зроби з листочками троянди.</vt:lpstr>
      <vt:lpstr>Розкішна троянда готова стати родзинкою інтер'єру або… зіркою фотосесії! Гарного настрою!  Зроби це до 24 квітня, будь ласка. І результат сфотографуй- для звіту.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Taras</dc:creator>
  <cp:lastModifiedBy>Taras</cp:lastModifiedBy>
  <cp:revision>6</cp:revision>
  <dcterms:created xsi:type="dcterms:W3CDTF">2019-01-10T18:33:34Z</dcterms:created>
  <dcterms:modified xsi:type="dcterms:W3CDTF">2020-04-08T08:44:56Z</dcterms:modified>
</cp:coreProperties>
</file>