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7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aHyTlXhkT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990656" cy="1180728"/>
          </a:xfrm>
        </p:spPr>
        <p:txBody>
          <a:bodyPr>
            <a:noAutofit/>
          </a:bodyPr>
          <a:lstStyle/>
          <a:p>
            <a:r>
              <a:rPr lang="uk-UA" sz="2400" dirty="0" smtClean="0"/>
              <a:t>5 клас </a:t>
            </a:r>
            <a:br>
              <a:rPr lang="uk-UA" sz="2400" dirty="0" smtClean="0"/>
            </a:br>
            <a:r>
              <a:rPr lang="uk-UA" sz="2400" dirty="0" smtClean="0"/>
              <a:t>Образотворче мистецтво</a:t>
            </a:r>
            <a:br>
              <a:rPr lang="uk-UA" sz="2400" dirty="0" smtClean="0"/>
            </a:br>
            <a:r>
              <a:rPr lang="uk-UA" sz="2400" dirty="0" smtClean="0"/>
              <a:t>Дистанційне навчання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473200"/>
          </a:xfrm>
        </p:spPr>
        <p:txBody>
          <a:bodyPr>
            <a:noAutofit/>
          </a:bodyPr>
          <a:lstStyle/>
          <a:p>
            <a:r>
              <a:rPr lang="uk-UA" sz="4400" dirty="0" smtClean="0"/>
              <a:t>«Танок метеликів»</a:t>
            </a:r>
          </a:p>
          <a:p>
            <a:r>
              <a:rPr lang="uk-UA" sz="4400" dirty="0" smtClean="0"/>
              <a:t>Замальовки симетричних форм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386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6696744" cy="45537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52728"/>
          </a:xfrm>
        </p:spPr>
        <p:txBody>
          <a:bodyPr>
            <a:noAutofit/>
          </a:bodyPr>
          <a:lstStyle/>
          <a:p>
            <a:r>
              <a:rPr lang="uk-UA" sz="2800" dirty="0" smtClean="0"/>
              <a:t>Що ви знаєте про метелика?</a:t>
            </a:r>
            <a:br>
              <a:rPr lang="uk-UA" sz="2800" dirty="0" smtClean="0"/>
            </a:br>
            <a:r>
              <a:rPr lang="uk-UA" sz="2800" dirty="0" smtClean="0"/>
              <a:t>Які особливості його будови? Забарвлення?</a:t>
            </a:r>
            <a:br>
              <a:rPr lang="uk-UA" sz="2800" dirty="0" smtClean="0"/>
            </a:br>
            <a:r>
              <a:rPr lang="uk-UA" sz="2800" dirty="0" smtClean="0"/>
              <a:t>Які емоції у вас виникають при зустрічі з метеликами?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46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05063"/>
            <a:ext cx="7408333" cy="2121099"/>
          </a:xfrm>
        </p:spPr>
        <p:txBody>
          <a:bodyPr/>
          <a:lstStyle/>
          <a:p>
            <a:r>
              <a:rPr lang="uk-UA" dirty="0" smtClean="0"/>
              <a:t>Усно розказати про що довідались з сюжетів.</a:t>
            </a:r>
          </a:p>
          <a:p>
            <a:r>
              <a:rPr lang="uk-UA" dirty="0" smtClean="0"/>
              <a:t>Звідки </a:t>
            </a:r>
            <a:r>
              <a:rPr lang="uk-UA" dirty="0" err="1" smtClean="0"/>
              <a:t>з»являється</a:t>
            </a:r>
            <a:r>
              <a:rPr lang="uk-UA" dirty="0" smtClean="0"/>
              <a:t> метелик?</a:t>
            </a:r>
          </a:p>
          <a:p>
            <a:r>
              <a:rPr lang="uk-UA" dirty="0" smtClean="0"/>
              <a:t>Чим харчується гусінь?</a:t>
            </a:r>
          </a:p>
          <a:p>
            <a:r>
              <a:rPr lang="uk-UA" dirty="0" smtClean="0"/>
              <a:t>Що створює гусінь для сну і захисту?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23468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Переглянути мультик </a:t>
            </a:r>
            <a:br>
              <a:rPr lang="uk-UA" sz="2800" dirty="0" smtClean="0"/>
            </a:br>
            <a:r>
              <a:rPr lang="uk-UA" sz="2800" dirty="0" smtClean="0"/>
              <a:t>«</a:t>
            </a:r>
            <a:r>
              <a:rPr lang="ru-RU" sz="2800" dirty="0" smtClean="0"/>
              <a:t>Казка </a:t>
            </a:r>
            <a:r>
              <a:rPr lang="ru-RU" sz="2800" dirty="0"/>
              <a:t>про </a:t>
            </a:r>
            <a:r>
              <a:rPr lang="ru-RU" sz="2800" dirty="0" smtClean="0"/>
              <a:t>диво. </a:t>
            </a:r>
            <a:r>
              <a:rPr lang="ru-RU" sz="2800" dirty="0" err="1"/>
              <a:t>Народження</a:t>
            </a:r>
            <a:r>
              <a:rPr lang="ru-RU" sz="2800" dirty="0"/>
              <a:t> </a:t>
            </a:r>
            <a:r>
              <a:rPr lang="ru-RU" sz="2800" dirty="0" err="1"/>
              <a:t>чарівних</a:t>
            </a:r>
            <a:r>
              <a:rPr lang="ru-RU" sz="2800" dirty="0"/>
              <a:t> </a:t>
            </a:r>
            <a:r>
              <a:rPr lang="ru-RU" sz="2800" dirty="0" err="1" smtClean="0"/>
              <a:t>метеликів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www.youtube.com/watch?v=gaHyTlXhkTg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>
                <a:solidFill>
                  <a:srgbClr val="FF0000"/>
                </a:solidFill>
              </a:rPr>
              <a:t>Цікаве про </a:t>
            </a:r>
            <a:r>
              <a:rPr lang="uk-UA" sz="2800" dirty="0" smtClean="0">
                <a:solidFill>
                  <a:srgbClr val="FF0000"/>
                </a:solidFill>
              </a:rPr>
              <a:t>метеликів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https://www.youtube.com/watch?v=Qc--qdcCWrk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600" dirty="0" smtClean="0"/>
              <a:t>Подивіться уважно на малюнок метелика( слайд 2)</a:t>
            </a:r>
          </a:p>
          <a:p>
            <a:r>
              <a:rPr lang="uk-UA" sz="1600" dirty="0" smtClean="0"/>
              <a:t>Якої форми тулуб? (два з</a:t>
            </a:r>
            <a:r>
              <a:rPr lang="en-US" sz="1600" dirty="0" smtClean="0"/>
              <a:t>`</a:t>
            </a:r>
            <a:r>
              <a:rPr lang="uk-UA" sz="1600" dirty="0" err="1" smtClean="0"/>
              <a:t>єднаних</a:t>
            </a:r>
            <a:r>
              <a:rPr lang="uk-UA" sz="1600" dirty="0" smtClean="0"/>
              <a:t> овали)</a:t>
            </a:r>
          </a:p>
          <a:p>
            <a:r>
              <a:rPr lang="uk-UA" sz="1600" dirty="0" smtClean="0"/>
              <a:t>Яку форму мають крильця? (овальну, округлу)</a:t>
            </a:r>
          </a:p>
          <a:p>
            <a:r>
              <a:rPr lang="uk-UA" sz="1600" dirty="0" smtClean="0"/>
              <a:t>Скільки крил має метелик? (4крила-2 </a:t>
            </a:r>
            <a:r>
              <a:rPr lang="uk-UA" sz="1600" dirty="0" err="1" smtClean="0"/>
              <a:t>вел</a:t>
            </a:r>
            <a:r>
              <a:rPr lang="uk-UA" sz="1600" dirty="0" smtClean="0"/>
              <a:t>. і 2 малих)</a:t>
            </a:r>
          </a:p>
          <a:p>
            <a:r>
              <a:rPr lang="uk-UA" sz="1600" dirty="0" smtClean="0"/>
              <a:t>Зверніть увагу чи однакове тіло метелика з обох боків? (так)</a:t>
            </a:r>
          </a:p>
          <a:p>
            <a:r>
              <a:rPr lang="uk-UA" sz="1600" dirty="0" smtClean="0"/>
              <a:t>Це явище називають СИМЕТРІЄЮ. Кажуть: «Тіло метелика симетричне»</a:t>
            </a:r>
          </a:p>
          <a:p>
            <a:r>
              <a:rPr lang="uk-UA" sz="1600" dirty="0" smtClean="0"/>
              <a:t>За допомогою симетрії людина намагалася пояснити і створити порядок, красу і досконалість. Коли ми дивимось у дзеркало, то бачимо своє відображення. Це приклад дзеркальної симетрії.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Симетрія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Зайти за посиланням і скласти онлайн </a:t>
            </a:r>
            <a:r>
              <a:rPr lang="uk-UA" dirty="0" err="1" smtClean="0"/>
              <a:t>пазл</a:t>
            </a:r>
            <a:r>
              <a:rPr lang="uk-UA" dirty="0" smtClean="0"/>
              <a:t> – зображення метелика. </a:t>
            </a:r>
            <a:r>
              <a:rPr lang="uk-UA" dirty="0" err="1" smtClean="0"/>
              <a:t>Запам</a:t>
            </a:r>
            <a:r>
              <a:rPr lang="en-US" dirty="0" smtClean="0"/>
              <a:t>`</a:t>
            </a:r>
            <a:r>
              <a:rPr lang="uk-UA" dirty="0" err="1" smtClean="0"/>
              <a:t>ятати</a:t>
            </a:r>
            <a:r>
              <a:rPr lang="uk-UA" dirty="0" smtClean="0"/>
              <a:t> час виконання.</a:t>
            </a:r>
          </a:p>
          <a:p>
            <a:r>
              <a:rPr lang="en-US" dirty="0"/>
              <a:t>https://www.jigsawplanet.com/?rc=play&amp;pid=24f343492645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Тренувальна вправа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1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4520571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Малюєм</a:t>
            </a:r>
            <a:r>
              <a:rPr lang="uk-UA" dirty="0" smtClean="0"/>
              <a:t> аквареллю і </a:t>
            </a:r>
            <a:r>
              <a:rPr lang="uk-UA" dirty="0" err="1" smtClean="0"/>
              <a:t>гелевою</a:t>
            </a:r>
            <a:r>
              <a:rPr lang="uk-UA" dirty="0" smtClean="0"/>
              <a:t> ручкою метеликів, що танцюють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3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3904362" cy="51505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err="1" smtClean="0"/>
              <a:t>Зволожуєм</a:t>
            </a:r>
            <a:r>
              <a:rPr lang="uk-UA" sz="1800" dirty="0" smtClean="0"/>
              <a:t> чистим пензликом і водою папір. Поки він вологий, наносимо пензликом спочатку жовту фарбу, а потім червону. Фарби </a:t>
            </a:r>
            <a:r>
              <a:rPr lang="uk-UA" sz="1800" dirty="0" err="1" smtClean="0"/>
              <a:t>зіллються</a:t>
            </a:r>
            <a:r>
              <a:rPr lang="uk-UA" sz="1800" dirty="0" smtClean="0"/>
              <a:t> і вийде м</a:t>
            </a:r>
            <a:r>
              <a:rPr lang="en-US" sz="1800" dirty="0" smtClean="0"/>
              <a:t>`</a:t>
            </a:r>
            <a:r>
              <a:rPr lang="uk-UA" sz="1800" dirty="0" smtClean="0"/>
              <a:t>який перехід кольорів.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195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3786152" cy="51450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150649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Коли папір висохне, великим пензлем і фарбою будь-якого кольору наносимо мазки, які нагадують форму крил метелика. Поки мазки не висохли, темнішим кольором можна додати кілька крапок або ліній.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084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3818458" cy="50912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Коли фарба висохне, чорною ручкою обводимо крильця й фігурку метелика. Між метеликами можна намалювати квіти. 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>Ваші метелики повинні відрізнятися від моїх. Не </a:t>
            </a:r>
            <a:r>
              <a:rPr lang="uk-UA" sz="1800" dirty="0" err="1" smtClean="0"/>
              <a:t>копіюйте,а</a:t>
            </a:r>
            <a:r>
              <a:rPr lang="uk-UA" sz="1800" dirty="0" smtClean="0"/>
              <a:t> використовуйте фантазію. Вірю в вас! Успіху, мої дорогі!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617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255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5 клас  Образотворче мистецтво Дистанційне навчання </vt:lpstr>
      <vt:lpstr>Що ви знаєте про метелика? Які особливості його будови? Забарвлення? Які емоції у вас виникають при зустрічі з метеликами?</vt:lpstr>
      <vt:lpstr>Переглянути мультик  «Казка про диво. Народження чарівних метеликів» https://www.youtube.com/watch?v=gaHyTlXhkTg Цікаве про метеликів https://www.youtube.com/watch?v=Qc--qdcCWrk</vt:lpstr>
      <vt:lpstr>Симетрія</vt:lpstr>
      <vt:lpstr>Тренувальна вправа</vt:lpstr>
      <vt:lpstr>Малюєм аквареллю і гелевою ручкою метеликів, що танцюють</vt:lpstr>
      <vt:lpstr>Зволожуєм чистим пензликом і водою папір. Поки він вологий, наносимо пензликом спочатку жовту фарбу, а потім червону. Фарби зіллються і вийде м`який перехід кольорів.</vt:lpstr>
      <vt:lpstr>Коли папір висохне, великим пензлем і фарбою будь-якого кольору наносимо мазки, які нагадують форму крил метелика. Поки мазки не висохли, темнішим кольором можна додати кілька крапок або ліній.</vt:lpstr>
      <vt:lpstr>Коли фарба висохне, чорною ручкою обводимо крильця й фігурку метелика. Між метеликами можна намалювати квіти.  Ваші метелики повинні відрізнятися від моїх. Не копіюйте,а використовуйте фантазію. Вірю в вас! Успіху, мої дорогі!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клас  Образотворче мистецтво Дистанційне навчання</dc:title>
  <dc:creator>Taras</dc:creator>
  <cp:lastModifiedBy>Taras</cp:lastModifiedBy>
  <cp:revision>7</cp:revision>
  <dcterms:created xsi:type="dcterms:W3CDTF">2019-01-10T18:33:34Z</dcterms:created>
  <dcterms:modified xsi:type="dcterms:W3CDTF">2020-03-21T18:19:03Z</dcterms:modified>
</cp:coreProperties>
</file>