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936548"/>
          </a:xfrm>
        </p:spPr>
        <p:txBody>
          <a:bodyPr>
            <a:normAutofit fontScale="90000"/>
          </a:bodyPr>
          <a:lstStyle/>
          <a:p>
            <a:r>
              <a:rPr lang="uk-UA" sz="2000" dirty="0" smtClean="0"/>
              <a:t>Дистанційне навчання. Образотворче мистецтво 6 клас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3573016"/>
            <a:ext cx="3309803" cy="1892669"/>
          </a:xfrm>
        </p:spPr>
        <p:txBody>
          <a:bodyPr>
            <a:noAutofit/>
          </a:bodyPr>
          <a:lstStyle/>
          <a:p>
            <a:r>
              <a:rPr lang="ru-RU" sz="3200" b="1" dirty="0"/>
              <a:t>Урок </a:t>
            </a:r>
            <a:r>
              <a:rPr lang="ru-RU" sz="3200" b="1" dirty="0" err="1"/>
              <a:t>малювання</a:t>
            </a:r>
            <a:r>
              <a:rPr lang="ru-RU" sz="3200" b="1" dirty="0"/>
              <a:t> </a:t>
            </a:r>
            <a:r>
              <a:rPr lang="ru-RU" sz="3200" b="1" dirty="0" err="1"/>
              <a:t>вербових</a:t>
            </a:r>
            <a:r>
              <a:rPr lang="ru-RU" sz="3200" b="1" dirty="0"/>
              <a:t> </a:t>
            </a:r>
            <a:r>
              <a:rPr lang="ru-RU" sz="3200" b="1" dirty="0" err="1"/>
              <a:t>котиків</a:t>
            </a:r>
            <a:r>
              <a:rPr lang="ru-RU" sz="3200" b="1" dirty="0"/>
              <a:t>. Весна на </a:t>
            </a:r>
            <a:r>
              <a:rPr lang="ru-RU" sz="3200" b="1" dirty="0" err="1"/>
              <a:t>порозі</a:t>
            </a:r>
            <a:r>
              <a:rPr lang="ru-RU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699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Ви всі молодці! </a:t>
            </a:r>
            <a:br>
              <a:rPr lang="uk-UA" sz="2800" b="1" dirty="0" smtClean="0"/>
            </a:br>
            <a:r>
              <a:rPr lang="uk-UA" sz="2800" b="1" dirty="0" smtClean="0"/>
              <a:t>Малюночки привезете після карантину.</a:t>
            </a:r>
            <a:br>
              <a:rPr lang="uk-UA" sz="2800" b="1" dirty="0" smtClean="0"/>
            </a:br>
            <a:r>
              <a:rPr lang="uk-UA" sz="2800" b="1" dirty="0" smtClean="0"/>
              <a:t>І на сам кінець: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Довідатись, чому вербу називають плакучою ;)</a:t>
            </a:r>
          </a:p>
          <a:p>
            <a:r>
              <a:rPr lang="uk-UA" smtClean="0"/>
              <a:t>Успіху!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6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err="1"/>
              <a:t>Ранньої</a:t>
            </a:r>
            <a:r>
              <a:rPr lang="ru-RU" sz="1600" b="1" dirty="0"/>
              <a:t> </a:t>
            </a:r>
            <a:r>
              <a:rPr lang="ru-RU" sz="1600" b="1" dirty="0" err="1"/>
              <a:t>весни</a:t>
            </a:r>
            <a:r>
              <a:rPr lang="ru-RU" sz="1600" b="1" dirty="0"/>
              <a:t>, коли вдень </a:t>
            </a:r>
            <a:r>
              <a:rPr lang="ru-RU" sz="1600" b="1" dirty="0" err="1"/>
              <a:t>сонечко</a:t>
            </a:r>
            <a:r>
              <a:rPr lang="ru-RU" sz="1600" b="1" dirty="0"/>
              <a:t> </a:t>
            </a:r>
            <a:r>
              <a:rPr lang="ru-RU" sz="1600" b="1" dirty="0" err="1"/>
              <a:t>вже</a:t>
            </a:r>
            <a:r>
              <a:rPr lang="ru-RU" sz="1600" b="1" dirty="0"/>
              <a:t> </a:t>
            </a:r>
            <a:r>
              <a:rPr lang="ru-RU" sz="1600" b="1" dirty="0" err="1"/>
              <a:t>ніжно</a:t>
            </a:r>
            <a:r>
              <a:rPr lang="ru-RU" sz="1600" b="1" dirty="0"/>
              <a:t> </a:t>
            </a:r>
            <a:r>
              <a:rPr lang="ru-RU" sz="1600" b="1" dirty="0" err="1"/>
              <a:t>лоскоче</a:t>
            </a:r>
            <a:r>
              <a:rPr lang="ru-RU" sz="1600" b="1" dirty="0"/>
              <a:t> </a:t>
            </a:r>
            <a:r>
              <a:rPr lang="ru-RU" sz="1600" b="1" dirty="0" err="1"/>
              <a:t>дитячі</a:t>
            </a:r>
            <a:r>
              <a:rPr lang="ru-RU" sz="1600" b="1" dirty="0"/>
              <a:t> </a:t>
            </a:r>
            <a:r>
              <a:rPr lang="ru-RU" sz="1600" b="1" dirty="0" err="1"/>
              <a:t>щічки</a:t>
            </a:r>
            <a:r>
              <a:rPr lang="ru-RU" sz="1600" b="1" dirty="0"/>
              <a:t>, а </a:t>
            </a:r>
            <a:r>
              <a:rPr lang="ru-RU" sz="1600" b="1" dirty="0" err="1"/>
              <a:t>вночі</a:t>
            </a:r>
            <a:r>
              <a:rPr lang="ru-RU" sz="1600" b="1" dirty="0"/>
              <a:t> все </a:t>
            </a:r>
            <a:r>
              <a:rPr lang="ru-RU" sz="1600" b="1" dirty="0" err="1"/>
              <a:t>ще</a:t>
            </a:r>
            <a:r>
              <a:rPr lang="ru-RU" sz="1600" b="1" dirty="0"/>
              <a:t> </a:t>
            </a:r>
            <a:r>
              <a:rPr lang="ru-RU" sz="1600" b="1" dirty="0" err="1"/>
              <a:t>гріється</a:t>
            </a:r>
            <a:r>
              <a:rPr lang="ru-RU" sz="1600" b="1" dirty="0"/>
              <a:t> </a:t>
            </a:r>
            <a:r>
              <a:rPr lang="ru-RU" sz="1600" b="1" dirty="0" err="1"/>
              <a:t>під</a:t>
            </a:r>
            <a:r>
              <a:rPr lang="ru-RU" sz="1600" b="1" dirty="0"/>
              <a:t> </a:t>
            </a:r>
            <a:r>
              <a:rPr lang="ru-RU" sz="1600" b="1" dirty="0" err="1"/>
              <a:t>зимовою</a:t>
            </a:r>
            <a:r>
              <a:rPr lang="ru-RU" sz="1600" b="1" dirty="0"/>
              <a:t> </a:t>
            </a:r>
            <a:r>
              <a:rPr lang="ru-RU" sz="1600" b="1" dirty="0" err="1"/>
              <a:t>ковдрою</a:t>
            </a:r>
            <a:r>
              <a:rPr lang="ru-RU" sz="1600" b="1" dirty="0"/>
              <a:t>, </a:t>
            </a:r>
            <a:r>
              <a:rPr lang="ru-RU" sz="1600" b="1" dirty="0" err="1"/>
              <a:t>розцвітають</a:t>
            </a:r>
            <a:r>
              <a:rPr lang="ru-RU" sz="1600" b="1" dirty="0"/>
              <a:t> </a:t>
            </a:r>
            <a:r>
              <a:rPr lang="ru-RU" sz="1600" b="1" dirty="0" err="1"/>
              <a:t>пухнасті</a:t>
            </a:r>
            <a:r>
              <a:rPr lang="ru-RU" sz="1600" b="1" dirty="0"/>
              <a:t> </a:t>
            </a:r>
            <a:r>
              <a:rPr lang="ru-RU" sz="1600" b="1" dirty="0" err="1"/>
              <a:t>провісники</a:t>
            </a:r>
            <a:r>
              <a:rPr lang="ru-RU" sz="1600" b="1" dirty="0"/>
              <a:t> тепла — </a:t>
            </a:r>
            <a:r>
              <a:rPr lang="ru-RU" sz="1600" b="1" dirty="0" err="1"/>
              <a:t>вербові</a:t>
            </a:r>
            <a:r>
              <a:rPr lang="ru-RU" sz="1600" b="1" dirty="0"/>
              <a:t> котики. </a:t>
            </a:r>
            <a:r>
              <a:rPr lang="ru-RU" sz="1600" b="1" dirty="0" err="1"/>
              <a:t>Недарма</a:t>
            </a:r>
            <a:r>
              <a:rPr lang="ru-RU" sz="1600" b="1" dirty="0"/>
              <a:t> у </a:t>
            </a:r>
            <a:r>
              <a:rPr lang="ru-RU" sz="1600" b="1" dirty="0" err="1"/>
              <a:t>латиських</a:t>
            </a:r>
            <a:r>
              <a:rPr lang="ru-RU" sz="1600" b="1" dirty="0"/>
              <a:t> </a:t>
            </a:r>
            <a:r>
              <a:rPr lang="ru-RU" sz="1600" b="1" dirty="0" err="1"/>
              <a:t>піснях</a:t>
            </a:r>
            <a:r>
              <a:rPr lang="ru-RU" sz="1600" b="1" dirty="0"/>
              <a:t> </a:t>
            </a:r>
            <a:r>
              <a:rPr lang="ru-RU" sz="1600" b="1" dirty="0" err="1"/>
              <a:t>співається</a:t>
            </a:r>
            <a:r>
              <a:rPr lang="ru-RU" sz="1600" b="1" dirty="0"/>
              <a:t>: «</a:t>
            </a:r>
            <a:r>
              <a:rPr lang="ru-RU" sz="1600" b="1" dirty="0" err="1"/>
              <a:t>Сонце</a:t>
            </a:r>
            <a:r>
              <a:rPr lang="ru-RU" sz="1600" b="1" dirty="0"/>
              <a:t> </a:t>
            </a:r>
            <a:r>
              <a:rPr lang="ru-RU" sz="1600" b="1" dirty="0" err="1"/>
              <a:t>плете</a:t>
            </a:r>
            <a:r>
              <a:rPr lang="ru-RU" sz="1600" b="1" dirty="0"/>
              <a:t> </a:t>
            </a:r>
            <a:r>
              <a:rPr lang="ru-RU" sz="1600" b="1" dirty="0" err="1"/>
              <a:t>віночок</a:t>
            </a:r>
            <a:r>
              <a:rPr lang="ru-RU" sz="1600" b="1" dirty="0"/>
              <a:t>, </a:t>
            </a:r>
            <a:r>
              <a:rPr lang="ru-RU" sz="1600" b="1" dirty="0" err="1"/>
              <a:t>сидячи</a:t>
            </a:r>
            <a:r>
              <a:rPr lang="ru-RU" sz="1600" b="1" dirty="0"/>
              <a:t> на </a:t>
            </a:r>
            <a:r>
              <a:rPr lang="ru-RU" sz="1600" b="1" dirty="0" err="1"/>
              <a:t>вербі</a:t>
            </a:r>
            <a:r>
              <a:rPr lang="ru-RU" sz="1600" b="1" dirty="0"/>
              <a:t>». Намалюй </a:t>
            </a:r>
            <a:r>
              <a:rPr lang="ru-RU" sz="1600" b="1" dirty="0" err="1"/>
              <a:t>тендітну</a:t>
            </a:r>
            <a:r>
              <a:rPr lang="ru-RU" sz="1600" b="1" dirty="0"/>
              <a:t> </a:t>
            </a:r>
            <a:r>
              <a:rPr lang="ru-RU" sz="1600" b="1" dirty="0" err="1"/>
              <a:t>вербову</a:t>
            </a:r>
            <a:r>
              <a:rPr lang="ru-RU" sz="1600" b="1" dirty="0"/>
              <a:t> </a:t>
            </a:r>
            <a:r>
              <a:rPr lang="ru-RU" sz="1600" b="1" dirty="0" err="1"/>
              <a:t>гілочку</a:t>
            </a:r>
            <a:r>
              <a:rPr lang="ru-RU" sz="1600" b="1" dirty="0"/>
              <a:t>, символ </a:t>
            </a:r>
            <a:r>
              <a:rPr lang="ru-RU" sz="1600" b="1" dirty="0" err="1"/>
              <a:t>краси</a:t>
            </a:r>
            <a:r>
              <a:rPr lang="ru-RU" sz="1600" b="1" dirty="0"/>
              <a:t> та </a:t>
            </a:r>
            <a:r>
              <a:rPr lang="ru-RU" sz="1600" b="1" dirty="0" err="1"/>
              <a:t>відродження</a:t>
            </a:r>
            <a:r>
              <a:rPr lang="ru-RU" sz="1600" b="1" dirty="0"/>
              <a:t>, — запроси весну до себе </a:t>
            </a:r>
            <a:r>
              <a:rPr lang="ru-RU" sz="1600" b="1" dirty="0" err="1"/>
              <a:t>додому</a:t>
            </a:r>
            <a:r>
              <a:rPr lang="ru-RU" sz="1600" b="1" dirty="0"/>
              <a:t>!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204864"/>
            <a:ext cx="3119363" cy="4159151"/>
          </a:xfrm>
        </p:spPr>
      </p:pic>
    </p:spTree>
    <p:extLst>
      <p:ext uri="{BB962C8B-B14F-4D97-AF65-F5344CB8AC3E}">
        <p14:creationId xmlns:p14="http://schemas.microsoft.com/office/powerpoint/2010/main" val="236440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916832"/>
            <a:ext cx="7024744" cy="1143000"/>
          </a:xfrm>
        </p:spPr>
        <p:txBody>
          <a:bodyPr>
            <a:noAutofit/>
          </a:bodyPr>
          <a:lstStyle/>
          <a:p>
            <a:r>
              <a:rPr lang="ru-RU" sz="1600" b="1" dirty="0"/>
              <a:t>Верба — символ </a:t>
            </a:r>
            <a:r>
              <a:rPr lang="ru-RU" sz="1600" b="1" dirty="0" err="1"/>
              <a:t>України</a:t>
            </a:r>
            <a:r>
              <a:rPr lang="ru-RU" sz="1600" b="1" dirty="0"/>
              <a:t>, з </a:t>
            </a:r>
            <a:r>
              <a:rPr lang="ru-RU" sz="1600" b="1" dirty="0" err="1"/>
              <a:t>давніх-давен</a:t>
            </a:r>
            <a:r>
              <a:rPr lang="ru-RU" sz="1600" b="1" dirty="0"/>
              <a:t> </a:t>
            </a:r>
            <a:r>
              <a:rPr lang="ru-RU" sz="1600" b="1" dirty="0" err="1"/>
              <a:t>шанований</a:t>
            </a:r>
            <a:r>
              <a:rPr lang="ru-RU" sz="1600" b="1" dirty="0"/>
              <a:t> нашими предками. </a:t>
            </a:r>
            <a:r>
              <a:rPr lang="ru-RU" sz="1600" b="1" dirty="0" err="1"/>
              <a:t>Слов’яни</a:t>
            </a:r>
            <a:r>
              <a:rPr lang="ru-RU" sz="1600" b="1" dirty="0"/>
              <a:t> </a:t>
            </a:r>
            <a:r>
              <a:rPr lang="ru-RU" sz="1600" b="1" dirty="0" err="1"/>
              <a:t>вірили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верба священна і </a:t>
            </a:r>
            <a:r>
              <a:rPr lang="ru-RU" sz="1600" b="1" dirty="0" err="1"/>
              <a:t>символізує</a:t>
            </a:r>
            <a:r>
              <a:rPr lang="ru-RU" sz="1600" b="1" dirty="0"/>
              <a:t> </a:t>
            </a:r>
            <a:r>
              <a:rPr lang="ru-RU" sz="1600" b="1" dirty="0" err="1"/>
              <a:t>родинне</a:t>
            </a:r>
            <a:r>
              <a:rPr lang="ru-RU" sz="1600" b="1" dirty="0"/>
              <a:t> </a:t>
            </a:r>
            <a:r>
              <a:rPr lang="ru-RU" sz="1600" b="1" dirty="0" err="1"/>
              <a:t>вогнище</a:t>
            </a:r>
            <a:r>
              <a:rPr lang="ru-RU" sz="1600" b="1" dirty="0"/>
              <a:t>. </a:t>
            </a:r>
            <a:r>
              <a:rPr lang="ru-RU" sz="1600" b="1" dirty="0" err="1"/>
              <a:t>Вербові</a:t>
            </a:r>
            <a:r>
              <a:rPr lang="ru-RU" sz="1600" b="1" dirty="0"/>
              <a:t> </a:t>
            </a:r>
            <a:r>
              <a:rPr lang="ru-RU" sz="1600" b="1" dirty="0" err="1"/>
              <a:t>гілочки</a:t>
            </a:r>
            <a:r>
              <a:rPr lang="ru-RU" sz="1600" b="1" dirty="0"/>
              <a:t> </a:t>
            </a:r>
            <a:r>
              <a:rPr lang="ru-RU" sz="1600" b="1" dirty="0" err="1"/>
              <a:t>використовували</a:t>
            </a:r>
            <a:r>
              <a:rPr lang="ru-RU" sz="1600" b="1" dirty="0"/>
              <a:t> у </a:t>
            </a:r>
            <a:r>
              <a:rPr lang="ru-RU" sz="1600" b="1" dirty="0" err="1"/>
              <a:t>весільних</a:t>
            </a:r>
            <a:r>
              <a:rPr lang="ru-RU" sz="1600" b="1" dirty="0"/>
              <a:t> обрядах. </a:t>
            </a:r>
            <a:r>
              <a:rPr lang="ru-RU" sz="1600" b="1" dirty="0" err="1"/>
              <a:t>Розганяли</a:t>
            </a:r>
            <a:r>
              <a:rPr lang="ru-RU" sz="1600" b="1" dirty="0"/>
              <a:t> ними </a:t>
            </a:r>
            <a:r>
              <a:rPr lang="ru-RU" sz="1600" b="1" dirty="0" err="1"/>
              <a:t>грозові</a:t>
            </a:r>
            <a:r>
              <a:rPr lang="ru-RU" sz="1600" b="1" dirty="0"/>
              <a:t> хмари, </a:t>
            </a:r>
            <a:r>
              <a:rPr lang="ru-RU" sz="1600" b="1" dirty="0" err="1"/>
              <a:t>зупиняли</a:t>
            </a:r>
            <a:r>
              <a:rPr lang="ru-RU" sz="1600" b="1" dirty="0"/>
              <a:t> </a:t>
            </a:r>
            <a:r>
              <a:rPr lang="ru-RU" sz="1600" b="1" dirty="0" err="1"/>
              <a:t>пожежу</a:t>
            </a:r>
            <a:r>
              <a:rPr lang="ru-RU" sz="1600" b="1" dirty="0"/>
              <a:t>. Вербовою лозиною </a:t>
            </a:r>
            <a:r>
              <a:rPr lang="ru-RU" sz="1600" b="1" dirty="0" err="1"/>
              <a:t>вперше</a:t>
            </a:r>
            <a:r>
              <a:rPr lang="ru-RU" sz="1600" b="1" dirty="0"/>
              <a:t> </a:t>
            </a:r>
            <a:r>
              <a:rPr lang="ru-RU" sz="1600" b="1" dirty="0" err="1"/>
              <a:t>навесні</a:t>
            </a:r>
            <a:r>
              <a:rPr lang="ru-RU" sz="1600" b="1" dirty="0"/>
              <a:t> </a:t>
            </a:r>
            <a:r>
              <a:rPr lang="ru-RU" sz="1600" b="1" dirty="0" err="1"/>
              <a:t>виганяли</a:t>
            </a:r>
            <a:r>
              <a:rPr lang="ru-RU" sz="1600" b="1" dirty="0"/>
              <a:t> худобу на </a:t>
            </a:r>
            <a:r>
              <a:rPr lang="ru-RU" sz="1600" b="1" dirty="0" err="1"/>
              <a:t>пасовище</a:t>
            </a:r>
            <a:r>
              <a:rPr lang="ru-RU" sz="1600" b="1" dirty="0"/>
              <a:t>. </a:t>
            </a:r>
            <a:r>
              <a:rPr lang="ru-RU" sz="1600" b="1" dirty="0" err="1"/>
              <a:t>Допомагала</a:t>
            </a:r>
            <a:r>
              <a:rPr lang="ru-RU" sz="1600" b="1" dirty="0"/>
              <a:t> верба і </a:t>
            </a:r>
            <a:r>
              <a:rPr lang="ru-RU" sz="1600" b="1" dirty="0" err="1"/>
              <a:t>знайти</a:t>
            </a:r>
            <a:r>
              <a:rPr lang="ru-RU" sz="1600" b="1" dirty="0"/>
              <a:t> </a:t>
            </a:r>
            <a:r>
              <a:rPr lang="ru-RU" sz="1600" b="1" dirty="0" err="1"/>
              <a:t>місце</a:t>
            </a:r>
            <a:r>
              <a:rPr lang="ru-RU" sz="1600" b="1" dirty="0"/>
              <a:t> для </a:t>
            </a:r>
            <a:r>
              <a:rPr lang="ru-RU" sz="1600" b="1" dirty="0" err="1"/>
              <a:t>копання</a:t>
            </a:r>
            <a:r>
              <a:rPr lang="ru-RU" sz="1600" b="1" dirty="0"/>
              <a:t> </a:t>
            </a:r>
            <a:r>
              <a:rPr lang="ru-RU" sz="1600" b="1" dirty="0" err="1"/>
              <a:t>криниці</a:t>
            </a:r>
            <a:r>
              <a:rPr lang="ru-RU" sz="1600" b="1" dirty="0"/>
              <a:t>. «Де </a:t>
            </a:r>
            <a:r>
              <a:rPr lang="ru-RU" sz="1600" b="1" dirty="0" err="1"/>
              <a:t>срібліє</a:t>
            </a:r>
            <a:r>
              <a:rPr lang="ru-RU" sz="1600" b="1" dirty="0"/>
              <a:t> </a:t>
            </a:r>
            <a:r>
              <a:rPr lang="ru-RU" sz="1600" b="1" dirty="0" err="1"/>
              <a:t>вербиця</a:t>
            </a:r>
            <a:r>
              <a:rPr lang="ru-RU" sz="1600" b="1" dirty="0"/>
              <a:t>, там здорова </a:t>
            </a:r>
            <a:r>
              <a:rPr lang="ru-RU" sz="1600" b="1" dirty="0" err="1"/>
              <a:t>водиця</a:t>
            </a:r>
            <a:r>
              <a:rPr lang="ru-RU" sz="1600" b="1" dirty="0"/>
              <a:t>», — </a:t>
            </a:r>
            <a:r>
              <a:rPr lang="ru-RU" sz="1600" b="1" dirty="0" err="1"/>
              <a:t>кажуть</a:t>
            </a:r>
            <a:r>
              <a:rPr lang="ru-RU" sz="1600" b="1" dirty="0"/>
              <a:t> у </a:t>
            </a:r>
            <a:r>
              <a:rPr lang="ru-RU" sz="1600" b="1" dirty="0" err="1"/>
              <a:t>народі</a:t>
            </a:r>
            <a:r>
              <a:rPr lang="ru-RU" sz="1600" b="1" dirty="0"/>
              <a:t>. А </a:t>
            </a:r>
            <a:r>
              <a:rPr lang="ru-RU" sz="1600" b="1" dirty="0" err="1"/>
              <a:t>раптом</a:t>
            </a:r>
            <a:r>
              <a:rPr lang="ru-RU" sz="1600" b="1" dirty="0"/>
              <a:t> </a:t>
            </a:r>
            <a:r>
              <a:rPr lang="ru-RU" sz="1600" b="1" dirty="0" err="1"/>
              <a:t>заболить</a:t>
            </a:r>
            <a:r>
              <a:rPr lang="ru-RU" sz="1600" b="1" dirty="0"/>
              <a:t> горло — </a:t>
            </a:r>
            <a:r>
              <a:rPr lang="ru-RU" sz="1600" b="1" dirty="0" err="1"/>
              <a:t>цілющий</a:t>
            </a:r>
            <a:r>
              <a:rPr lang="ru-RU" sz="1600" b="1" dirty="0"/>
              <a:t> </a:t>
            </a:r>
            <a:r>
              <a:rPr lang="ru-RU" sz="1600" b="1" dirty="0" err="1"/>
              <a:t>вербовий</a:t>
            </a:r>
            <a:r>
              <a:rPr lang="ru-RU" sz="1600" b="1" dirty="0"/>
              <a:t> </a:t>
            </a:r>
            <a:r>
              <a:rPr lang="ru-RU" sz="1600" b="1" dirty="0" err="1"/>
              <a:t>відвар</a:t>
            </a:r>
            <a:r>
              <a:rPr lang="ru-RU" sz="1600" b="1" dirty="0"/>
              <a:t> </a:t>
            </a:r>
            <a:r>
              <a:rPr lang="ru-RU" sz="1600" b="1" dirty="0" err="1"/>
              <a:t>умить</a:t>
            </a:r>
            <a:r>
              <a:rPr lang="ru-RU" sz="1600" b="1" dirty="0"/>
              <a:t> </a:t>
            </a:r>
            <a:r>
              <a:rPr lang="ru-RU" sz="1600" b="1" dirty="0" err="1"/>
              <a:t>поверне</a:t>
            </a:r>
            <a:r>
              <a:rPr lang="ru-RU" sz="1600" b="1" dirty="0"/>
              <a:t> </a:t>
            </a:r>
            <a:r>
              <a:rPr lang="ru-RU" sz="1600" b="1" dirty="0" err="1"/>
              <a:t>сили</a:t>
            </a:r>
            <a:r>
              <a:rPr lang="ru-RU" sz="1600" b="1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068960"/>
            <a:ext cx="5280539" cy="3143952"/>
          </a:xfrm>
        </p:spPr>
      </p:pic>
    </p:spTree>
    <p:extLst>
      <p:ext uri="{BB962C8B-B14F-4D97-AF65-F5344CB8AC3E}">
        <p14:creationId xmlns:p14="http://schemas.microsoft.com/office/powerpoint/2010/main" val="35363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204864"/>
            <a:ext cx="7024744" cy="1143000"/>
          </a:xfrm>
        </p:spPr>
        <p:txBody>
          <a:bodyPr>
            <a:noAutofit/>
          </a:bodyPr>
          <a:lstStyle/>
          <a:p>
            <a:r>
              <a:rPr lang="ru-RU" sz="1600" b="1" dirty="0"/>
              <a:t>Живуча верба — символ </a:t>
            </a:r>
            <a:r>
              <a:rPr lang="ru-RU" sz="1600" b="1" dirty="0" err="1"/>
              <a:t>краси</a:t>
            </a:r>
            <a:r>
              <a:rPr lang="ru-RU" sz="1600" b="1" dirty="0"/>
              <a:t>, </a:t>
            </a:r>
            <a:r>
              <a:rPr lang="ru-RU" sz="1600" b="1" dirty="0" err="1"/>
              <a:t>незламності</a:t>
            </a:r>
            <a:r>
              <a:rPr lang="ru-RU" sz="1600" b="1" dirty="0"/>
              <a:t> та </a:t>
            </a:r>
            <a:r>
              <a:rPr lang="ru-RU" sz="1600" b="1" dirty="0" err="1"/>
              <a:t>безперервності</a:t>
            </a:r>
            <a:r>
              <a:rPr lang="ru-RU" sz="1600" b="1" dirty="0"/>
              <a:t> </a:t>
            </a:r>
            <a:r>
              <a:rPr lang="ru-RU" sz="1600" b="1" dirty="0" err="1"/>
              <a:t>життя</a:t>
            </a:r>
            <a:r>
              <a:rPr lang="ru-RU" sz="1600" b="1" dirty="0"/>
              <a:t>. </a:t>
            </a:r>
            <a:r>
              <a:rPr lang="ru-RU" sz="1600" b="1" dirty="0" err="1"/>
              <a:t>Відрізана</a:t>
            </a:r>
            <a:r>
              <a:rPr lang="ru-RU" sz="1600" b="1" dirty="0"/>
              <a:t> </a:t>
            </a:r>
            <a:r>
              <a:rPr lang="ru-RU" sz="1600" b="1" dirty="0" err="1"/>
              <a:t>гілочка</a:t>
            </a:r>
            <a:r>
              <a:rPr lang="ru-RU" sz="1600" b="1" dirty="0"/>
              <a:t> </a:t>
            </a:r>
            <a:r>
              <a:rPr lang="ru-RU" sz="1600" b="1" dirty="0" err="1"/>
              <a:t>верби</a:t>
            </a:r>
            <a:r>
              <a:rPr lang="ru-RU" sz="1600" b="1" dirty="0"/>
              <a:t>, </a:t>
            </a:r>
            <a:r>
              <a:rPr lang="ru-RU" sz="1600" b="1" dirty="0" err="1"/>
              <a:t>навіть</a:t>
            </a:r>
            <a:r>
              <a:rPr lang="ru-RU" sz="1600" b="1" dirty="0"/>
              <a:t> без </a:t>
            </a:r>
            <a:r>
              <a:rPr lang="ru-RU" sz="1600" b="1" dirty="0" err="1"/>
              <a:t>коріння</a:t>
            </a:r>
            <a:r>
              <a:rPr lang="ru-RU" sz="1600" b="1" dirty="0"/>
              <a:t>, </a:t>
            </a:r>
            <a:r>
              <a:rPr lang="ru-RU" sz="1600" b="1" dirty="0" err="1"/>
              <a:t>приживається</a:t>
            </a:r>
            <a:r>
              <a:rPr lang="ru-RU" sz="1600" b="1" dirty="0"/>
              <a:t> в будь-</a:t>
            </a:r>
            <a:r>
              <a:rPr lang="ru-RU" sz="1600" b="1" dirty="0" err="1"/>
              <a:t>якому</a:t>
            </a:r>
            <a:r>
              <a:rPr lang="ru-RU" sz="1600" b="1" dirty="0"/>
              <a:t> </a:t>
            </a:r>
            <a:r>
              <a:rPr lang="ru-RU" sz="1600" b="1" dirty="0" err="1"/>
              <a:t>ґрунті</a:t>
            </a:r>
            <a:r>
              <a:rPr lang="ru-RU" sz="1600" b="1" dirty="0"/>
              <a:t>. </a:t>
            </a:r>
            <a:r>
              <a:rPr lang="ru-RU" sz="1600" b="1" dirty="0" err="1"/>
              <a:t>Може</a:t>
            </a:r>
            <a:r>
              <a:rPr lang="ru-RU" sz="1600" b="1" dirty="0"/>
              <a:t>, тому верба </a:t>
            </a:r>
            <a:r>
              <a:rPr lang="ru-RU" sz="1600" b="1" dirty="0" err="1"/>
              <a:t>така</a:t>
            </a:r>
            <a:r>
              <a:rPr lang="ru-RU" sz="1600" b="1" dirty="0"/>
              <a:t> </a:t>
            </a:r>
            <a:r>
              <a:rPr lang="ru-RU" sz="1600" b="1" dirty="0" err="1"/>
              <a:t>знайома</a:t>
            </a:r>
            <a:r>
              <a:rPr lang="ru-RU" sz="1600" b="1" dirty="0"/>
              <a:t> і дорога </a:t>
            </a:r>
            <a:r>
              <a:rPr lang="ru-RU" sz="1600" b="1" dirty="0" err="1"/>
              <a:t>серцю</a:t>
            </a:r>
            <a:r>
              <a:rPr lang="ru-RU" sz="1600" b="1" dirty="0"/>
              <a:t> кожного </a:t>
            </a:r>
            <a:r>
              <a:rPr lang="ru-RU" sz="1600" b="1" dirty="0" err="1" smtClean="0"/>
              <a:t>українця</a:t>
            </a:r>
            <a:r>
              <a:rPr lang="ru-RU" sz="1600" b="1" dirty="0" smtClean="0"/>
              <a:t>. Не </a:t>
            </a:r>
            <a:r>
              <a:rPr lang="ru-RU" sz="1600" b="1" dirty="0" err="1"/>
              <a:t>міг</a:t>
            </a:r>
            <a:r>
              <a:rPr lang="ru-RU" sz="1600" b="1" dirty="0"/>
              <a:t> </a:t>
            </a:r>
            <a:r>
              <a:rPr lang="ru-RU" sz="1600" b="1" dirty="0" err="1"/>
              <a:t>розлучитися</a:t>
            </a:r>
            <a:r>
              <a:rPr lang="ru-RU" sz="1600" b="1" dirty="0"/>
              <a:t> з нею і Великий </a:t>
            </a:r>
            <a:r>
              <a:rPr lang="ru-RU" sz="1600" b="1" dirty="0" err="1"/>
              <a:t>Кобзар</a:t>
            </a:r>
            <a:r>
              <a:rPr lang="ru-RU" sz="1600" b="1" dirty="0"/>
              <a:t>. По </a:t>
            </a:r>
            <a:r>
              <a:rPr lang="ru-RU" sz="1600" b="1" dirty="0" err="1"/>
              <a:t>дорозі</a:t>
            </a:r>
            <a:r>
              <a:rPr lang="ru-RU" sz="1600" b="1" dirty="0"/>
              <a:t> на </a:t>
            </a:r>
            <a:r>
              <a:rPr lang="ru-RU" sz="1600" b="1" dirty="0" err="1"/>
              <a:t>заслання</a:t>
            </a:r>
            <a:r>
              <a:rPr lang="ru-RU" sz="1600" b="1" dirty="0"/>
              <a:t> до </a:t>
            </a:r>
            <a:r>
              <a:rPr lang="ru-RU" sz="1600" b="1" dirty="0" err="1"/>
              <a:t>півострова</a:t>
            </a:r>
            <a:r>
              <a:rPr lang="ru-RU" sz="1600" b="1" dirty="0"/>
              <a:t> </a:t>
            </a:r>
            <a:r>
              <a:rPr lang="ru-RU" sz="1600" b="1" dirty="0" err="1"/>
              <a:t>Мангишлак</a:t>
            </a:r>
            <a:r>
              <a:rPr lang="ru-RU" sz="1600" b="1" dirty="0"/>
              <a:t> Шевченко </a:t>
            </a:r>
            <a:r>
              <a:rPr lang="ru-RU" sz="1600" b="1" dirty="0" err="1"/>
              <a:t>прихопив</a:t>
            </a:r>
            <a:r>
              <a:rPr lang="ru-RU" sz="1600" b="1" dirty="0"/>
              <a:t> з собою </a:t>
            </a:r>
            <a:r>
              <a:rPr lang="ru-RU" sz="1600" b="1" dirty="0" err="1"/>
              <a:t>вербову</a:t>
            </a:r>
            <a:r>
              <a:rPr lang="ru-RU" sz="1600" b="1" dirty="0"/>
              <a:t> </a:t>
            </a:r>
            <a:r>
              <a:rPr lang="ru-RU" sz="1600" b="1" dirty="0" err="1"/>
              <a:t>гілочку</a:t>
            </a:r>
            <a:r>
              <a:rPr lang="ru-RU" sz="1600" b="1" dirty="0"/>
              <a:t>, з </a:t>
            </a:r>
            <a:r>
              <a:rPr lang="ru-RU" sz="1600" b="1" dirty="0" err="1"/>
              <a:t>якої</a:t>
            </a:r>
            <a:r>
              <a:rPr lang="ru-RU" sz="1600" b="1" dirty="0"/>
              <a:t> </a:t>
            </a:r>
            <a:r>
              <a:rPr lang="ru-RU" sz="1600" b="1" dirty="0" err="1"/>
              <a:t>згодом</a:t>
            </a:r>
            <a:r>
              <a:rPr lang="ru-RU" sz="1600" b="1" dirty="0"/>
              <a:t> </a:t>
            </a:r>
            <a:r>
              <a:rPr lang="ru-RU" sz="1600" b="1" dirty="0" err="1"/>
              <a:t>виросло</a:t>
            </a:r>
            <a:r>
              <a:rPr lang="ru-RU" sz="1600" b="1" dirty="0"/>
              <a:t> </a:t>
            </a:r>
            <a:r>
              <a:rPr lang="ru-RU" sz="1600" b="1" dirty="0" err="1"/>
              <a:t>пишне</a:t>
            </a:r>
            <a:r>
              <a:rPr lang="ru-RU" sz="1600" b="1" dirty="0"/>
              <a:t> дерево. </a:t>
            </a:r>
            <a:r>
              <a:rPr lang="ru-RU" sz="1600" b="1" dirty="0" err="1"/>
              <a:t>Місцеві</a:t>
            </a:r>
            <a:r>
              <a:rPr lang="ru-RU" sz="1600" b="1" dirty="0"/>
              <a:t> назвали </a:t>
            </a:r>
            <a:r>
              <a:rPr lang="ru-RU" sz="1600" b="1" dirty="0" err="1"/>
              <a:t>його</a:t>
            </a:r>
            <a:r>
              <a:rPr lang="ru-RU" sz="1600" b="1" dirty="0"/>
              <a:t> </a:t>
            </a:r>
            <a:r>
              <a:rPr lang="ru-RU" sz="1600" b="1" dirty="0" err="1"/>
              <a:t>Тарасовою</a:t>
            </a:r>
            <a:r>
              <a:rPr lang="ru-RU" sz="1600" b="1" dirty="0"/>
              <a:t> вербою.</a:t>
            </a:r>
            <a:br>
              <a:rPr lang="ru-RU" sz="1600" b="1" dirty="0"/>
            </a:br>
            <a:r>
              <a:rPr lang="ru-RU" sz="1600" b="1" dirty="0" err="1" smtClean="0"/>
              <a:t>Частинку</a:t>
            </a:r>
            <a:r>
              <a:rPr lang="ru-RU" sz="1600" b="1" dirty="0" smtClean="0"/>
              <a:t> </a:t>
            </a:r>
            <a:r>
              <a:rPr lang="ru-RU" sz="1600" b="1" dirty="0" err="1"/>
              <a:t>тієї</a:t>
            </a:r>
            <a:r>
              <a:rPr lang="ru-RU" sz="1600" b="1" dirty="0"/>
              <a:t> </a:t>
            </a:r>
            <a:r>
              <a:rPr lang="ru-RU" sz="1600" b="1" dirty="0" err="1"/>
              <a:t>священної</a:t>
            </a:r>
            <a:r>
              <a:rPr lang="ru-RU" sz="1600" b="1" dirty="0"/>
              <a:t> </a:t>
            </a:r>
            <a:r>
              <a:rPr lang="ru-RU" sz="1600" b="1" dirty="0" err="1"/>
              <a:t>верби</a:t>
            </a:r>
            <a:r>
              <a:rPr lang="ru-RU" sz="1600" b="1" dirty="0"/>
              <a:t>, </a:t>
            </a:r>
            <a:r>
              <a:rPr lang="ru-RU" sz="1600" b="1" dirty="0" err="1"/>
              <a:t>тендітну</a:t>
            </a:r>
            <a:r>
              <a:rPr lang="ru-RU" sz="1600" b="1" dirty="0"/>
              <a:t> </a:t>
            </a:r>
            <a:r>
              <a:rPr lang="ru-RU" sz="1600" b="1" dirty="0" err="1"/>
              <a:t>вербову</a:t>
            </a:r>
            <a:r>
              <a:rPr lang="ru-RU" sz="1600" b="1" dirty="0"/>
              <a:t> </a:t>
            </a:r>
            <a:r>
              <a:rPr lang="ru-RU" sz="1600" b="1" dirty="0" err="1"/>
              <a:t>гілочку</a:t>
            </a:r>
            <a:r>
              <a:rPr lang="ru-RU" sz="1600" b="1" dirty="0"/>
              <a:t>, яку, </a:t>
            </a:r>
            <a:r>
              <a:rPr lang="ru-RU" sz="1600" b="1" dirty="0" err="1"/>
              <a:t>мабуть</a:t>
            </a:r>
            <a:r>
              <a:rPr lang="ru-RU" sz="1600" b="1" dirty="0"/>
              <a:t>, </a:t>
            </a:r>
            <a:r>
              <a:rPr lang="ru-RU" sz="1600" b="1" dirty="0" err="1"/>
              <a:t>сотні</a:t>
            </a:r>
            <a:r>
              <a:rPr lang="ru-RU" sz="1600" b="1" dirty="0"/>
              <a:t> </a:t>
            </a:r>
            <a:r>
              <a:rPr lang="ru-RU" sz="1600" b="1" dirty="0" err="1"/>
              <a:t>разів</a:t>
            </a:r>
            <a:r>
              <a:rPr lang="ru-RU" sz="1600" b="1" dirty="0"/>
              <a:t> у </a:t>
            </a:r>
            <a:r>
              <a:rPr lang="ru-RU" sz="1600" b="1" dirty="0" err="1"/>
              <a:t>засланні</a:t>
            </a:r>
            <a:r>
              <a:rPr lang="ru-RU" sz="1600" b="1" dirty="0"/>
              <a:t> </a:t>
            </a:r>
            <a:r>
              <a:rPr lang="ru-RU" sz="1600" b="1" dirty="0" err="1"/>
              <a:t>тихцем</a:t>
            </a:r>
            <a:r>
              <a:rPr lang="ru-RU" sz="1600" b="1" dirty="0"/>
              <a:t> </a:t>
            </a:r>
            <a:r>
              <a:rPr lang="ru-RU" sz="1600" b="1" dirty="0" err="1"/>
              <a:t>зображав</a:t>
            </a:r>
            <a:r>
              <a:rPr lang="ru-RU" sz="1600" b="1" dirty="0"/>
              <a:t> Тарас, ми </a:t>
            </a:r>
            <a:r>
              <a:rPr lang="ru-RU" sz="1600" b="1" dirty="0" smtClean="0"/>
              <a:t>з вами </a:t>
            </a:r>
            <a:r>
              <a:rPr lang="ru-RU" sz="1600" b="1" dirty="0" err="1"/>
              <a:t>сьогодні</a:t>
            </a:r>
            <a:r>
              <a:rPr lang="ru-RU" sz="1600" b="1" dirty="0"/>
              <a:t> </a:t>
            </a:r>
            <a:r>
              <a:rPr lang="ru-RU" sz="1600" b="1" dirty="0" err="1"/>
              <a:t>навчимося</a:t>
            </a:r>
            <a:r>
              <a:rPr lang="ru-RU" sz="1600" b="1" dirty="0"/>
              <a:t> </a:t>
            </a:r>
            <a:r>
              <a:rPr lang="ru-RU" sz="1600" b="1" dirty="0" err="1"/>
              <a:t>малювати</a:t>
            </a:r>
            <a:r>
              <a:rPr lang="ru-RU" sz="1600" b="1" dirty="0" smtClean="0"/>
              <a:t>. Але </a:t>
            </a:r>
            <a:r>
              <a:rPr lang="ru-RU" sz="1600" b="1" dirty="0" err="1" smtClean="0"/>
              <a:t>спочатку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виконайте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дещо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дуже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важливе</a:t>
            </a:r>
            <a:r>
              <a:rPr lang="ru-RU" sz="1600" b="1" dirty="0" smtClean="0"/>
              <a:t>: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284984"/>
            <a:ext cx="6777317" cy="2736304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Уважно роздивіться вербові гілочки(слайд 3)</a:t>
            </a:r>
          </a:p>
          <a:p>
            <a:r>
              <a:rPr lang="uk-UA" dirty="0" smtClean="0"/>
              <a:t>Яка форма гілочок і вербових котиків? Опишіть вголос.</a:t>
            </a:r>
            <a:endParaRPr lang="ru-RU" dirty="0" smtClean="0"/>
          </a:p>
          <a:p>
            <a:r>
              <a:rPr lang="uk-UA" dirty="0" smtClean="0"/>
              <a:t>Якого кольору гілочки? Якого кольору котики?</a:t>
            </a:r>
          </a:p>
          <a:p>
            <a:r>
              <a:rPr lang="ru-RU" dirty="0" err="1" smtClean="0"/>
              <a:t>Зверніть</a:t>
            </a:r>
            <a:r>
              <a:rPr lang="ru-RU" dirty="0" smtClean="0"/>
              <a:t> </a:t>
            </a:r>
            <a:r>
              <a:rPr lang="ru-RU" dirty="0" err="1"/>
              <a:t>увагу</a:t>
            </a:r>
            <a:r>
              <a:rPr lang="ru-RU" dirty="0"/>
              <a:t>! </a:t>
            </a:r>
            <a:r>
              <a:rPr lang="ru-RU" dirty="0" smtClean="0"/>
              <a:t>Котики </a:t>
            </a:r>
            <a:r>
              <a:rPr lang="ru-RU" dirty="0" err="1"/>
              <a:t>розташовані</a:t>
            </a:r>
            <a:r>
              <a:rPr lang="ru-RU" dirty="0"/>
              <a:t> не разом — одна </a:t>
            </a:r>
            <a:r>
              <a:rPr lang="ru-RU" dirty="0" err="1"/>
              <a:t>напроти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, а </a:t>
            </a:r>
            <a:r>
              <a:rPr lang="ru-RU" dirty="0" err="1"/>
              <a:t>почергово</a:t>
            </a:r>
            <a:r>
              <a:rPr lang="ru-RU" dirty="0"/>
              <a:t>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9492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err="1"/>
              <a:t>Спробуємо</a:t>
            </a:r>
            <a:r>
              <a:rPr lang="ru-RU" sz="1600" b="1" dirty="0"/>
              <a:t> </a:t>
            </a:r>
            <a:r>
              <a:rPr lang="ru-RU" sz="1600" b="1" dirty="0" err="1"/>
              <a:t>намалювати</a:t>
            </a:r>
            <a:r>
              <a:rPr lang="ru-RU" sz="1600" b="1" dirty="0"/>
              <a:t> букетик </a:t>
            </a:r>
            <a:r>
              <a:rPr lang="ru-RU" sz="1600" b="1" dirty="0" err="1"/>
              <a:t>вербових</a:t>
            </a:r>
            <a:r>
              <a:rPr lang="ru-RU" sz="1600" b="1" dirty="0"/>
              <a:t> </a:t>
            </a:r>
            <a:r>
              <a:rPr lang="ru-RU" sz="1600" b="1" dirty="0" err="1"/>
              <a:t>гілочок</a:t>
            </a:r>
            <a:r>
              <a:rPr lang="ru-RU" sz="1600" b="1" dirty="0"/>
              <a:t> — </a:t>
            </a:r>
            <a:r>
              <a:rPr lang="ru-RU" sz="1600" b="1" dirty="0" err="1"/>
              <a:t>такий</a:t>
            </a:r>
            <a:r>
              <a:rPr lang="ru-RU" sz="1600" b="1" dirty="0"/>
              <a:t>, </a:t>
            </a:r>
            <a:r>
              <a:rPr lang="ru-RU" sz="1600" b="1" dirty="0" err="1"/>
              <a:t>який</a:t>
            </a:r>
            <a:r>
              <a:rPr lang="ru-RU" sz="1600" b="1" dirty="0"/>
              <a:t> </a:t>
            </a:r>
            <a:r>
              <a:rPr lang="ru-RU" sz="1600" b="1" dirty="0" err="1"/>
              <a:t>несуть</a:t>
            </a:r>
            <a:r>
              <a:rPr lang="ru-RU" sz="1600" b="1" dirty="0"/>
              <a:t> до церкви за </a:t>
            </a:r>
            <a:r>
              <a:rPr lang="ru-RU" sz="1600" b="1" dirty="0" err="1"/>
              <a:t>тиждень</a:t>
            </a:r>
            <a:r>
              <a:rPr lang="ru-RU" sz="1600" b="1" dirty="0"/>
              <a:t> до </a:t>
            </a:r>
            <a:r>
              <a:rPr lang="ru-RU" sz="1600" b="1" dirty="0" err="1"/>
              <a:t>Великодня</a:t>
            </a:r>
            <a:r>
              <a:rPr lang="ru-RU" sz="1600" b="1" dirty="0"/>
              <a:t>.</a:t>
            </a:r>
            <a:br>
              <a:rPr lang="ru-RU" sz="1600" b="1" dirty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/>
              <a:t>1. </a:t>
            </a:r>
            <a:r>
              <a:rPr lang="ru-RU" sz="1600" b="1" dirty="0" err="1"/>
              <a:t>Плавними</a:t>
            </a:r>
            <a:r>
              <a:rPr lang="ru-RU" sz="1600" b="1" dirty="0"/>
              <a:t> </a:t>
            </a:r>
            <a:r>
              <a:rPr lang="ru-RU" sz="1600" b="1" dirty="0" err="1"/>
              <a:t>рухами</a:t>
            </a:r>
            <a:r>
              <a:rPr lang="ru-RU" sz="1600" b="1" dirty="0"/>
              <a:t> </a:t>
            </a:r>
            <a:r>
              <a:rPr lang="ru-RU" sz="1600" b="1" dirty="0" err="1"/>
              <a:t>олівця</a:t>
            </a:r>
            <a:r>
              <a:rPr lang="ru-RU" sz="1600" b="1" dirty="0"/>
              <a:t> проведи </a:t>
            </a:r>
            <a:r>
              <a:rPr lang="ru-RU" sz="1600" b="1" dirty="0" err="1"/>
              <a:t>п’ять</a:t>
            </a:r>
            <a:r>
              <a:rPr lang="ru-RU" sz="1600" b="1" dirty="0"/>
              <a:t> дуг </a:t>
            </a:r>
            <a:r>
              <a:rPr lang="ru-RU" sz="1600" b="1" dirty="0" err="1"/>
              <a:t>майже</a:t>
            </a:r>
            <a:r>
              <a:rPr lang="ru-RU" sz="1600" b="1" dirty="0"/>
              <a:t> </a:t>
            </a:r>
            <a:r>
              <a:rPr lang="ru-RU" sz="1600" b="1" dirty="0" err="1"/>
              <a:t>однакових</a:t>
            </a:r>
            <a:r>
              <a:rPr lang="ru-RU" sz="1600" b="1" dirty="0"/>
              <a:t> </a:t>
            </a:r>
            <a:r>
              <a:rPr lang="ru-RU" sz="1600" b="1" dirty="0" err="1"/>
              <a:t>розмірів</a:t>
            </a:r>
            <a:endParaRPr lang="ru-RU" sz="1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988840"/>
            <a:ext cx="5445273" cy="4188672"/>
          </a:xfrm>
        </p:spPr>
      </p:pic>
    </p:spTree>
    <p:extLst>
      <p:ext uri="{BB962C8B-B14F-4D97-AF65-F5344CB8AC3E}">
        <p14:creationId xmlns:p14="http://schemas.microsoft.com/office/powerpoint/2010/main" val="309455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889168"/>
          </a:xfrm>
        </p:spPr>
        <p:txBody>
          <a:bodyPr>
            <a:normAutofit/>
          </a:bodyPr>
          <a:lstStyle/>
          <a:p>
            <a:r>
              <a:rPr lang="ru-RU" sz="1600" b="1" dirty="0"/>
              <a:t>2. </a:t>
            </a:r>
            <a:r>
              <a:rPr lang="ru-RU" sz="1600" b="1" dirty="0" err="1"/>
              <a:t>Легенько</a:t>
            </a:r>
            <a:r>
              <a:rPr lang="ru-RU" sz="1600" b="1" dirty="0"/>
              <a:t>, не </a:t>
            </a:r>
            <a:r>
              <a:rPr lang="ru-RU" sz="1600" b="1" dirty="0" err="1"/>
              <a:t>натискаючи</a:t>
            </a:r>
            <a:r>
              <a:rPr lang="ru-RU" sz="1600" b="1" dirty="0"/>
              <a:t> сильно на </a:t>
            </a:r>
            <a:r>
              <a:rPr lang="ru-RU" sz="1600" b="1" dirty="0" err="1"/>
              <a:t>олівець</a:t>
            </a:r>
            <a:r>
              <a:rPr lang="ru-RU" sz="1600" b="1" dirty="0"/>
              <a:t>, намалюй на </a:t>
            </a:r>
            <a:r>
              <a:rPr lang="ru-RU" sz="1600" b="1" dirty="0" err="1"/>
              <a:t>гілочках</a:t>
            </a:r>
            <a:r>
              <a:rPr lang="ru-RU" sz="1600" b="1" dirty="0"/>
              <a:t> </a:t>
            </a:r>
            <a:r>
              <a:rPr lang="ru-RU" sz="1600" b="1" dirty="0" err="1"/>
              <a:t>бутони</a:t>
            </a:r>
            <a:r>
              <a:rPr lang="ru-RU" sz="1600" b="1" dirty="0"/>
              <a:t> — </a:t>
            </a:r>
            <a:r>
              <a:rPr lang="ru-RU" sz="1600" b="1" dirty="0" err="1"/>
              <a:t>нерівні</a:t>
            </a:r>
            <a:r>
              <a:rPr lang="ru-RU" sz="1600" b="1" dirty="0"/>
              <a:t> </a:t>
            </a:r>
            <a:r>
              <a:rPr lang="ru-RU" sz="1600" b="1" dirty="0" err="1"/>
              <a:t>овали</a:t>
            </a:r>
            <a:r>
              <a:rPr lang="ru-RU" sz="1600" b="1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00808"/>
            <a:ext cx="5524326" cy="4249482"/>
          </a:xfrm>
        </p:spPr>
      </p:pic>
    </p:spTree>
    <p:extLst>
      <p:ext uri="{BB962C8B-B14F-4D97-AF65-F5344CB8AC3E}">
        <p14:creationId xmlns:p14="http://schemas.microsoft.com/office/powerpoint/2010/main" val="2380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ru-RU" sz="1600" b="1" dirty="0"/>
              <a:t>3. </a:t>
            </a:r>
            <a:r>
              <a:rPr lang="ru-RU" sz="1600" b="1" dirty="0" err="1"/>
              <a:t>Тепер</a:t>
            </a:r>
            <a:r>
              <a:rPr lang="ru-RU" sz="1600" b="1" dirty="0"/>
              <a:t> наведи </a:t>
            </a:r>
            <a:r>
              <a:rPr lang="ru-RU" sz="1600" b="1" dirty="0" err="1"/>
              <a:t>чіткі</a:t>
            </a:r>
            <a:r>
              <a:rPr lang="ru-RU" sz="1600" b="1" dirty="0"/>
              <a:t> </a:t>
            </a:r>
            <a:r>
              <a:rPr lang="ru-RU" sz="1600" b="1" dirty="0" err="1"/>
              <a:t>контури</a:t>
            </a:r>
            <a:r>
              <a:rPr lang="ru-RU" sz="1600" b="1" dirty="0"/>
              <a:t> </a:t>
            </a:r>
            <a:r>
              <a:rPr lang="ru-RU" sz="1600" b="1" dirty="0" err="1"/>
              <a:t>вербових</a:t>
            </a:r>
            <a:r>
              <a:rPr lang="ru-RU" sz="1600" b="1" dirty="0"/>
              <a:t> </a:t>
            </a:r>
            <a:r>
              <a:rPr lang="ru-RU" sz="1600" b="1" dirty="0" err="1"/>
              <a:t>гілочок</a:t>
            </a:r>
            <a:r>
              <a:rPr lang="ru-RU" sz="1600" b="1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44824"/>
            <a:ext cx="5733305" cy="4410235"/>
          </a:xfrm>
        </p:spPr>
      </p:pic>
    </p:spTree>
    <p:extLst>
      <p:ext uri="{BB962C8B-B14F-4D97-AF65-F5344CB8AC3E}">
        <p14:creationId xmlns:p14="http://schemas.microsoft.com/office/powerpoint/2010/main" val="408941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ru-RU" sz="1600" b="1" dirty="0"/>
              <a:t>4. </a:t>
            </a:r>
            <a:r>
              <a:rPr lang="ru-RU" sz="1600" b="1" dirty="0" err="1"/>
              <a:t>Чи</a:t>
            </a:r>
            <a:r>
              <a:rPr lang="ru-RU" sz="1600" b="1" dirty="0"/>
              <a:t> не </a:t>
            </a:r>
            <a:r>
              <a:rPr lang="ru-RU" sz="1600" b="1" dirty="0" err="1"/>
              <a:t>найважливіший</a:t>
            </a:r>
            <a:r>
              <a:rPr lang="ru-RU" sz="1600" b="1" dirty="0"/>
              <a:t> </a:t>
            </a:r>
            <a:r>
              <a:rPr lang="ru-RU" sz="1600" b="1" dirty="0" err="1"/>
              <a:t>етап</a:t>
            </a:r>
            <a:r>
              <a:rPr lang="ru-RU" sz="1600" b="1" dirty="0"/>
              <a:t> — </a:t>
            </a:r>
            <a:r>
              <a:rPr lang="ru-RU" sz="1600" b="1" dirty="0" err="1"/>
              <a:t>малювання</a:t>
            </a:r>
            <a:r>
              <a:rPr lang="ru-RU" sz="1600" b="1" dirty="0"/>
              <a:t> </a:t>
            </a:r>
            <a:r>
              <a:rPr lang="ru-RU" sz="1600" b="1" dirty="0" err="1"/>
              <a:t>власне</a:t>
            </a:r>
            <a:r>
              <a:rPr lang="ru-RU" sz="1600" b="1" dirty="0"/>
              <a:t> </a:t>
            </a:r>
            <a:r>
              <a:rPr lang="ru-RU" sz="1600" b="1" dirty="0" err="1"/>
              <a:t>вербових</a:t>
            </a:r>
            <a:r>
              <a:rPr lang="ru-RU" sz="1600" b="1" dirty="0"/>
              <a:t> </a:t>
            </a:r>
            <a:r>
              <a:rPr lang="ru-RU" sz="1600" b="1" dirty="0" err="1"/>
              <a:t>котиків</a:t>
            </a:r>
            <a:r>
              <a:rPr lang="ru-RU" sz="1600" b="1" dirty="0"/>
              <a:t> — </a:t>
            </a:r>
            <a:r>
              <a:rPr lang="ru-RU" sz="1600" b="1" dirty="0" err="1"/>
              <a:t>пухнастих</a:t>
            </a:r>
            <a:r>
              <a:rPr lang="ru-RU" sz="1600" b="1" dirty="0"/>
              <a:t> </a:t>
            </a:r>
            <a:r>
              <a:rPr lang="ru-RU" sz="1600" b="1" dirty="0" err="1"/>
              <a:t>бруньок</a:t>
            </a:r>
            <a:r>
              <a:rPr lang="ru-RU" sz="1600" b="1" dirty="0"/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72816"/>
            <a:ext cx="5661297" cy="4354844"/>
          </a:xfrm>
        </p:spPr>
      </p:pic>
    </p:spTree>
    <p:extLst>
      <p:ext uri="{BB962C8B-B14F-4D97-AF65-F5344CB8AC3E}">
        <p14:creationId xmlns:p14="http://schemas.microsoft.com/office/powerpoint/2010/main" val="33864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/>
          </a:bodyPr>
          <a:lstStyle/>
          <a:p>
            <a:r>
              <a:rPr lang="ru-RU" sz="1600" b="1" dirty="0"/>
              <a:t>5. </a:t>
            </a:r>
            <a:r>
              <a:rPr lang="ru-RU" sz="1600" b="1" dirty="0" err="1"/>
              <a:t>Розфарбуй</a:t>
            </a:r>
            <a:r>
              <a:rPr lang="ru-RU" sz="1600" b="1" dirty="0"/>
              <a:t> </a:t>
            </a:r>
            <a:r>
              <a:rPr lang="ru-RU" sz="1600" b="1" dirty="0" err="1"/>
              <a:t>гілочки</a:t>
            </a:r>
            <a:r>
              <a:rPr lang="ru-RU" sz="1600" b="1" dirty="0"/>
              <a:t> </a:t>
            </a:r>
            <a:r>
              <a:rPr lang="ru-RU" sz="1600" b="1" dirty="0" err="1"/>
              <a:t>сірим</a:t>
            </a:r>
            <a:r>
              <a:rPr lang="ru-RU" sz="1600" b="1" dirty="0"/>
              <a:t> </a:t>
            </a:r>
            <a:r>
              <a:rPr lang="ru-RU" sz="1600" b="1" dirty="0" err="1"/>
              <a:t>кольором</a:t>
            </a:r>
            <a:r>
              <a:rPr lang="ru-RU" sz="1600" b="1" dirty="0"/>
              <a:t>. Справа на </a:t>
            </a:r>
            <a:r>
              <a:rPr lang="ru-RU" sz="1600" b="1" dirty="0" err="1"/>
              <a:t>суцвіттях</a:t>
            </a:r>
            <a:r>
              <a:rPr lang="ru-RU" sz="1600" b="1" dirty="0"/>
              <a:t> </a:t>
            </a:r>
            <a:r>
              <a:rPr lang="ru-RU" sz="1600" b="1" dirty="0" err="1"/>
              <a:t>зроби</a:t>
            </a:r>
            <a:r>
              <a:rPr lang="ru-RU" sz="1600" b="1" dirty="0"/>
              <a:t> </a:t>
            </a:r>
            <a:r>
              <a:rPr lang="ru-RU" sz="1600" b="1" dirty="0" err="1"/>
              <a:t>ледь</a:t>
            </a:r>
            <a:r>
              <a:rPr lang="ru-RU" sz="1600" b="1" dirty="0"/>
              <a:t> </a:t>
            </a:r>
            <a:r>
              <a:rPr lang="ru-RU" sz="1600" b="1" dirty="0" err="1"/>
              <a:t>помітне</a:t>
            </a:r>
            <a:r>
              <a:rPr lang="ru-RU" sz="1600" b="1" dirty="0"/>
              <a:t> </a:t>
            </a:r>
            <a:r>
              <a:rPr lang="ru-RU" sz="1600" b="1" dirty="0" err="1"/>
              <a:t>штрихування</a:t>
            </a:r>
            <a:r>
              <a:rPr lang="ru-RU" sz="1600" b="1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5445273" cy="4188672"/>
          </a:xfrm>
        </p:spPr>
      </p:pic>
    </p:spTree>
    <p:extLst>
      <p:ext uri="{BB962C8B-B14F-4D97-AF65-F5344CB8AC3E}">
        <p14:creationId xmlns:p14="http://schemas.microsoft.com/office/powerpoint/2010/main" val="16601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</TotalTime>
  <Words>356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Дистанційне навчання. Образотворче мистецтво 6 клас</vt:lpstr>
      <vt:lpstr>Ранньої весни, коли вдень сонечко вже ніжно лоскоче дитячі щічки, а вночі все ще гріється під зимовою ковдрою, розцвітають пухнасті провісники тепла — вербові котики. Недарма у латиських піснях співається: «Сонце плете віночок, сидячи на вербі». Намалюй тендітну вербову гілочку, символ краси та відродження, — запроси весну до себе додому!</vt:lpstr>
      <vt:lpstr>Верба — символ України, з давніх-давен шанований нашими предками. Слов’яни вірили, що верба священна і символізує родинне вогнище. Вербові гілочки використовували у весільних обрядах. Розганяли ними грозові хмари, зупиняли пожежу. Вербовою лозиною вперше навесні виганяли худобу на пасовище. Допомагала верба і знайти місце для копання криниці. «Де срібліє вербиця, там здорова водиця», — кажуть у народі. А раптом заболить горло — цілющий вербовий відвар умить поверне сили.</vt:lpstr>
      <vt:lpstr>Живуча верба — символ краси, незламності та безперервності життя. Відрізана гілочка верби, навіть без коріння, приживається в будь-якому ґрунті. Може, тому верба така знайома і дорога серцю кожного українця. Не міг розлучитися з нею і Великий Кобзар. По дорозі на заслання до півострова Мангишлак Шевченко прихопив з собою вербову гілочку, з якої згодом виросло пишне дерево. Місцеві назвали його Тарасовою вербою. Частинку тієї священної верби, тендітну вербову гілочку, яку, мабуть, сотні разів у засланні тихцем зображав Тарас, ми з вами сьогодні навчимося малювати. Але спочатку, виконайте дещо дуже важливе:</vt:lpstr>
      <vt:lpstr>Спробуємо намалювати букетик вербових гілочок — такий, який несуть до церкви за тиждень до Великодня.  1. Плавними рухами олівця проведи п’ять дуг майже однакових розмірів</vt:lpstr>
      <vt:lpstr>2. Легенько, не натискаючи сильно на олівець, намалюй на гілочках бутони — нерівні овали.</vt:lpstr>
      <vt:lpstr>3. Тепер наведи чіткі контури вербових гілочок.</vt:lpstr>
      <vt:lpstr>4. Чи не найважливіший етап — малювання власне вербових котиків — пухнастих бруньок.</vt:lpstr>
      <vt:lpstr>5. Розфарбуй гілочки сірим кольором. Справа на суцвіттях зроби ледь помітне штрихування.</vt:lpstr>
      <vt:lpstr>Ви всі молодці!  Малюночки привезете після карантину. І на сам кінець: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Дистанційне навчання. Образотворче мистецтво 6 клас</dc:title>
  <dc:creator>Taras</dc:creator>
  <cp:lastModifiedBy>Taras</cp:lastModifiedBy>
  <cp:revision>4</cp:revision>
  <dcterms:created xsi:type="dcterms:W3CDTF">2019-01-10T18:33:34Z</dcterms:created>
  <dcterms:modified xsi:type="dcterms:W3CDTF">2020-03-22T19:33:57Z</dcterms:modified>
</cp:coreProperties>
</file>