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73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B4C71EC6-210F-42DE-9C53-41977AD35B3D}" type="datetimeFigureOut">
              <a:rPr lang="ru-RU" smtClean="0"/>
              <a:t>15.04.2020</a:t>
            </a:fld>
            <a:endParaRPr lang="ru-RU"/>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ru-RU"/>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19B0651-EE4F-4900-A07F-96A6BFA9D0F0}" type="slidenum">
              <a:rPr lang="ru-RU" smtClean="0"/>
              <a:t>‹#›</a:t>
            </a:fld>
            <a:endParaRPr lang="ru-RU"/>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15.04.2020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841248" y="2039112"/>
            <a:ext cx="3657600" cy="39502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15.04.2020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15.04.2020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15.04.2020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15.04.2020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15.04.2020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B4C71EC6-210F-42DE-9C53-41977AD35B3D}" type="datetimeFigureOut">
              <a:rPr lang="ru-RU" smtClean="0"/>
              <a:t>15.04.2020</a:t>
            </a:fld>
            <a:endParaRPr lang="ru-RU"/>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ru-RU"/>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huJlPTRcQJU" TargetMode="External"/><Relationship Id="rId2" Type="http://schemas.openxmlformats.org/officeDocument/2006/relationships/hyperlink" Target="https://www.youtube.com/watch?v=cI_9qUaW6-w" TargetMode="External"/><Relationship Id="rId1" Type="http://schemas.openxmlformats.org/officeDocument/2006/relationships/slideLayout" Target="../slideLayouts/slideLayout2.xml"/><Relationship Id="rId4" Type="http://schemas.openxmlformats.org/officeDocument/2006/relationships/hyperlink" Target="https://www.youtube.com/watch?v=8u6sZOqTAEM&amp;t=72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360000">
            <a:off x="3029482" y="2334152"/>
            <a:ext cx="5389291" cy="3053794"/>
          </a:xfrm>
        </p:spPr>
        <p:txBody>
          <a:bodyPr/>
          <a:lstStyle/>
          <a:p>
            <a:r>
              <a:rPr lang="uk-UA" sz="4000" dirty="0" smtClean="0"/>
              <a:t>Ліплення з солоного тіста.</a:t>
            </a:r>
            <a:br>
              <a:rPr lang="uk-UA" sz="4000" dirty="0" smtClean="0"/>
            </a:br>
            <a:r>
              <a:rPr lang="uk-UA" sz="4000" dirty="0" smtClean="0"/>
              <a:t> </a:t>
            </a:r>
            <a:r>
              <a:rPr lang="uk-UA" sz="2400" dirty="0" smtClean="0"/>
              <a:t>Корекція 5 клас</a:t>
            </a:r>
            <a:r>
              <a:rPr lang="uk-UA" sz="3200" dirty="0" smtClean="0"/>
              <a:t/>
            </a:r>
            <a:br>
              <a:rPr lang="uk-UA" sz="3200" dirty="0" smtClean="0"/>
            </a:br>
            <a:endParaRPr lang="ru-RU" sz="3200" dirty="0"/>
          </a:p>
        </p:txBody>
      </p:sp>
      <p:sp>
        <p:nvSpPr>
          <p:cNvPr id="3" name="Подзаголовок 2"/>
          <p:cNvSpPr>
            <a:spLocks noGrp="1"/>
          </p:cNvSpPr>
          <p:nvPr>
            <p:ph type="subTitle" idx="1"/>
          </p:nvPr>
        </p:nvSpPr>
        <p:spPr>
          <a:xfrm rot="360000">
            <a:off x="3183989" y="5081936"/>
            <a:ext cx="4836456" cy="724960"/>
          </a:xfrm>
        </p:spPr>
        <p:txBody>
          <a:bodyPr>
            <a:normAutofit/>
          </a:bodyPr>
          <a:lstStyle/>
          <a:p>
            <a:r>
              <a:rPr lang="uk-UA" sz="2400" dirty="0" smtClean="0"/>
              <a:t>Дистанційне навчання</a:t>
            </a:r>
            <a:endParaRPr lang="ru-RU" sz="2400" dirty="0"/>
          </a:p>
        </p:txBody>
      </p:sp>
    </p:spTree>
    <p:extLst>
      <p:ext uri="{BB962C8B-B14F-4D97-AF65-F5344CB8AC3E}">
        <p14:creationId xmlns:p14="http://schemas.microsoft.com/office/powerpoint/2010/main" val="2519568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24744"/>
            <a:ext cx="8041440" cy="1442674"/>
          </a:xfrm>
        </p:spPr>
        <p:txBody>
          <a:bodyPr/>
          <a:lstStyle/>
          <a:p>
            <a:r>
              <a:rPr lang="ru-RU" sz="1400" dirty="0"/>
              <a:t>2. Сушка в </a:t>
            </a:r>
            <a:r>
              <a:rPr lang="ru-RU" sz="1400" dirty="0" err="1"/>
              <a:t>духовці</a:t>
            </a:r>
            <a:r>
              <a:rPr lang="ru-RU" sz="1400" dirty="0"/>
              <a:t>. </a:t>
            </a:r>
            <a:r>
              <a:rPr lang="ru-RU" sz="1400" dirty="0" err="1"/>
              <a:t>Поклади</a:t>
            </a:r>
            <a:r>
              <a:rPr lang="ru-RU" sz="1400" dirty="0"/>
              <a:t> </a:t>
            </a:r>
            <a:r>
              <a:rPr lang="ru-RU" sz="1400" dirty="0" err="1"/>
              <a:t>фігурку</a:t>
            </a:r>
            <a:r>
              <a:rPr lang="ru-RU" sz="1400" dirty="0"/>
              <a:t> на пергамент в </a:t>
            </a:r>
            <a:r>
              <a:rPr lang="ru-RU" sz="1400" dirty="0" err="1"/>
              <a:t>холодну</a:t>
            </a:r>
            <a:r>
              <a:rPr lang="ru-RU" sz="1400" dirty="0"/>
              <a:t> духовку та </a:t>
            </a:r>
            <a:r>
              <a:rPr lang="ru-RU" sz="1400" dirty="0" err="1"/>
              <a:t>запікай</a:t>
            </a:r>
            <a:r>
              <a:rPr lang="ru-RU" sz="1400" dirty="0"/>
              <a:t> на </a:t>
            </a:r>
            <a:r>
              <a:rPr lang="ru-RU" sz="1400" dirty="0" err="1"/>
              <a:t>найменшому</a:t>
            </a:r>
            <a:r>
              <a:rPr lang="ru-RU" sz="1400" dirty="0"/>
              <a:t> </a:t>
            </a:r>
            <a:r>
              <a:rPr lang="ru-RU" sz="1400" dirty="0" err="1"/>
              <a:t>вогні</a:t>
            </a:r>
            <a:r>
              <a:rPr lang="ru-RU" sz="1400" dirty="0"/>
              <a:t>, </a:t>
            </a:r>
            <a:r>
              <a:rPr lang="ru-RU" sz="1400" dirty="0" err="1"/>
              <a:t>поступово</a:t>
            </a:r>
            <a:r>
              <a:rPr lang="ru-RU" sz="1400" dirty="0"/>
              <a:t> </a:t>
            </a:r>
            <a:r>
              <a:rPr lang="ru-RU" sz="1400" dirty="0" err="1"/>
              <a:t>збільшуючи</a:t>
            </a:r>
            <a:r>
              <a:rPr lang="ru-RU" sz="1400" dirty="0"/>
              <a:t> температуру. Регулярно </a:t>
            </a:r>
            <a:r>
              <a:rPr lang="ru-RU" sz="1400" dirty="0" err="1"/>
              <a:t>перевертай</a:t>
            </a:r>
            <a:r>
              <a:rPr lang="ru-RU" sz="1400" dirty="0"/>
              <a:t> </a:t>
            </a:r>
            <a:r>
              <a:rPr lang="ru-RU" sz="1400" dirty="0" err="1"/>
              <a:t>виріб</a:t>
            </a:r>
            <a:r>
              <a:rPr lang="ru-RU" sz="1400" dirty="0"/>
              <a:t>, </a:t>
            </a:r>
            <a:r>
              <a:rPr lang="ru-RU" sz="1400" dirty="0" err="1"/>
              <a:t>аби</a:t>
            </a:r>
            <a:r>
              <a:rPr lang="ru-RU" sz="1400" dirty="0"/>
              <a:t> </a:t>
            </a:r>
            <a:r>
              <a:rPr lang="ru-RU" sz="1400" dirty="0" err="1"/>
              <a:t>він</a:t>
            </a:r>
            <a:r>
              <a:rPr lang="ru-RU" sz="1400" dirty="0"/>
              <a:t> </a:t>
            </a:r>
            <a:r>
              <a:rPr lang="ru-RU" sz="1400" dirty="0" err="1"/>
              <a:t>запікався</a:t>
            </a:r>
            <a:r>
              <a:rPr lang="ru-RU" sz="1400" dirty="0"/>
              <a:t> з </a:t>
            </a:r>
            <a:r>
              <a:rPr lang="ru-RU" sz="1400" dirty="0" err="1"/>
              <a:t>усіх</a:t>
            </a:r>
            <a:r>
              <a:rPr lang="ru-RU" sz="1400" dirty="0"/>
              <a:t> </a:t>
            </a:r>
            <a:r>
              <a:rPr lang="ru-RU" sz="1400" dirty="0" err="1"/>
              <a:t>сторін</a:t>
            </a:r>
            <a:r>
              <a:rPr lang="ru-RU" sz="1400" dirty="0"/>
              <a:t> </a:t>
            </a:r>
            <a:r>
              <a:rPr lang="ru-RU" sz="1400" dirty="0" err="1"/>
              <a:t>рівномірно</a:t>
            </a:r>
            <a:r>
              <a:rPr lang="ru-RU" sz="1400" dirty="0"/>
              <a:t>. </a:t>
            </a:r>
            <a:r>
              <a:rPr lang="ru-RU" sz="1400" dirty="0" err="1"/>
              <a:t>Після</a:t>
            </a:r>
            <a:r>
              <a:rPr lang="ru-RU" sz="1400" dirty="0"/>
              <a:t> </a:t>
            </a:r>
            <a:r>
              <a:rPr lang="ru-RU" sz="1400" dirty="0" err="1"/>
              <a:t>закінчення</a:t>
            </a:r>
            <a:r>
              <a:rPr lang="ru-RU" sz="1400" dirty="0"/>
              <a:t> </a:t>
            </a:r>
            <a:r>
              <a:rPr lang="ru-RU" sz="1400" dirty="0" err="1"/>
              <a:t>роботи</a:t>
            </a:r>
            <a:r>
              <a:rPr lang="ru-RU" sz="1400" dirty="0"/>
              <a:t> </a:t>
            </a:r>
            <a:r>
              <a:rPr lang="ru-RU" sz="1400" dirty="0" err="1"/>
              <a:t>саморобку</a:t>
            </a:r>
            <a:r>
              <a:rPr lang="ru-RU" sz="1400" dirty="0"/>
              <a:t> </a:t>
            </a:r>
            <a:r>
              <a:rPr lang="ru-RU" sz="1400" dirty="0" err="1"/>
              <a:t>одразу</a:t>
            </a:r>
            <a:r>
              <a:rPr lang="ru-RU" sz="1400" dirty="0"/>
              <a:t> не </a:t>
            </a:r>
            <a:r>
              <a:rPr lang="ru-RU" sz="1400" dirty="0" err="1"/>
              <a:t>виймай</a:t>
            </a:r>
            <a:r>
              <a:rPr lang="ru-RU" sz="1400" dirty="0"/>
              <a:t> — нехай </a:t>
            </a:r>
            <a:r>
              <a:rPr lang="ru-RU" sz="1400" dirty="0" err="1"/>
              <a:t>охолоне</a:t>
            </a:r>
            <a:r>
              <a:rPr lang="ru-RU" sz="1400" dirty="0"/>
              <a:t> в </a:t>
            </a:r>
            <a:r>
              <a:rPr lang="ru-RU" sz="1400" dirty="0" err="1"/>
              <a:t>духовці</a:t>
            </a:r>
            <a:r>
              <a:rPr lang="ru-RU" sz="1400" dirty="0"/>
              <a:t>.</a:t>
            </a:r>
            <a:br>
              <a:rPr lang="ru-RU" sz="1400" dirty="0"/>
            </a:br>
            <a:r>
              <a:rPr lang="ru-RU" sz="1400" dirty="0" err="1" smtClean="0"/>
              <a:t>Під</a:t>
            </a:r>
            <a:r>
              <a:rPr lang="ru-RU" sz="1400" dirty="0" smtClean="0"/>
              <a:t> </a:t>
            </a:r>
            <a:r>
              <a:rPr lang="ru-RU" sz="1400" dirty="0"/>
              <a:t>час </a:t>
            </a:r>
            <a:r>
              <a:rPr lang="ru-RU" sz="1400" dirty="0" err="1"/>
              <a:t>сушіння</a:t>
            </a:r>
            <a:r>
              <a:rPr lang="ru-RU" sz="1400" dirty="0"/>
              <a:t> </a:t>
            </a:r>
            <a:r>
              <a:rPr lang="ru-RU" sz="1400" dirty="0" err="1"/>
              <a:t>виробів</a:t>
            </a:r>
            <a:r>
              <a:rPr lang="ru-RU" sz="1400" dirty="0"/>
              <a:t> </a:t>
            </a:r>
            <a:r>
              <a:rPr lang="ru-RU" sz="1400" dirty="0" err="1"/>
              <a:t>із</a:t>
            </a:r>
            <a:r>
              <a:rPr lang="ru-RU" sz="1400" dirty="0"/>
              <a:t> </a:t>
            </a:r>
            <a:r>
              <a:rPr lang="ru-RU" sz="1400" dirty="0" err="1"/>
              <a:t>солоного</a:t>
            </a:r>
            <a:r>
              <a:rPr lang="ru-RU" sz="1400" dirty="0"/>
              <a:t> </a:t>
            </a:r>
            <a:r>
              <a:rPr lang="ru-RU" sz="1400" dirty="0" err="1"/>
              <a:t>тіста</a:t>
            </a:r>
            <a:r>
              <a:rPr lang="ru-RU" sz="1400" dirty="0"/>
              <a:t> </a:t>
            </a:r>
            <a:r>
              <a:rPr lang="ru-RU" sz="1400" dirty="0" err="1"/>
              <a:t>керуйся</a:t>
            </a:r>
            <a:r>
              <a:rPr lang="ru-RU" sz="1400" dirty="0"/>
              <a:t> </a:t>
            </a:r>
            <a:r>
              <a:rPr lang="ru-RU" sz="1400" dirty="0" err="1"/>
              <a:t>наступною</a:t>
            </a:r>
            <a:r>
              <a:rPr lang="ru-RU" sz="1400" dirty="0"/>
              <a:t> таблицею.</a:t>
            </a:r>
            <a:br>
              <a:rPr lang="ru-RU" sz="1400" dirty="0"/>
            </a:br>
            <a:r>
              <a:rPr lang="ru-RU" sz="1400" dirty="0"/>
              <a:t/>
            </a:r>
            <a:br>
              <a:rPr lang="ru-RU" sz="1400" dirty="0"/>
            </a:br>
            <a:r>
              <a:rPr lang="ru-RU" sz="1400" b="1" u="sng" dirty="0" err="1">
                <a:solidFill>
                  <a:srgbClr val="00B050"/>
                </a:solidFill>
              </a:rPr>
              <a:t>Невисокі</a:t>
            </a:r>
            <a:r>
              <a:rPr lang="ru-RU" sz="1400" b="1" u="sng" dirty="0">
                <a:solidFill>
                  <a:srgbClr val="00B050"/>
                </a:solidFill>
              </a:rPr>
              <a:t> </a:t>
            </a:r>
            <a:r>
              <a:rPr lang="ru-RU" sz="1400" b="1" u="sng" dirty="0" err="1">
                <a:solidFill>
                  <a:srgbClr val="00B050"/>
                </a:solidFill>
              </a:rPr>
              <a:t>вироби</a:t>
            </a:r>
            <a:r>
              <a:rPr lang="ru-RU" sz="1400" b="1" u="sng" dirty="0">
                <a:solidFill>
                  <a:srgbClr val="00B050"/>
                </a:solidFill>
              </a:rPr>
              <a:t> (</a:t>
            </a:r>
            <a:r>
              <a:rPr lang="ru-RU" sz="1400" b="1" u="sng" dirty="0" err="1">
                <a:solidFill>
                  <a:srgbClr val="00B050"/>
                </a:solidFill>
              </a:rPr>
              <a:t>товщиною</a:t>
            </a:r>
            <a:r>
              <a:rPr lang="ru-RU" sz="1400" b="1" u="sng" dirty="0">
                <a:solidFill>
                  <a:srgbClr val="00B050"/>
                </a:solidFill>
              </a:rPr>
              <a:t> до 2 см)	</a:t>
            </a:r>
            <a:r>
              <a:rPr lang="ru-RU" sz="1400" b="1" u="sng" dirty="0" smtClean="0">
                <a:solidFill>
                  <a:srgbClr val="00B050"/>
                </a:solidFill>
              </a:rPr>
              <a:t>                </a:t>
            </a:r>
            <a:r>
              <a:rPr lang="ru-RU" sz="1400" b="1" u="sng" dirty="0" err="1" smtClean="0">
                <a:solidFill>
                  <a:srgbClr val="00B050"/>
                </a:solidFill>
              </a:rPr>
              <a:t>Об’ємні</a:t>
            </a:r>
            <a:r>
              <a:rPr lang="ru-RU" sz="1400" b="1" u="sng" dirty="0" smtClean="0">
                <a:solidFill>
                  <a:srgbClr val="00B050"/>
                </a:solidFill>
              </a:rPr>
              <a:t> </a:t>
            </a:r>
            <a:r>
              <a:rPr lang="ru-RU" sz="1400" b="1" u="sng" dirty="0" err="1">
                <a:solidFill>
                  <a:srgbClr val="00B050"/>
                </a:solidFill>
              </a:rPr>
              <a:t>вироби</a:t>
            </a:r>
            <a:r>
              <a:rPr lang="ru-RU" sz="1400" b="1" u="sng" dirty="0">
                <a:solidFill>
                  <a:srgbClr val="00B050"/>
                </a:solidFill>
              </a:rPr>
              <a:t> (</a:t>
            </a:r>
            <a:r>
              <a:rPr lang="ru-RU" sz="1400" b="1" u="sng" dirty="0" err="1">
                <a:solidFill>
                  <a:srgbClr val="00B050"/>
                </a:solidFill>
              </a:rPr>
              <a:t>товщиною</a:t>
            </a:r>
            <a:r>
              <a:rPr lang="ru-RU" sz="1400" b="1" u="sng" dirty="0">
                <a:solidFill>
                  <a:srgbClr val="00B050"/>
                </a:solidFill>
              </a:rPr>
              <a:t> </a:t>
            </a:r>
            <a:r>
              <a:rPr lang="ru-RU" sz="1400" b="1" u="sng" dirty="0" err="1">
                <a:solidFill>
                  <a:srgbClr val="00B050"/>
                </a:solidFill>
              </a:rPr>
              <a:t>понад</a:t>
            </a:r>
            <a:r>
              <a:rPr lang="ru-RU" sz="1400" b="1" u="sng" dirty="0">
                <a:solidFill>
                  <a:srgbClr val="00B050"/>
                </a:solidFill>
              </a:rPr>
              <a:t> 2 см)</a:t>
            </a:r>
            <a:br>
              <a:rPr lang="ru-RU" sz="1400" b="1" u="sng" dirty="0">
                <a:solidFill>
                  <a:srgbClr val="00B050"/>
                </a:solidFill>
              </a:rPr>
            </a:br>
            <a:r>
              <a:rPr lang="ru-RU" sz="1400" dirty="0">
                <a:solidFill>
                  <a:srgbClr val="00B050"/>
                </a:solidFill>
              </a:rPr>
              <a:t>1 год при 50 °</a:t>
            </a:r>
            <a:r>
              <a:rPr lang="ru-RU" sz="1400" dirty="0" smtClean="0">
                <a:solidFill>
                  <a:srgbClr val="00B050"/>
                </a:solidFill>
              </a:rPr>
              <a:t>C                 </a:t>
            </a:r>
            <a:r>
              <a:rPr lang="ru-RU" sz="1400" dirty="0">
                <a:solidFill>
                  <a:srgbClr val="00B050"/>
                </a:solidFill>
              </a:rPr>
              <a:t>	1–2 год при 50 °C</a:t>
            </a:r>
            <a:br>
              <a:rPr lang="ru-RU" sz="1400" dirty="0">
                <a:solidFill>
                  <a:srgbClr val="00B050"/>
                </a:solidFill>
              </a:rPr>
            </a:br>
            <a:r>
              <a:rPr lang="ru-RU" sz="1400" dirty="0">
                <a:solidFill>
                  <a:srgbClr val="00B050"/>
                </a:solidFill>
              </a:rPr>
              <a:t>1–2 год при 75 °C	</a:t>
            </a:r>
            <a:r>
              <a:rPr lang="ru-RU" sz="1400" dirty="0" smtClean="0">
                <a:solidFill>
                  <a:srgbClr val="00B050"/>
                </a:solidFill>
              </a:rPr>
              <a:t>             2–3 </a:t>
            </a:r>
            <a:r>
              <a:rPr lang="ru-RU" sz="1400" dirty="0">
                <a:solidFill>
                  <a:srgbClr val="00B050"/>
                </a:solidFill>
              </a:rPr>
              <a:t>год при 75 °C</a:t>
            </a:r>
            <a:br>
              <a:rPr lang="ru-RU" sz="1400" dirty="0">
                <a:solidFill>
                  <a:srgbClr val="00B050"/>
                </a:solidFill>
              </a:rPr>
            </a:br>
            <a:r>
              <a:rPr lang="ru-RU" sz="1400" dirty="0">
                <a:solidFill>
                  <a:srgbClr val="00B050"/>
                </a:solidFill>
              </a:rPr>
              <a:t>1 год при 100 °C	</a:t>
            </a:r>
            <a:r>
              <a:rPr lang="ru-RU" sz="1400" dirty="0" smtClean="0">
                <a:solidFill>
                  <a:srgbClr val="00B050"/>
                </a:solidFill>
              </a:rPr>
              <a:t>                            1–2 </a:t>
            </a:r>
            <a:r>
              <a:rPr lang="ru-RU" sz="1400" dirty="0">
                <a:solidFill>
                  <a:srgbClr val="00B050"/>
                </a:solidFill>
              </a:rPr>
              <a:t>год при 100 °C</a:t>
            </a:r>
            <a:br>
              <a:rPr lang="ru-RU" sz="1400" dirty="0">
                <a:solidFill>
                  <a:srgbClr val="00B050"/>
                </a:solidFill>
              </a:rPr>
            </a:br>
            <a:r>
              <a:rPr lang="ru-RU" sz="1400" dirty="0">
                <a:solidFill>
                  <a:srgbClr val="00B050"/>
                </a:solidFill>
              </a:rPr>
              <a:t>1 год при 125 °C	</a:t>
            </a:r>
            <a:r>
              <a:rPr lang="ru-RU" sz="1400" dirty="0" smtClean="0">
                <a:solidFill>
                  <a:srgbClr val="00B050"/>
                </a:solidFill>
              </a:rPr>
              <a:t>                          2 </a:t>
            </a:r>
            <a:r>
              <a:rPr lang="ru-RU" sz="1400" dirty="0">
                <a:solidFill>
                  <a:srgbClr val="00B050"/>
                </a:solidFill>
              </a:rPr>
              <a:t>год при 125 °C</a:t>
            </a:r>
            <a:br>
              <a:rPr lang="ru-RU" sz="1400" dirty="0">
                <a:solidFill>
                  <a:srgbClr val="00B050"/>
                </a:solidFill>
              </a:rPr>
            </a:br>
            <a:r>
              <a:rPr lang="ru-RU" sz="1400" dirty="0">
                <a:solidFill>
                  <a:srgbClr val="00B050"/>
                </a:solidFill>
              </a:rPr>
              <a:t>0,5–1 год при 150 °C	</a:t>
            </a:r>
            <a:r>
              <a:rPr lang="ru-RU" sz="1400" dirty="0" smtClean="0">
                <a:solidFill>
                  <a:srgbClr val="00B050"/>
                </a:solidFill>
              </a:rPr>
              <a:t>                     1 </a:t>
            </a:r>
            <a:r>
              <a:rPr lang="ru-RU" sz="1400" dirty="0">
                <a:solidFill>
                  <a:srgbClr val="00B050"/>
                </a:solidFill>
              </a:rPr>
              <a:t>год при 150 °C</a:t>
            </a:r>
            <a:r>
              <a:rPr lang="ru-RU" sz="1400" dirty="0"/>
              <a:t/>
            </a:r>
            <a:br>
              <a:rPr lang="ru-RU" sz="1400" dirty="0"/>
            </a:br>
            <a:r>
              <a:rPr lang="ru-RU" sz="1400" dirty="0" err="1"/>
              <a:t>Сушити</a:t>
            </a:r>
            <a:r>
              <a:rPr lang="ru-RU" sz="1400" dirty="0"/>
              <a:t> </a:t>
            </a:r>
            <a:r>
              <a:rPr lang="ru-RU" sz="1400" dirty="0" err="1"/>
              <a:t>вироби</a:t>
            </a:r>
            <a:r>
              <a:rPr lang="ru-RU" sz="1400" dirty="0"/>
              <a:t> з </a:t>
            </a:r>
            <a:r>
              <a:rPr lang="ru-RU" sz="1400" dirty="0" err="1"/>
              <a:t>тіста</a:t>
            </a:r>
            <a:r>
              <a:rPr lang="ru-RU" sz="1400" dirty="0"/>
              <a:t> </a:t>
            </a:r>
            <a:r>
              <a:rPr lang="ru-RU" sz="1400" dirty="0" err="1"/>
              <a:t>можна</a:t>
            </a:r>
            <a:r>
              <a:rPr lang="ru-RU" sz="1400" dirty="0"/>
              <a:t> й у </a:t>
            </a:r>
            <a:r>
              <a:rPr lang="ru-RU" sz="1400" dirty="0" err="1"/>
              <a:t>вимкненій</a:t>
            </a:r>
            <a:r>
              <a:rPr lang="ru-RU" sz="1400" dirty="0"/>
              <a:t> </a:t>
            </a:r>
            <a:r>
              <a:rPr lang="ru-RU" sz="1400" dirty="0" err="1"/>
              <a:t>духовці</a:t>
            </a:r>
            <a:r>
              <a:rPr lang="ru-RU" sz="1400" dirty="0"/>
              <a:t>. </a:t>
            </a:r>
            <a:r>
              <a:rPr lang="ru-RU" sz="1400" dirty="0" err="1"/>
              <a:t>Прогрій</a:t>
            </a:r>
            <a:r>
              <a:rPr lang="ru-RU" sz="1400" dirty="0"/>
              <a:t> </a:t>
            </a:r>
            <a:r>
              <a:rPr lang="ru-RU" sz="1400" dirty="0" err="1"/>
              <a:t>її</a:t>
            </a:r>
            <a:r>
              <a:rPr lang="ru-RU" sz="1400" dirty="0"/>
              <a:t> як </a:t>
            </a:r>
            <a:r>
              <a:rPr lang="ru-RU" sz="1400" dirty="0" err="1"/>
              <a:t>слід</a:t>
            </a:r>
            <a:r>
              <a:rPr lang="ru-RU" sz="1400" dirty="0"/>
              <a:t> та </a:t>
            </a:r>
            <a:r>
              <a:rPr lang="ru-RU" sz="1400" dirty="0" err="1"/>
              <a:t>поклади</a:t>
            </a:r>
            <a:r>
              <a:rPr lang="ru-RU" sz="1400" dirty="0"/>
              <a:t> </a:t>
            </a:r>
            <a:r>
              <a:rPr lang="ru-RU" sz="1400" dirty="0" err="1"/>
              <a:t>фігурки</a:t>
            </a:r>
            <a:r>
              <a:rPr lang="ru-RU" sz="1400" dirty="0"/>
              <a:t> у тепло. </a:t>
            </a:r>
            <a:r>
              <a:rPr lang="ru-RU" sz="1400" dirty="0" err="1"/>
              <a:t>Зачекай</a:t>
            </a:r>
            <a:r>
              <a:rPr lang="ru-RU" sz="1400" dirty="0"/>
              <a:t>, </a:t>
            </a:r>
            <a:r>
              <a:rPr lang="ru-RU" sz="1400" dirty="0" err="1"/>
              <a:t>поки</a:t>
            </a:r>
            <a:r>
              <a:rPr lang="ru-RU" sz="1400" dirty="0"/>
              <a:t> духовка </a:t>
            </a:r>
            <a:r>
              <a:rPr lang="ru-RU" sz="1400" dirty="0" err="1"/>
              <a:t>охолоне</a:t>
            </a:r>
            <a:r>
              <a:rPr lang="ru-RU" sz="1400" dirty="0"/>
              <a:t>. Повтори процедуру </a:t>
            </a:r>
            <a:r>
              <a:rPr lang="ru-RU" sz="1400" dirty="0" err="1"/>
              <a:t>кілька</a:t>
            </a:r>
            <a:r>
              <a:rPr lang="ru-RU" sz="1400" dirty="0"/>
              <a:t> </a:t>
            </a:r>
            <a:r>
              <a:rPr lang="ru-RU" sz="1400" dirty="0" err="1"/>
              <a:t>разів</a:t>
            </a:r>
            <a:r>
              <a:rPr lang="ru-RU" sz="1400" dirty="0"/>
              <a:t>.</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3356992"/>
            <a:ext cx="5013777" cy="3380719"/>
          </a:xfrm>
        </p:spPr>
      </p:pic>
    </p:spTree>
    <p:extLst>
      <p:ext uri="{BB962C8B-B14F-4D97-AF65-F5344CB8AC3E}">
        <p14:creationId xmlns:p14="http://schemas.microsoft.com/office/powerpoint/2010/main" val="432303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600" dirty="0" err="1"/>
              <a:t>Під</a:t>
            </a:r>
            <a:r>
              <a:rPr lang="ru-RU" sz="1600" dirty="0"/>
              <a:t> час </a:t>
            </a:r>
            <a:r>
              <a:rPr lang="ru-RU" sz="1600" dirty="0" err="1"/>
              <a:t>роботи</a:t>
            </a:r>
            <a:r>
              <a:rPr lang="ru-RU" sz="1600" dirty="0"/>
              <a:t> з </a:t>
            </a:r>
            <a:r>
              <a:rPr lang="ru-RU" sz="1600" dirty="0" err="1"/>
              <a:t>солоним</a:t>
            </a:r>
            <a:r>
              <a:rPr lang="ru-RU" sz="1600" dirty="0"/>
              <a:t> </a:t>
            </a:r>
            <a:r>
              <a:rPr lang="ru-RU" sz="1600" dirty="0" err="1"/>
              <a:t>тістом</a:t>
            </a:r>
            <a:r>
              <a:rPr lang="ru-RU" sz="1600" dirty="0"/>
              <a:t> </a:t>
            </a:r>
            <a:r>
              <a:rPr lang="ru-RU" sz="1600" dirty="0" err="1"/>
              <a:t>невдачі</a:t>
            </a:r>
            <a:r>
              <a:rPr lang="ru-RU" sz="1600" dirty="0"/>
              <a:t> </a:t>
            </a:r>
            <a:r>
              <a:rPr lang="ru-RU" sz="1600" dirty="0" err="1"/>
              <a:t>неминучі</a:t>
            </a:r>
            <a:r>
              <a:rPr lang="ru-RU" sz="1600" dirty="0"/>
              <a:t>. </a:t>
            </a:r>
            <a:r>
              <a:rPr lang="ru-RU" sz="1600" dirty="0" err="1"/>
              <a:t>Однак</a:t>
            </a:r>
            <a:r>
              <a:rPr lang="ru-RU" sz="1600" dirty="0"/>
              <a:t> не </a:t>
            </a:r>
            <a:r>
              <a:rPr lang="ru-RU" sz="1600" dirty="0" err="1"/>
              <a:t>варто</a:t>
            </a:r>
            <a:r>
              <a:rPr lang="ru-RU" sz="1600" dirty="0"/>
              <a:t> </a:t>
            </a:r>
            <a:r>
              <a:rPr lang="ru-RU" sz="1600" dirty="0" err="1"/>
              <a:t>засмучуватися</a:t>
            </a:r>
            <a:r>
              <a:rPr lang="ru-RU" sz="1600" dirty="0"/>
              <a:t> й </a:t>
            </a:r>
            <a:r>
              <a:rPr lang="ru-RU" sz="1600" dirty="0" err="1"/>
              <a:t>опускати</a:t>
            </a:r>
            <a:r>
              <a:rPr lang="ru-RU" sz="1600" dirty="0"/>
              <a:t> руки. </a:t>
            </a:r>
            <a:r>
              <a:rPr lang="ru-RU" sz="1600" dirty="0" err="1"/>
              <a:t>Якщо</a:t>
            </a:r>
            <a:r>
              <a:rPr lang="ru-RU" sz="1600" dirty="0"/>
              <a:t> у </a:t>
            </a:r>
            <a:r>
              <a:rPr lang="ru-RU" sz="1600" dirty="0" err="1"/>
              <a:t>процесі</a:t>
            </a:r>
            <a:r>
              <a:rPr lang="ru-RU" sz="1600" dirty="0"/>
              <a:t> сушки </a:t>
            </a:r>
            <a:r>
              <a:rPr lang="ru-RU" sz="1600" dirty="0" err="1"/>
              <a:t>виріб</a:t>
            </a:r>
            <a:r>
              <a:rPr lang="ru-RU" sz="1600" dirty="0"/>
              <a:t> </a:t>
            </a:r>
            <a:r>
              <a:rPr lang="ru-RU" sz="1600" dirty="0" err="1"/>
              <a:t>тріснув</a:t>
            </a:r>
            <a:r>
              <a:rPr lang="ru-RU" sz="1600" dirty="0"/>
              <a:t> </a:t>
            </a:r>
            <a:r>
              <a:rPr lang="ru-RU" sz="1600" dirty="0" err="1"/>
              <a:t>чи</a:t>
            </a:r>
            <a:r>
              <a:rPr lang="ru-RU" sz="1600" dirty="0"/>
              <a:t> </a:t>
            </a:r>
            <a:r>
              <a:rPr lang="ru-RU" sz="1600" dirty="0" err="1"/>
              <a:t>від</a:t>
            </a:r>
            <a:r>
              <a:rPr lang="ru-RU" sz="1600" dirty="0"/>
              <a:t> </a:t>
            </a:r>
            <a:r>
              <a:rPr lang="ru-RU" sz="1600" dirty="0" err="1"/>
              <a:t>нього</a:t>
            </a:r>
            <a:r>
              <a:rPr lang="ru-RU" sz="1600" dirty="0"/>
              <a:t> </a:t>
            </a:r>
            <a:r>
              <a:rPr lang="ru-RU" sz="1600" dirty="0" err="1"/>
              <a:t>відпала</a:t>
            </a:r>
            <a:r>
              <a:rPr lang="ru-RU" sz="1600" dirty="0"/>
              <a:t> деталь, </a:t>
            </a:r>
            <a:r>
              <a:rPr lang="ru-RU" sz="1600" dirty="0" err="1"/>
              <a:t>повернути</a:t>
            </a:r>
            <a:r>
              <a:rPr lang="ru-RU" sz="1600" dirty="0"/>
              <a:t> </a:t>
            </a:r>
            <a:r>
              <a:rPr lang="ru-RU" sz="1600" dirty="0" err="1"/>
              <a:t>іграшці</a:t>
            </a:r>
            <a:r>
              <a:rPr lang="ru-RU" sz="1600" dirty="0"/>
              <a:t> форму </a:t>
            </a:r>
            <a:r>
              <a:rPr lang="ru-RU" sz="1600" dirty="0" err="1"/>
              <a:t>допоможе</a:t>
            </a:r>
            <a:r>
              <a:rPr lang="ru-RU" sz="1600" dirty="0"/>
              <a:t> </a:t>
            </a:r>
            <a:r>
              <a:rPr lang="ru-RU" sz="1600" dirty="0" err="1"/>
              <a:t>будівельний</a:t>
            </a:r>
            <a:r>
              <a:rPr lang="ru-RU" sz="1600" dirty="0"/>
              <a:t> клей ПВА </a:t>
            </a:r>
            <a:r>
              <a:rPr lang="ru-RU" sz="1600" dirty="0" err="1"/>
              <a:t>або</a:t>
            </a:r>
            <a:r>
              <a:rPr lang="ru-RU" sz="1600" dirty="0"/>
              <a:t> Момент.</a:t>
            </a:r>
            <a:br>
              <a:rPr lang="ru-RU" sz="1600" dirty="0"/>
            </a:br>
            <a:r>
              <a:rPr lang="ru-RU" sz="1600" dirty="0" err="1" smtClean="0"/>
              <a:t>Тріщинки</a:t>
            </a:r>
            <a:r>
              <a:rPr lang="ru-RU" sz="1600" dirty="0" smtClean="0"/>
              <a:t> </a:t>
            </a:r>
            <a:r>
              <a:rPr lang="ru-RU" sz="1600" dirty="0"/>
              <a:t>та </a:t>
            </a:r>
            <a:r>
              <a:rPr lang="ru-RU" sz="1600" dirty="0" err="1"/>
              <a:t>нерівності</a:t>
            </a:r>
            <a:r>
              <a:rPr lang="ru-RU" sz="1600" dirty="0"/>
              <a:t> </a:t>
            </a:r>
            <a:r>
              <a:rPr lang="ru-RU" sz="1600" dirty="0" err="1"/>
              <a:t>можна</a:t>
            </a:r>
            <a:r>
              <a:rPr lang="ru-RU" sz="1600" dirty="0"/>
              <a:t> </a:t>
            </a:r>
            <a:r>
              <a:rPr lang="ru-RU" sz="1600" dirty="0" err="1"/>
              <a:t>згладити</a:t>
            </a:r>
            <a:r>
              <a:rPr lang="ru-RU" sz="1600" dirty="0"/>
              <a:t> маленькими напилками для </a:t>
            </a:r>
            <a:r>
              <a:rPr lang="ru-RU" sz="1600" dirty="0" err="1"/>
              <a:t>обпилювання</a:t>
            </a:r>
            <a:r>
              <a:rPr lang="ru-RU" sz="1600" dirty="0"/>
              <a:t> </a:t>
            </a:r>
            <a:r>
              <a:rPr lang="ru-RU" sz="1600" dirty="0" err="1"/>
              <a:t>металу</a:t>
            </a:r>
            <a:r>
              <a:rPr lang="ru-RU" sz="1600" dirty="0"/>
              <a:t>. </a:t>
            </a:r>
            <a:r>
              <a:rPr lang="ru-RU" sz="1600" dirty="0" err="1"/>
              <a:t>Такий</a:t>
            </a:r>
            <a:r>
              <a:rPr lang="ru-RU" sz="1600" dirty="0"/>
              <a:t> </a:t>
            </a:r>
            <a:r>
              <a:rPr lang="ru-RU" sz="1600" dirty="0" err="1"/>
              <a:t>напевне</a:t>
            </a:r>
            <a:r>
              <a:rPr lang="ru-RU" sz="1600" dirty="0"/>
              <a:t> </a:t>
            </a:r>
            <a:r>
              <a:rPr lang="ru-RU" sz="1600" dirty="0" err="1"/>
              <a:t>знайдеться</a:t>
            </a:r>
            <a:r>
              <a:rPr lang="ru-RU" sz="1600" dirty="0"/>
              <a:t> у тата.</a:t>
            </a:r>
            <a:br>
              <a:rPr lang="ru-RU" sz="1600" dirty="0"/>
            </a:br>
            <a:r>
              <a:rPr lang="ru-RU" sz="1600" dirty="0" err="1" smtClean="0"/>
              <a:t>Готовий</a:t>
            </a:r>
            <a:r>
              <a:rPr lang="ru-RU" sz="1600" dirty="0" smtClean="0"/>
              <a:t> </a:t>
            </a:r>
            <a:r>
              <a:rPr lang="ru-RU" sz="1600" dirty="0" err="1"/>
              <a:t>виріб</a:t>
            </a:r>
            <a:r>
              <a:rPr lang="ru-RU" sz="1600" dirty="0"/>
              <a:t> </a:t>
            </a:r>
            <a:r>
              <a:rPr lang="ru-RU" sz="1600" dirty="0" err="1"/>
              <a:t>краще</a:t>
            </a:r>
            <a:r>
              <a:rPr lang="ru-RU" sz="1600" dirty="0"/>
              <a:t> </a:t>
            </a:r>
            <a:r>
              <a:rPr lang="ru-RU" sz="1600" dirty="0" err="1"/>
              <a:t>покрити</a:t>
            </a:r>
            <a:r>
              <a:rPr lang="ru-RU" sz="1600" dirty="0"/>
              <a:t> лаком — так </a:t>
            </a:r>
            <a:r>
              <a:rPr lang="ru-RU" sz="1600" dirty="0" err="1"/>
              <a:t>він</a:t>
            </a:r>
            <a:r>
              <a:rPr lang="ru-RU" sz="1600" dirty="0"/>
              <a:t> </a:t>
            </a:r>
            <a:r>
              <a:rPr lang="ru-RU" sz="1600" dirty="0" err="1"/>
              <a:t>довше</a:t>
            </a:r>
            <a:r>
              <a:rPr lang="ru-RU" sz="1600" dirty="0"/>
              <a:t> </a:t>
            </a:r>
            <a:r>
              <a:rPr lang="ru-RU" sz="1600" dirty="0" err="1"/>
              <a:t>милуватиме</a:t>
            </a:r>
            <a:r>
              <a:rPr lang="ru-RU" sz="1600" dirty="0"/>
              <a:t> </a:t>
            </a:r>
            <a:r>
              <a:rPr lang="ru-RU" sz="1600" dirty="0" err="1"/>
              <a:t>очі</a:t>
            </a:r>
            <a:r>
              <a:rPr lang="ru-RU" sz="1600" dirty="0"/>
              <a:t> </a:t>
            </a:r>
            <a:r>
              <a:rPr lang="ru-RU" sz="1600" dirty="0" err="1"/>
              <a:t>свого</a:t>
            </a:r>
            <a:r>
              <a:rPr lang="ru-RU" sz="1600" dirty="0"/>
              <a:t> </a:t>
            </a:r>
            <a:r>
              <a:rPr lang="ru-RU" sz="1600" dirty="0" err="1"/>
              <a:t>талановитого</a:t>
            </a:r>
            <a:r>
              <a:rPr lang="ru-RU" sz="1600" dirty="0"/>
              <a:t> господаря.</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2060848"/>
            <a:ext cx="6012763" cy="4509572"/>
          </a:xfrm>
        </p:spPr>
      </p:pic>
    </p:spTree>
    <p:extLst>
      <p:ext uri="{BB962C8B-B14F-4D97-AF65-F5344CB8AC3E}">
        <p14:creationId xmlns:p14="http://schemas.microsoft.com/office/powerpoint/2010/main" val="3014742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600" dirty="0" smtClean="0"/>
              <a:t>Ось тобі декілька цікавих відео. Переглянь їх </a:t>
            </a:r>
            <a:r>
              <a:rPr lang="uk-UA" sz="3600" dirty="0" err="1" smtClean="0"/>
              <a:t>обов</a:t>
            </a:r>
            <a:r>
              <a:rPr lang="en-US" sz="3600" dirty="0" smtClean="0"/>
              <a:t>`</a:t>
            </a:r>
            <a:r>
              <a:rPr lang="uk-UA" sz="3600" dirty="0" err="1" smtClean="0"/>
              <a:t>язково</a:t>
            </a:r>
            <a:r>
              <a:rPr lang="uk-UA" sz="3600" dirty="0" smtClean="0"/>
              <a:t>!</a:t>
            </a:r>
            <a:endParaRPr lang="ru-RU" sz="3600" dirty="0"/>
          </a:p>
        </p:txBody>
      </p:sp>
      <p:sp>
        <p:nvSpPr>
          <p:cNvPr id="3" name="Объект 2"/>
          <p:cNvSpPr>
            <a:spLocks noGrp="1"/>
          </p:cNvSpPr>
          <p:nvPr>
            <p:ph idx="1"/>
          </p:nvPr>
        </p:nvSpPr>
        <p:spPr/>
        <p:txBody>
          <a:bodyPr/>
          <a:lstStyle/>
          <a:p>
            <a:r>
              <a:rPr lang="uk-UA" dirty="0" smtClean="0"/>
              <a:t>Писанки з солоного тіста тут: </a:t>
            </a:r>
            <a:r>
              <a:rPr lang="en-US" dirty="0" smtClean="0">
                <a:hlinkClick r:id="rId2"/>
              </a:rPr>
              <a:t>https</a:t>
            </a:r>
            <a:r>
              <a:rPr lang="en-US" dirty="0">
                <a:hlinkClick r:id="rId2"/>
              </a:rPr>
              <a:t>://</a:t>
            </a:r>
            <a:r>
              <a:rPr lang="en-US" dirty="0" smtClean="0">
                <a:hlinkClick r:id="rId2"/>
              </a:rPr>
              <a:t>www.youtube.com/watch?v=cI_9qUaW6-w</a:t>
            </a:r>
            <a:endParaRPr lang="uk-UA" dirty="0" smtClean="0"/>
          </a:p>
          <a:p>
            <a:r>
              <a:rPr lang="uk-UA" dirty="0" smtClean="0"/>
              <a:t>А тут ціла пасхальна композиція: </a:t>
            </a:r>
            <a:r>
              <a:rPr lang="en-US" dirty="0">
                <a:hlinkClick r:id="rId3"/>
              </a:rPr>
              <a:t>https://</a:t>
            </a:r>
            <a:r>
              <a:rPr lang="en-US" dirty="0" smtClean="0">
                <a:hlinkClick r:id="rId3"/>
              </a:rPr>
              <a:t>www.youtube.com/watch?v=huJlPTRcQJU</a:t>
            </a:r>
            <a:r>
              <a:rPr lang="uk-UA" dirty="0" smtClean="0"/>
              <a:t> </a:t>
            </a:r>
          </a:p>
          <a:p>
            <a:r>
              <a:rPr lang="uk-UA" dirty="0" smtClean="0"/>
              <a:t>Вироби для натхнення тут: </a:t>
            </a:r>
            <a:r>
              <a:rPr lang="en-US" dirty="0">
                <a:hlinkClick r:id="rId4"/>
              </a:rPr>
              <a:t>https://</a:t>
            </a:r>
            <a:r>
              <a:rPr lang="en-US" dirty="0" smtClean="0">
                <a:hlinkClick r:id="rId4"/>
              </a:rPr>
              <a:t>www.youtube.com/watch?v=8u6sZOqTAEM&amp;t=72s</a:t>
            </a:r>
            <a:endParaRPr lang="uk-UA" dirty="0" smtClean="0"/>
          </a:p>
          <a:p>
            <a:endParaRPr lang="ru-RU" dirty="0"/>
          </a:p>
        </p:txBody>
      </p:sp>
    </p:spTree>
    <p:extLst>
      <p:ext uri="{BB962C8B-B14F-4D97-AF65-F5344CB8AC3E}">
        <p14:creationId xmlns:p14="http://schemas.microsoft.com/office/powerpoint/2010/main" val="1279670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000" dirty="0" smtClean="0"/>
              <a:t>Твоє завдання дуже просте: гарно і з користю  провести час на карантині </a:t>
            </a:r>
            <a:r>
              <a:rPr lang="uk-UA" sz="2000" dirty="0" smtClean="0">
                <a:sym typeface="Wingdings" panose="05000000000000000000" pitchFamily="2" charset="2"/>
              </a:rPr>
              <a:t></a:t>
            </a:r>
            <a:br>
              <a:rPr lang="uk-UA" sz="2000" dirty="0" smtClean="0">
                <a:sym typeface="Wingdings" panose="05000000000000000000" pitchFamily="2" charset="2"/>
              </a:rPr>
            </a:br>
            <a:r>
              <a:rPr lang="uk-UA" sz="2000" dirty="0" smtClean="0">
                <a:sym typeface="Wingdings" panose="05000000000000000000" pitchFamily="2" charset="2"/>
              </a:rPr>
              <a:t>А солоне тісто тобі в цьому допоможе.</a:t>
            </a:r>
            <a:br>
              <a:rPr lang="uk-UA" sz="2000" dirty="0" smtClean="0">
                <a:sym typeface="Wingdings" panose="05000000000000000000" pitchFamily="2" charset="2"/>
              </a:rPr>
            </a:br>
            <a:endParaRPr lang="ru-RU" sz="2000" dirty="0"/>
          </a:p>
        </p:txBody>
      </p:sp>
      <p:sp>
        <p:nvSpPr>
          <p:cNvPr id="3" name="Объект 2"/>
          <p:cNvSpPr>
            <a:spLocks noGrp="1"/>
          </p:cNvSpPr>
          <p:nvPr>
            <p:ph idx="1"/>
          </p:nvPr>
        </p:nvSpPr>
        <p:spPr>
          <a:xfrm>
            <a:off x="838200" y="1772816"/>
            <a:ext cx="7467600" cy="4216909"/>
          </a:xfrm>
        </p:spPr>
        <p:txBody>
          <a:bodyPr/>
          <a:lstStyle/>
          <a:p>
            <a:r>
              <a:rPr lang="uk-UA" dirty="0" smtClean="0"/>
              <a:t>Використай інформацію з цього уроку і приготуй солоне тісто.</a:t>
            </a:r>
          </a:p>
          <a:p>
            <a:r>
              <a:rPr lang="uk-UA" dirty="0" smtClean="0"/>
              <a:t>Зліпи з нього все, що твоя душа забажає </a:t>
            </a:r>
            <a:r>
              <a:rPr lang="uk-UA" dirty="0" smtClean="0">
                <a:sym typeface="Wingdings" panose="05000000000000000000" pitchFamily="2" charset="2"/>
              </a:rPr>
              <a:t></a:t>
            </a:r>
          </a:p>
          <a:p>
            <a:r>
              <a:rPr lang="uk-UA" dirty="0" smtClean="0">
                <a:sym typeface="Wingdings" panose="05000000000000000000" pitchFamily="2" charset="2"/>
              </a:rPr>
              <a:t>Розмалюй і висуши вироби.</a:t>
            </a:r>
          </a:p>
          <a:p>
            <a:r>
              <a:rPr lang="uk-UA" dirty="0" smtClean="0">
                <a:sym typeface="Wingdings" panose="05000000000000000000" pitchFamily="2" charset="2"/>
              </a:rPr>
              <a:t>А для мене- сфотографуй.</a:t>
            </a:r>
          </a:p>
          <a:p>
            <a:r>
              <a:rPr lang="uk-UA" dirty="0" smtClean="0">
                <a:sym typeface="Wingdings" panose="05000000000000000000" pitchFamily="2" charset="2"/>
              </a:rPr>
              <a:t>Приклади робіт: твій домашній улюбленець, рибки, краби, динозаври, писанки, пасхальні композиції, казкові герої, дерева, квіти чи ін. …</a:t>
            </a:r>
            <a:endParaRPr lang="ru-RU" dirty="0"/>
          </a:p>
        </p:txBody>
      </p:sp>
    </p:spTree>
    <p:extLst>
      <p:ext uri="{BB962C8B-B14F-4D97-AF65-F5344CB8AC3E}">
        <p14:creationId xmlns:p14="http://schemas.microsoft.com/office/powerpoint/2010/main" val="4293842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400" dirty="0" smtClean="0"/>
              <a:t>Бажаю успіху!</a:t>
            </a:r>
            <a:br>
              <a:rPr lang="uk-UA" sz="2400" dirty="0" smtClean="0"/>
            </a:br>
            <a:r>
              <a:rPr lang="uk-UA" sz="2400" dirty="0" smtClean="0"/>
              <a:t>І вірю в твої можливості!</a:t>
            </a:r>
            <a:br>
              <a:rPr lang="uk-UA" sz="2400" dirty="0" smtClean="0"/>
            </a:br>
            <a:endParaRPr lang="ru-RU" sz="24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2108994"/>
            <a:ext cx="5715000" cy="3810000"/>
          </a:xfrm>
        </p:spPr>
      </p:pic>
    </p:spTree>
    <p:extLst>
      <p:ext uri="{BB962C8B-B14F-4D97-AF65-F5344CB8AC3E}">
        <p14:creationId xmlns:p14="http://schemas.microsoft.com/office/powerpoint/2010/main" val="215236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000" dirty="0" smtClean="0"/>
              <a:t>Вітаю , 5 клас.</a:t>
            </a:r>
            <a:r>
              <a:rPr lang="en-US" sz="2000" dirty="0" smtClean="0"/>
              <a:t/>
            </a:r>
            <a:br>
              <a:rPr lang="en-US" sz="2000" dirty="0" smtClean="0"/>
            </a:br>
            <a:r>
              <a:rPr lang="ru-RU" sz="2000" dirty="0" err="1" smtClean="0"/>
              <a:t>Справжнє</a:t>
            </a:r>
            <a:r>
              <a:rPr lang="ru-RU" sz="2000" dirty="0" smtClean="0"/>
              <a:t> </a:t>
            </a:r>
            <a:r>
              <a:rPr lang="ru-RU" sz="2000" dirty="0"/>
              <a:t>диво, коли </a:t>
            </a:r>
            <a:r>
              <a:rPr lang="ru-RU" sz="2000" dirty="0" err="1"/>
              <a:t>безформна</a:t>
            </a:r>
            <a:r>
              <a:rPr lang="ru-RU" sz="2000" dirty="0"/>
              <a:t> пластична </a:t>
            </a:r>
            <a:r>
              <a:rPr lang="ru-RU" sz="2000" dirty="0" err="1"/>
              <a:t>маса</a:t>
            </a:r>
            <a:r>
              <a:rPr lang="ru-RU" sz="2000" dirty="0"/>
              <a:t> </a:t>
            </a:r>
            <a:r>
              <a:rPr lang="ru-RU" sz="2000" dirty="0" err="1"/>
              <a:t>перетворюється</a:t>
            </a:r>
            <a:r>
              <a:rPr lang="ru-RU" sz="2000" dirty="0"/>
              <a:t> на </a:t>
            </a:r>
            <a:r>
              <a:rPr lang="ru-RU" sz="2000" dirty="0" err="1"/>
              <a:t>грайливе</a:t>
            </a:r>
            <a:r>
              <a:rPr lang="ru-RU" sz="2000" dirty="0"/>
              <a:t> </a:t>
            </a:r>
            <a:r>
              <a:rPr lang="ru-RU" sz="2000" dirty="0" err="1"/>
              <a:t>кошеня</a:t>
            </a:r>
            <a:r>
              <a:rPr lang="ru-RU" sz="2000" dirty="0"/>
              <a:t> </a:t>
            </a:r>
            <a:r>
              <a:rPr lang="ru-RU" sz="2000" dirty="0" err="1"/>
              <a:t>або</a:t>
            </a:r>
            <a:r>
              <a:rPr lang="ru-RU" sz="2000" dirty="0"/>
              <a:t> </a:t>
            </a:r>
            <a:r>
              <a:rPr lang="ru-RU" sz="2000" dirty="0" err="1"/>
              <a:t>казковий</a:t>
            </a:r>
            <a:r>
              <a:rPr lang="ru-RU" sz="2000" dirty="0"/>
              <a:t> </a:t>
            </a:r>
            <a:r>
              <a:rPr lang="ru-RU" sz="2000" dirty="0" err="1"/>
              <a:t>будиночок</a:t>
            </a:r>
            <a:r>
              <a:rPr lang="ru-RU" sz="2000" dirty="0"/>
              <a:t>. </a:t>
            </a:r>
            <a:r>
              <a:rPr lang="ru-RU" sz="2000" dirty="0" err="1"/>
              <a:t>Пропоную</a:t>
            </a:r>
            <a:r>
              <a:rPr lang="ru-RU" sz="2000" dirty="0"/>
              <a:t> </a:t>
            </a:r>
            <a:r>
              <a:rPr lang="ru-RU" sz="2000" dirty="0" err="1"/>
              <a:t>тобі</a:t>
            </a:r>
            <a:r>
              <a:rPr lang="ru-RU" sz="2000" dirty="0"/>
              <a:t> </a:t>
            </a:r>
            <a:r>
              <a:rPr lang="ru-RU" sz="2000" dirty="0" err="1"/>
              <a:t>відчути</a:t>
            </a:r>
            <a:r>
              <a:rPr lang="ru-RU" sz="2000" dirty="0"/>
              <a:t> себе </a:t>
            </a:r>
            <a:r>
              <a:rPr lang="ru-RU" sz="2000" dirty="0" err="1"/>
              <a:t>чарівником</a:t>
            </a:r>
            <a:r>
              <a:rPr lang="ru-RU" sz="2000" dirty="0"/>
              <a:t> та </a:t>
            </a:r>
            <a:r>
              <a:rPr lang="ru-RU" sz="2000" dirty="0" err="1"/>
              <a:t>приготувати</a:t>
            </a:r>
            <a:r>
              <a:rPr lang="ru-RU" sz="2000" dirty="0"/>
              <a:t> </a:t>
            </a:r>
            <a:r>
              <a:rPr lang="ru-RU" sz="2000" dirty="0" err="1"/>
              <a:t>ідеальне</a:t>
            </a:r>
            <a:r>
              <a:rPr lang="ru-RU" sz="2000" dirty="0"/>
              <a:t> </a:t>
            </a:r>
            <a:r>
              <a:rPr lang="ru-RU" sz="2000" dirty="0" err="1"/>
              <a:t>солоне</a:t>
            </a:r>
            <a:r>
              <a:rPr lang="ru-RU" sz="2000" dirty="0"/>
              <a:t> </a:t>
            </a:r>
            <a:r>
              <a:rPr lang="ru-RU" sz="2000" dirty="0" err="1"/>
              <a:t>тісто</a:t>
            </a:r>
            <a:r>
              <a:rPr lang="ru-RU" sz="2000" dirty="0"/>
              <a:t> для </a:t>
            </a:r>
            <a:r>
              <a:rPr lang="ru-RU" sz="2000" dirty="0" err="1"/>
              <a:t>майбутніх</a:t>
            </a:r>
            <a:r>
              <a:rPr lang="ru-RU" sz="2000" dirty="0"/>
              <a:t> </a:t>
            </a:r>
            <a:r>
              <a:rPr lang="ru-RU" sz="2000" dirty="0" err="1"/>
              <a:t>шедеврів</a:t>
            </a:r>
            <a:r>
              <a:rPr lang="ru-RU" sz="2000" dirty="0"/>
              <a:t>.</a:t>
            </a:r>
            <a:endParaRPr lang="ru-RU"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988840"/>
            <a:ext cx="8203443" cy="4320480"/>
          </a:xfrm>
        </p:spPr>
      </p:pic>
    </p:spTree>
    <p:extLst>
      <p:ext uri="{BB962C8B-B14F-4D97-AF65-F5344CB8AC3E}">
        <p14:creationId xmlns:p14="http://schemas.microsoft.com/office/powerpoint/2010/main" val="239489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err="1"/>
              <a:t>Маса</a:t>
            </a:r>
            <a:r>
              <a:rPr lang="ru-RU" sz="1800" dirty="0"/>
              <a:t>, </a:t>
            </a:r>
            <a:r>
              <a:rPr lang="ru-RU" sz="1800" dirty="0" err="1"/>
              <a:t>що</a:t>
            </a:r>
            <a:r>
              <a:rPr lang="ru-RU" sz="1800" dirty="0"/>
              <a:t> прекрасно </a:t>
            </a:r>
            <a:r>
              <a:rPr lang="ru-RU" sz="1800" dirty="0" err="1"/>
              <a:t>тримає</a:t>
            </a:r>
            <a:r>
              <a:rPr lang="ru-RU" sz="1800" dirty="0"/>
              <a:t> форму, не </a:t>
            </a:r>
            <a:r>
              <a:rPr lang="ru-RU" sz="1800" dirty="0" err="1"/>
              <a:t>пливе</a:t>
            </a:r>
            <a:r>
              <a:rPr lang="ru-RU" sz="1800" dirty="0"/>
              <a:t> та не </a:t>
            </a:r>
            <a:r>
              <a:rPr lang="ru-RU" sz="1800" dirty="0" err="1"/>
              <a:t>псується</a:t>
            </a:r>
            <a:r>
              <a:rPr lang="ru-RU" sz="1800" dirty="0"/>
              <a:t> з часом, — </a:t>
            </a:r>
            <a:r>
              <a:rPr lang="ru-RU" sz="1800" dirty="0" err="1"/>
              <a:t>мрія</a:t>
            </a:r>
            <a:r>
              <a:rPr lang="ru-RU" sz="1800" dirty="0"/>
              <a:t> </a:t>
            </a:r>
            <a:r>
              <a:rPr lang="ru-RU" sz="1800" dirty="0" err="1"/>
              <a:t>всіх</a:t>
            </a:r>
            <a:r>
              <a:rPr lang="ru-RU" sz="1800" dirty="0"/>
              <a:t> </a:t>
            </a:r>
            <a:r>
              <a:rPr lang="ru-RU" sz="1800" dirty="0" err="1"/>
              <a:t>прихильників</a:t>
            </a:r>
            <a:r>
              <a:rPr lang="ru-RU" sz="1800" dirty="0"/>
              <a:t> </a:t>
            </a:r>
            <a:r>
              <a:rPr lang="ru-RU" sz="1800" dirty="0" err="1"/>
              <a:t>ліплення</a:t>
            </a:r>
            <a:r>
              <a:rPr lang="ru-RU" sz="1800" dirty="0"/>
              <a:t>. А </a:t>
            </a:r>
            <a:r>
              <a:rPr lang="ru-RU" sz="1800" dirty="0" err="1"/>
              <a:t>мрія</a:t>
            </a:r>
            <a:r>
              <a:rPr lang="ru-RU" sz="1800" dirty="0"/>
              <a:t> </a:t>
            </a:r>
            <a:r>
              <a:rPr lang="ru-RU" sz="1800" dirty="0" err="1"/>
              <a:t>усіх</a:t>
            </a:r>
            <a:r>
              <a:rPr lang="ru-RU" sz="1800" dirty="0"/>
              <a:t> мам — </a:t>
            </a:r>
            <a:r>
              <a:rPr lang="ru-RU" sz="1800" dirty="0" err="1"/>
              <a:t>безпечна</a:t>
            </a:r>
            <a:r>
              <a:rPr lang="ru-RU" sz="1800" dirty="0"/>
              <a:t> пластична </a:t>
            </a:r>
            <a:r>
              <a:rPr lang="ru-RU" sz="1800" dirty="0" err="1"/>
              <a:t>суміш</a:t>
            </a:r>
            <a:r>
              <a:rPr lang="ru-RU" sz="1800" dirty="0"/>
              <a:t> без </a:t>
            </a:r>
            <a:r>
              <a:rPr lang="ru-RU" sz="1800" dirty="0" err="1"/>
              <a:t>алергенів</a:t>
            </a:r>
            <a:r>
              <a:rPr lang="ru-RU" sz="1800" dirty="0"/>
              <a:t> та </a:t>
            </a:r>
            <a:r>
              <a:rPr lang="ru-RU" sz="1800" dirty="0" err="1"/>
              <a:t>шкідливих</a:t>
            </a:r>
            <a:r>
              <a:rPr lang="ru-RU" sz="1800" dirty="0"/>
              <a:t> </a:t>
            </a:r>
            <a:r>
              <a:rPr lang="ru-RU" sz="1800" dirty="0" err="1"/>
              <a:t>домішок</a:t>
            </a:r>
            <a:r>
              <a:rPr lang="ru-RU" sz="1800" dirty="0"/>
              <a:t>. Солоне </a:t>
            </a:r>
            <a:r>
              <a:rPr lang="ru-RU" sz="1800" dirty="0" err="1"/>
              <a:t>тісто</a:t>
            </a:r>
            <a:r>
              <a:rPr lang="ru-RU" sz="1800" dirty="0"/>
              <a:t> </a:t>
            </a:r>
            <a:r>
              <a:rPr lang="ru-RU" sz="1800" dirty="0" err="1"/>
              <a:t>об’єднує</a:t>
            </a:r>
            <a:r>
              <a:rPr lang="ru-RU" sz="1800" dirty="0"/>
              <a:t> </a:t>
            </a:r>
            <a:r>
              <a:rPr lang="ru-RU" sz="1800" dirty="0" err="1"/>
              <a:t>усі</a:t>
            </a:r>
            <a:r>
              <a:rPr lang="ru-RU" sz="1800" dirty="0"/>
              <a:t> </a:t>
            </a:r>
            <a:r>
              <a:rPr lang="ru-RU" sz="1800" dirty="0" err="1"/>
              <a:t>ці</a:t>
            </a:r>
            <a:r>
              <a:rPr lang="ru-RU" sz="1800" dirty="0"/>
              <a:t> характеристики та </a:t>
            </a:r>
            <a:r>
              <a:rPr lang="ru-RU" sz="1800" dirty="0" err="1"/>
              <a:t>завдяки</a:t>
            </a:r>
            <a:r>
              <a:rPr lang="ru-RU" sz="1800" dirty="0"/>
              <a:t> </a:t>
            </a:r>
            <a:r>
              <a:rPr lang="ru-RU" sz="1800" dirty="0" err="1"/>
              <a:t>випіканню</a:t>
            </a:r>
            <a:r>
              <a:rPr lang="ru-RU" sz="1800" dirty="0"/>
              <a:t> </a:t>
            </a:r>
            <a:r>
              <a:rPr lang="ru-RU" sz="1800" dirty="0" err="1"/>
              <a:t>зберігається</a:t>
            </a:r>
            <a:r>
              <a:rPr lang="ru-RU" sz="1800" dirty="0"/>
              <a:t> </a:t>
            </a:r>
            <a:r>
              <a:rPr lang="ru-RU" sz="1800" dirty="0" err="1"/>
              <a:t>краще</a:t>
            </a:r>
            <a:r>
              <a:rPr lang="ru-RU" sz="1800" dirty="0"/>
              <a:t> </a:t>
            </a:r>
            <a:r>
              <a:rPr lang="ru-RU" sz="1800" dirty="0" err="1"/>
              <a:t>від</a:t>
            </a:r>
            <a:r>
              <a:rPr lang="ru-RU" sz="1800" dirty="0"/>
              <a:t> </a:t>
            </a:r>
            <a:r>
              <a:rPr lang="ru-RU" sz="1800" dirty="0" err="1"/>
              <a:t>пластиліну</a:t>
            </a:r>
            <a:r>
              <a:rPr lang="ru-RU" sz="1800" dirty="0"/>
              <a:t>.</a:t>
            </a:r>
            <a:br>
              <a:rPr lang="ru-RU" sz="1800" dirty="0"/>
            </a:br>
            <a:r>
              <a:rPr lang="ru-RU" sz="1800" dirty="0" err="1" smtClean="0"/>
              <a:t>Фігурка</a:t>
            </a:r>
            <a:r>
              <a:rPr lang="ru-RU" sz="1800" dirty="0" smtClean="0"/>
              <a:t> </a:t>
            </a:r>
            <a:r>
              <a:rPr lang="ru-RU" sz="1800" dirty="0"/>
              <a:t>з </a:t>
            </a:r>
            <a:r>
              <a:rPr lang="ru-RU" sz="1800" dirty="0" err="1"/>
              <a:t>солоного</a:t>
            </a:r>
            <a:r>
              <a:rPr lang="ru-RU" sz="1800" dirty="0"/>
              <a:t> </a:t>
            </a:r>
            <a:r>
              <a:rPr lang="ru-RU" sz="1800" dirty="0" err="1"/>
              <a:t>тіста</a:t>
            </a:r>
            <a:r>
              <a:rPr lang="ru-RU" sz="1800" dirty="0"/>
              <a:t> стане </a:t>
            </a:r>
            <a:r>
              <a:rPr lang="ru-RU" sz="1800" dirty="0" err="1"/>
              <a:t>вишуканою</a:t>
            </a:r>
            <a:r>
              <a:rPr lang="ru-RU" sz="1800" dirty="0"/>
              <a:t> прикрасою </a:t>
            </a:r>
            <a:r>
              <a:rPr lang="ru-RU" sz="1800" dirty="0" err="1"/>
              <a:t>твоєї</a:t>
            </a:r>
            <a:r>
              <a:rPr lang="ru-RU" sz="1800" dirty="0"/>
              <a:t> </a:t>
            </a:r>
            <a:r>
              <a:rPr lang="ru-RU" sz="1800" dirty="0" err="1"/>
              <a:t>кімнати</a:t>
            </a:r>
            <a:r>
              <a:rPr lang="ru-RU" sz="1800" dirty="0"/>
              <a:t> і </a:t>
            </a:r>
            <a:r>
              <a:rPr lang="ru-RU" sz="1800" dirty="0" err="1"/>
              <a:t>чудовим</a:t>
            </a:r>
            <a:r>
              <a:rPr lang="ru-RU" sz="1800" dirty="0"/>
              <a:t> </a:t>
            </a:r>
            <a:r>
              <a:rPr lang="ru-RU" sz="1800" dirty="0" err="1"/>
              <a:t>знаряддям</a:t>
            </a:r>
            <a:r>
              <a:rPr lang="ru-RU" sz="1800" dirty="0"/>
              <a:t> для </a:t>
            </a:r>
            <a:r>
              <a:rPr lang="ru-RU" sz="1800" dirty="0" err="1"/>
              <a:t>гри</a:t>
            </a:r>
            <a:r>
              <a:rPr lang="ru-RU" sz="1800" dirty="0"/>
              <a:t>. Як </a:t>
            </a:r>
            <a:r>
              <a:rPr lang="ru-RU" sz="1800" dirty="0" err="1"/>
              <a:t>зробити</a:t>
            </a:r>
            <a:r>
              <a:rPr lang="ru-RU" sz="1800" dirty="0"/>
              <a:t> </a:t>
            </a:r>
            <a:r>
              <a:rPr lang="ru-RU" sz="1800" dirty="0" err="1"/>
              <a:t>солоне</a:t>
            </a:r>
            <a:r>
              <a:rPr lang="ru-RU" sz="1800" dirty="0"/>
              <a:t> </a:t>
            </a:r>
            <a:r>
              <a:rPr lang="ru-RU" sz="1800" dirty="0" err="1"/>
              <a:t>тісто</a:t>
            </a:r>
            <a:r>
              <a:rPr lang="ru-RU" sz="1800" dirty="0"/>
              <a:t> </a:t>
            </a:r>
            <a:r>
              <a:rPr lang="ru-RU" sz="1800" dirty="0" err="1"/>
              <a:t>м’яким</a:t>
            </a:r>
            <a:r>
              <a:rPr lang="ru-RU" sz="1800" dirty="0"/>
              <a:t> і </a:t>
            </a:r>
            <a:r>
              <a:rPr lang="ru-RU" sz="1800" dirty="0" err="1"/>
              <a:t>піддатливим</a:t>
            </a:r>
            <a:r>
              <a:rPr lang="ru-RU" sz="1800" dirty="0"/>
              <a:t> та </a:t>
            </a:r>
            <a:r>
              <a:rPr lang="ru-RU" sz="1800" dirty="0" err="1"/>
              <a:t>надовго</a:t>
            </a:r>
            <a:r>
              <a:rPr lang="ru-RU" sz="1800" dirty="0"/>
              <a:t> </a:t>
            </a:r>
            <a:r>
              <a:rPr lang="ru-RU" sz="1800" dirty="0" err="1"/>
              <a:t>зберегти</a:t>
            </a:r>
            <a:r>
              <a:rPr lang="ru-RU" sz="1800" dirty="0"/>
              <a:t> </a:t>
            </a:r>
            <a:r>
              <a:rPr lang="ru-RU" sz="1800" dirty="0" err="1"/>
              <a:t>вироби</a:t>
            </a:r>
            <a:r>
              <a:rPr lang="ru-RU" sz="1800" dirty="0"/>
              <a:t> з </a:t>
            </a:r>
            <a:r>
              <a:rPr lang="ru-RU" sz="1800" dirty="0" err="1"/>
              <a:t>борошняної</a:t>
            </a:r>
            <a:r>
              <a:rPr lang="ru-RU" sz="1800" dirty="0"/>
              <a:t> </a:t>
            </a:r>
            <a:r>
              <a:rPr lang="ru-RU" sz="1800" dirty="0" err="1"/>
              <a:t>суміші</a:t>
            </a:r>
            <a:r>
              <a:rPr lang="ru-RU" sz="1800" dirty="0"/>
              <a:t>? </a:t>
            </a:r>
            <a:r>
              <a:rPr lang="ru-RU" sz="1800" dirty="0" smtClean="0"/>
              <a:t>Будь </a:t>
            </a:r>
            <a:r>
              <a:rPr lang="ru-RU" sz="1800" dirty="0" err="1" smtClean="0"/>
              <a:t>уважний</a:t>
            </a:r>
            <a:r>
              <a:rPr lang="ru-RU" sz="1800" dirty="0" smtClean="0"/>
              <a:t>, </a:t>
            </a:r>
            <a:r>
              <a:rPr lang="ru-RU" sz="1800" dirty="0" err="1" smtClean="0"/>
              <a:t>розказую</a:t>
            </a:r>
            <a:r>
              <a:rPr lang="ru-RU" sz="1800" dirty="0" smtClean="0"/>
              <a:t>.</a:t>
            </a:r>
            <a:endParaRPr lang="ru-RU" sz="1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2276475"/>
            <a:ext cx="6425535" cy="4268391"/>
          </a:xfrm>
        </p:spPr>
      </p:pic>
    </p:spTree>
    <p:extLst>
      <p:ext uri="{BB962C8B-B14F-4D97-AF65-F5344CB8AC3E}">
        <p14:creationId xmlns:p14="http://schemas.microsoft.com/office/powerpoint/2010/main" val="2614130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err="1"/>
              <a:t>Ліплення</a:t>
            </a:r>
            <a:r>
              <a:rPr lang="ru-RU" sz="2000" dirty="0"/>
              <a:t> з </a:t>
            </a:r>
            <a:r>
              <a:rPr lang="ru-RU" sz="2000" dirty="0" err="1"/>
              <a:t>солоного</a:t>
            </a:r>
            <a:r>
              <a:rPr lang="ru-RU" sz="2000" dirty="0"/>
              <a:t> </a:t>
            </a:r>
            <a:r>
              <a:rPr lang="ru-RU" sz="2000" dirty="0" err="1"/>
              <a:t>тіста</a:t>
            </a:r>
            <a:r>
              <a:rPr lang="ru-RU" sz="2000" dirty="0"/>
              <a:t> — </a:t>
            </a:r>
            <a:r>
              <a:rPr lang="ru-RU" sz="2000" dirty="0" err="1"/>
              <a:t>заняття</a:t>
            </a:r>
            <a:r>
              <a:rPr lang="ru-RU" sz="2000" dirty="0"/>
              <a:t> не </a:t>
            </a:r>
            <a:r>
              <a:rPr lang="ru-RU" sz="2000" dirty="0" err="1"/>
              <a:t>нове</a:t>
            </a:r>
            <a:r>
              <a:rPr lang="ru-RU" sz="2000" dirty="0"/>
              <a:t>. </a:t>
            </a:r>
            <a:r>
              <a:rPr lang="ru-RU" sz="2000" dirty="0" err="1"/>
              <a:t>Витоки</a:t>
            </a:r>
            <a:r>
              <a:rPr lang="ru-RU" sz="2000" dirty="0"/>
              <a:t> </a:t>
            </a:r>
            <a:r>
              <a:rPr lang="ru-RU" sz="2000" dirty="0" err="1"/>
              <a:t>цього</a:t>
            </a:r>
            <a:r>
              <a:rPr lang="ru-RU" sz="2000" dirty="0"/>
              <a:t> виду </a:t>
            </a:r>
            <a:r>
              <a:rPr lang="ru-RU" sz="2000" dirty="0" err="1"/>
              <a:t>творчості</a:t>
            </a:r>
            <a:r>
              <a:rPr lang="ru-RU" sz="2000" dirty="0"/>
              <a:t> </a:t>
            </a:r>
            <a:r>
              <a:rPr lang="ru-RU" sz="2000" dirty="0" err="1"/>
              <a:t>губляться</a:t>
            </a:r>
            <a:r>
              <a:rPr lang="ru-RU" sz="2000" dirty="0"/>
              <a:t> </a:t>
            </a:r>
            <a:r>
              <a:rPr lang="ru-RU" sz="2000" dirty="0" err="1"/>
              <a:t>глибоко</a:t>
            </a:r>
            <a:r>
              <a:rPr lang="ru-RU" sz="2000" dirty="0"/>
              <a:t> в </a:t>
            </a:r>
            <a:r>
              <a:rPr lang="ru-RU" sz="2000" dirty="0" err="1"/>
              <a:t>історії</a:t>
            </a:r>
            <a:r>
              <a:rPr lang="ru-RU" sz="2000" dirty="0"/>
              <a:t> </a:t>
            </a:r>
            <a:r>
              <a:rPr lang="ru-RU" sz="2000" dirty="0" err="1"/>
              <a:t>нашої</a:t>
            </a:r>
            <a:r>
              <a:rPr lang="ru-RU" sz="2000" dirty="0"/>
              <a:t> </a:t>
            </a:r>
            <a:r>
              <a:rPr lang="ru-RU" sz="2000" dirty="0" err="1"/>
              <a:t>культури</a:t>
            </a:r>
            <a:r>
              <a:rPr lang="ru-RU" sz="2000" dirty="0"/>
              <a:t>. </a:t>
            </a:r>
            <a:r>
              <a:rPr lang="ru-RU" sz="2000" dirty="0" err="1"/>
              <a:t>Згадай</a:t>
            </a:r>
            <a:r>
              <a:rPr lang="ru-RU" sz="2000" dirty="0"/>
              <a:t> </a:t>
            </a:r>
            <a:r>
              <a:rPr lang="ru-RU" sz="2000" dirty="0" err="1"/>
              <a:t>лише</a:t>
            </a:r>
            <a:r>
              <a:rPr lang="ru-RU" sz="2000" dirty="0"/>
              <a:t> Колобка з </a:t>
            </a:r>
            <a:r>
              <a:rPr lang="ru-RU" sz="2000" dirty="0" err="1"/>
              <a:t>народної</a:t>
            </a:r>
            <a:r>
              <a:rPr lang="ru-RU" sz="2000" dirty="0"/>
              <a:t> </a:t>
            </a:r>
            <a:r>
              <a:rPr lang="ru-RU" sz="2000" dirty="0" err="1"/>
              <a:t>казки</a:t>
            </a:r>
            <a:r>
              <a:rPr lang="ru-RU" sz="2000" dirty="0"/>
              <a:t> та </a:t>
            </a:r>
            <a:r>
              <a:rPr lang="ru-RU" sz="2000" dirty="0" err="1"/>
              <a:t>звичай</a:t>
            </a:r>
            <a:r>
              <a:rPr lang="ru-RU" sz="2000" dirty="0"/>
              <a:t> </a:t>
            </a:r>
            <a:r>
              <a:rPr lang="ru-RU" sz="2000" dirty="0" err="1"/>
              <a:t>пекти</a:t>
            </a:r>
            <a:r>
              <a:rPr lang="ru-RU" sz="2000" dirty="0"/>
              <a:t> </a:t>
            </a:r>
            <a:r>
              <a:rPr lang="ru-RU" sz="2000" dirty="0" err="1"/>
              <a:t>жайворонків</a:t>
            </a:r>
            <a:r>
              <a:rPr lang="ru-RU" sz="2000" dirty="0"/>
              <a:t> на </a:t>
            </a:r>
            <a:r>
              <a:rPr lang="ru-RU" sz="2000" dirty="0" err="1"/>
              <a:t>Стрітення</a:t>
            </a:r>
            <a:r>
              <a:rPr lang="ru-RU" sz="2000" dirty="0"/>
              <a:t>. </a:t>
            </a:r>
            <a:r>
              <a:rPr lang="ru-RU" sz="2000" dirty="0" err="1"/>
              <a:t>Тримай</a:t>
            </a:r>
            <a:r>
              <a:rPr lang="ru-RU" sz="2000" dirty="0"/>
              <a:t> </a:t>
            </a:r>
            <a:r>
              <a:rPr lang="ru-RU" sz="2000" dirty="0" err="1"/>
              <a:t>базовий</a:t>
            </a:r>
            <a:r>
              <a:rPr lang="ru-RU" sz="2000" dirty="0"/>
              <a:t> рецепт </a:t>
            </a:r>
            <a:r>
              <a:rPr lang="ru-RU" sz="2000" dirty="0" err="1"/>
              <a:t>солоного</a:t>
            </a:r>
            <a:r>
              <a:rPr lang="ru-RU" sz="2000" dirty="0"/>
              <a:t> </a:t>
            </a:r>
            <a:r>
              <a:rPr lang="ru-RU" sz="2000" dirty="0" err="1"/>
              <a:t>тіста</a:t>
            </a:r>
            <a:r>
              <a:rPr lang="ru-RU" sz="2000" dirty="0"/>
              <a:t> для </a:t>
            </a:r>
            <a:r>
              <a:rPr lang="ru-RU" sz="2000" dirty="0" err="1"/>
              <a:t>саморобок</a:t>
            </a:r>
            <a:r>
              <a:rPr lang="ru-RU" sz="2000" dirty="0"/>
              <a:t> — </a:t>
            </a:r>
            <a:r>
              <a:rPr lang="ru-RU" sz="2000" dirty="0" err="1"/>
              <a:t>продовжуй</a:t>
            </a:r>
            <a:r>
              <a:rPr lang="ru-RU" sz="2000" dirty="0"/>
              <a:t> </a:t>
            </a:r>
            <a:r>
              <a:rPr lang="ru-RU" sz="2000" dirty="0" err="1"/>
              <a:t>давні</a:t>
            </a:r>
            <a:r>
              <a:rPr lang="ru-RU" sz="2000" dirty="0"/>
              <a:t> </a:t>
            </a:r>
            <a:r>
              <a:rPr lang="ru-RU" sz="2000" dirty="0" err="1"/>
              <a:t>традиції</a:t>
            </a:r>
            <a:r>
              <a:rPr lang="ru-RU" sz="2000" dirty="0"/>
              <a:t> з </a:t>
            </a:r>
            <a:r>
              <a:rPr lang="ru-RU" sz="2000" dirty="0" err="1"/>
              <a:t>задоволенням</a:t>
            </a:r>
            <a:r>
              <a:rPr lang="ru-RU" sz="2000" dirty="0"/>
              <a:t>!</a:t>
            </a:r>
            <a:br>
              <a:rPr lang="ru-RU" sz="2000" dirty="0"/>
            </a:br>
            <a:r>
              <a:rPr lang="ru-RU" sz="2000" dirty="0" smtClean="0"/>
              <a:t>Для </a:t>
            </a:r>
            <a:r>
              <a:rPr lang="ru-RU" sz="2000" dirty="0" err="1"/>
              <a:t>приготування</a:t>
            </a:r>
            <a:r>
              <a:rPr lang="ru-RU" sz="2000" dirty="0"/>
              <a:t> </a:t>
            </a:r>
            <a:r>
              <a:rPr lang="ru-RU" sz="2000" dirty="0" err="1"/>
              <a:t>солоного</a:t>
            </a:r>
            <a:r>
              <a:rPr lang="ru-RU" sz="2000" dirty="0"/>
              <a:t> </a:t>
            </a:r>
            <a:r>
              <a:rPr lang="ru-RU" sz="2000" dirty="0" err="1"/>
              <a:t>тіста</a:t>
            </a:r>
            <a:r>
              <a:rPr lang="ru-RU" sz="2000" dirty="0"/>
              <a:t> </a:t>
            </a:r>
            <a:r>
              <a:rPr lang="ru-RU" sz="2000" dirty="0" err="1"/>
              <a:t>тобі</a:t>
            </a:r>
            <a:r>
              <a:rPr lang="ru-RU" sz="2000" dirty="0"/>
              <a:t> </a:t>
            </a:r>
            <a:r>
              <a:rPr lang="ru-RU" sz="2000" dirty="0" err="1"/>
              <a:t>знадобляться</a:t>
            </a:r>
            <a:r>
              <a:rPr lang="ru-RU" sz="2000" dirty="0"/>
              <a:t>:</a:t>
            </a:r>
          </a:p>
        </p:txBody>
      </p:sp>
      <p:sp>
        <p:nvSpPr>
          <p:cNvPr id="5" name="Объект 4"/>
          <p:cNvSpPr>
            <a:spLocks noGrp="1"/>
          </p:cNvSpPr>
          <p:nvPr>
            <p:ph idx="1"/>
          </p:nvPr>
        </p:nvSpPr>
        <p:spPr/>
        <p:txBody>
          <a:bodyPr>
            <a:normAutofit/>
          </a:bodyPr>
          <a:lstStyle/>
          <a:p>
            <a:r>
              <a:rPr lang="ru-RU" sz="3600" dirty="0"/>
              <a:t>1 склянка </a:t>
            </a:r>
            <a:r>
              <a:rPr lang="ru-RU" sz="3600" dirty="0" err="1"/>
              <a:t>дрібної</a:t>
            </a:r>
            <a:r>
              <a:rPr lang="ru-RU" sz="3600" dirty="0"/>
              <a:t> </a:t>
            </a:r>
            <a:r>
              <a:rPr lang="ru-RU" sz="3600" dirty="0" err="1"/>
              <a:t>солі</a:t>
            </a:r>
            <a:r>
              <a:rPr lang="ru-RU" sz="3600" dirty="0"/>
              <a:t>,</a:t>
            </a:r>
          </a:p>
          <a:p>
            <a:r>
              <a:rPr lang="ru-RU" sz="3600" dirty="0"/>
              <a:t>2 склянки </a:t>
            </a:r>
            <a:r>
              <a:rPr lang="ru-RU" sz="3600" dirty="0" err="1"/>
              <a:t>борошна</a:t>
            </a:r>
            <a:r>
              <a:rPr lang="ru-RU" sz="3600" dirty="0"/>
              <a:t>,</a:t>
            </a:r>
          </a:p>
          <a:p>
            <a:r>
              <a:rPr lang="ru-RU" sz="3600" dirty="0" err="1"/>
              <a:t>півсклянки</a:t>
            </a:r>
            <a:r>
              <a:rPr lang="ru-RU" sz="3600" dirty="0"/>
              <a:t> води,</a:t>
            </a:r>
          </a:p>
          <a:p>
            <a:r>
              <a:rPr lang="ru-RU" sz="3600" dirty="0"/>
              <a:t>5 ст. л. </a:t>
            </a:r>
            <a:r>
              <a:rPr lang="ru-RU" sz="3600" dirty="0" err="1"/>
              <a:t>соняшникової</a:t>
            </a:r>
            <a:r>
              <a:rPr lang="ru-RU" sz="3600" dirty="0"/>
              <a:t> </a:t>
            </a:r>
            <a:r>
              <a:rPr lang="ru-RU" sz="3600" dirty="0" err="1"/>
              <a:t>олії</a:t>
            </a:r>
            <a:r>
              <a:rPr lang="ru-RU" sz="3600" dirty="0"/>
              <a:t>,</a:t>
            </a:r>
          </a:p>
          <a:p>
            <a:r>
              <a:rPr lang="ru-RU" sz="3600" dirty="0" err="1"/>
              <a:t>натуральний</a:t>
            </a:r>
            <a:r>
              <a:rPr lang="ru-RU" sz="3600" dirty="0"/>
              <a:t> </a:t>
            </a:r>
            <a:r>
              <a:rPr lang="ru-RU" sz="3600" dirty="0" err="1"/>
              <a:t>сік</a:t>
            </a:r>
            <a:r>
              <a:rPr lang="ru-RU" sz="3600" dirty="0"/>
              <a:t> </a:t>
            </a:r>
            <a:r>
              <a:rPr lang="ru-RU" sz="3600" dirty="0" err="1"/>
              <a:t>або</a:t>
            </a:r>
            <a:r>
              <a:rPr lang="ru-RU" sz="3600" dirty="0"/>
              <a:t> </a:t>
            </a:r>
            <a:r>
              <a:rPr lang="ru-RU" sz="3600" dirty="0" err="1"/>
              <a:t>гуаш</a:t>
            </a:r>
            <a:r>
              <a:rPr lang="ru-RU" sz="3600" dirty="0"/>
              <a:t> (за </a:t>
            </a:r>
            <a:r>
              <a:rPr lang="ru-RU" sz="3600" dirty="0" err="1"/>
              <a:t>бажанням</a:t>
            </a:r>
            <a:r>
              <a:rPr lang="ru-RU" sz="3600" dirty="0"/>
              <a:t>).</a:t>
            </a:r>
          </a:p>
        </p:txBody>
      </p:sp>
    </p:spTree>
    <p:extLst>
      <p:ext uri="{BB962C8B-B14F-4D97-AF65-F5344CB8AC3E}">
        <p14:creationId xmlns:p14="http://schemas.microsoft.com/office/powerpoint/2010/main" val="1276186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a:t>До </a:t>
            </a:r>
            <a:r>
              <a:rPr lang="ru-RU" sz="2000" dirty="0" err="1"/>
              <a:t>роботи</a:t>
            </a:r>
            <a:r>
              <a:rPr lang="ru-RU" sz="2000" dirty="0"/>
              <a:t>!</a:t>
            </a:r>
            <a:br>
              <a:rPr lang="ru-RU" sz="2000" dirty="0"/>
            </a:br>
            <a:r>
              <a:rPr lang="ru-RU" sz="2000" dirty="0"/>
              <a:t/>
            </a:r>
            <a:br>
              <a:rPr lang="ru-RU" sz="2000" dirty="0"/>
            </a:br>
            <a:r>
              <a:rPr lang="ru-RU" sz="2000" dirty="0"/>
              <a:t>У </a:t>
            </a:r>
            <a:r>
              <a:rPr lang="ru-RU" sz="2000" dirty="0" err="1"/>
              <a:t>глибокій</a:t>
            </a:r>
            <a:r>
              <a:rPr lang="ru-RU" sz="2000" dirty="0"/>
              <a:t> </a:t>
            </a:r>
            <a:r>
              <a:rPr lang="ru-RU" sz="2000" dirty="0" err="1"/>
              <a:t>посудині</a:t>
            </a:r>
            <a:r>
              <a:rPr lang="ru-RU" sz="2000" dirty="0"/>
              <a:t> </a:t>
            </a:r>
            <a:r>
              <a:rPr lang="ru-RU" sz="2000" dirty="0" err="1"/>
              <a:t>змішай</a:t>
            </a:r>
            <a:r>
              <a:rPr lang="ru-RU" sz="2000" dirty="0"/>
              <a:t> </a:t>
            </a:r>
            <a:r>
              <a:rPr lang="ru-RU" sz="2000" dirty="0" err="1"/>
              <a:t>сухі</a:t>
            </a:r>
            <a:r>
              <a:rPr lang="ru-RU" sz="2000" dirty="0"/>
              <a:t> </a:t>
            </a:r>
            <a:r>
              <a:rPr lang="ru-RU" sz="2000" dirty="0" err="1"/>
              <a:t>інгредієнти</a:t>
            </a:r>
            <a:r>
              <a:rPr lang="ru-RU" sz="2000" dirty="0"/>
              <a:t>: </a:t>
            </a:r>
            <a:r>
              <a:rPr lang="ru-RU" sz="2000" dirty="0" err="1"/>
              <a:t>сіль</a:t>
            </a:r>
            <a:r>
              <a:rPr lang="ru-RU" sz="2000" dirty="0"/>
              <a:t> та </a:t>
            </a:r>
            <a:r>
              <a:rPr lang="ru-RU" sz="2000" dirty="0" err="1"/>
              <a:t>борошно</a:t>
            </a:r>
            <a:r>
              <a:rPr lang="ru-RU" sz="2000" dirty="0"/>
              <a:t>. Додай </a:t>
            </a:r>
            <a:r>
              <a:rPr lang="ru-RU" sz="2000" dirty="0" err="1"/>
              <a:t>соняшникової</a:t>
            </a:r>
            <a:r>
              <a:rPr lang="ru-RU" sz="2000" dirty="0"/>
              <a:t> </a:t>
            </a:r>
            <a:r>
              <a:rPr lang="ru-RU" sz="2000" dirty="0" err="1"/>
              <a:t>олії</a:t>
            </a:r>
            <a:r>
              <a:rPr lang="ru-RU" sz="2000" dirty="0"/>
              <a:t> та </a:t>
            </a:r>
            <a:r>
              <a:rPr lang="ru-RU" sz="2000" dirty="0" err="1"/>
              <a:t>налий</a:t>
            </a:r>
            <a:r>
              <a:rPr lang="ru-RU" sz="2000" dirty="0"/>
              <a:t> </a:t>
            </a:r>
            <a:r>
              <a:rPr lang="ru-RU" sz="2000" dirty="0" err="1"/>
              <a:t>трохи</a:t>
            </a:r>
            <a:r>
              <a:rPr lang="ru-RU" sz="2000" dirty="0"/>
              <a:t> води. </a:t>
            </a:r>
            <a:r>
              <a:rPr lang="ru-RU" sz="2000" dirty="0" err="1"/>
              <a:t>Заміси</a:t>
            </a:r>
            <a:r>
              <a:rPr lang="ru-RU" sz="2000" dirty="0"/>
              <a:t> </a:t>
            </a:r>
            <a:r>
              <a:rPr lang="ru-RU" sz="2000" dirty="0" err="1"/>
              <a:t>тісто</a:t>
            </a:r>
            <a:r>
              <a:rPr lang="ru-RU" sz="2000" dirty="0"/>
              <a:t>. </a:t>
            </a:r>
            <a:r>
              <a:rPr lang="ru-RU" sz="2000" dirty="0" err="1"/>
              <a:t>Щоб</a:t>
            </a:r>
            <a:r>
              <a:rPr lang="ru-RU" sz="2000" dirty="0"/>
              <a:t> </a:t>
            </a:r>
            <a:r>
              <a:rPr lang="ru-RU" sz="2000" dirty="0" err="1"/>
              <a:t>надати</a:t>
            </a:r>
            <a:r>
              <a:rPr lang="ru-RU" sz="2000" dirty="0"/>
              <a:t> </a:t>
            </a:r>
            <a:r>
              <a:rPr lang="ru-RU" sz="2000" dirty="0" err="1"/>
              <a:t>суміші</a:t>
            </a:r>
            <a:r>
              <a:rPr lang="ru-RU" sz="2000" dirty="0"/>
              <a:t> </a:t>
            </a:r>
            <a:r>
              <a:rPr lang="ru-RU" sz="2000" dirty="0" err="1"/>
              <a:t>певного</a:t>
            </a:r>
            <a:r>
              <a:rPr lang="ru-RU" sz="2000" dirty="0"/>
              <a:t> </a:t>
            </a:r>
            <a:r>
              <a:rPr lang="ru-RU" sz="2000" dirty="0" err="1"/>
              <a:t>кольору</a:t>
            </a:r>
            <a:r>
              <a:rPr lang="ru-RU" sz="2000" dirty="0"/>
              <a:t>, </a:t>
            </a:r>
            <a:r>
              <a:rPr lang="ru-RU" sz="2000" dirty="0" err="1"/>
              <a:t>обережно</a:t>
            </a:r>
            <a:r>
              <a:rPr lang="ru-RU" sz="2000" dirty="0"/>
              <a:t> </a:t>
            </a:r>
            <a:r>
              <a:rPr lang="ru-RU" sz="2000" dirty="0" err="1"/>
              <a:t>вмішай</a:t>
            </a:r>
            <a:r>
              <a:rPr lang="ru-RU" sz="2000" dirty="0"/>
              <a:t> у </a:t>
            </a:r>
            <a:r>
              <a:rPr lang="ru-RU" sz="2000" dirty="0" err="1"/>
              <a:t>неї</a:t>
            </a:r>
            <a:r>
              <a:rPr lang="ru-RU" sz="2000" dirty="0"/>
              <a:t> </a:t>
            </a:r>
            <a:r>
              <a:rPr lang="ru-RU" sz="2000" dirty="0" err="1"/>
              <a:t>морквяний</a:t>
            </a:r>
            <a:r>
              <a:rPr lang="ru-RU" sz="2000" dirty="0"/>
              <a:t> (</a:t>
            </a:r>
            <a:r>
              <a:rPr lang="ru-RU" sz="2000" dirty="0" err="1"/>
              <a:t>буряковий</a:t>
            </a:r>
            <a:r>
              <a:rPr lang="ru-RU" sz="2000" dirty="0"/>
              <a:t>) </a:t>
            </a:r>
            <a:r>
              <a:rPr lang="ru-RU" sz="2000" dirty="0" err="1"/>
              <a:t>сік</a:t>
            </a:r>
            <a:r>
              <a:rPr lang="ru-RU" sz="2000" dirty="0"/>
              <a:t> </a:t>
            </a:r>
            <a:r>
              <a:rPr lang="ru-RU" sz="2000" dirty="0" err="1"/>
              <a:t>або</a:t>
            </a:r>
            <a:r>
              <a:rPr lang="ru-RU" sz="2000" dirty="0"/>
              <a:t> </a:t>
            </a:r>
            <a:r>
              <a:rPr lang="ru-RU" sz="2000" dirty="0" err="1"/>
              <a:t>розведену</a:t>
            </a:r>
            <a:r>
              <a:rPr lang="ru-RU" sz="2000" dirty="0"/>
              <a:t> у </a:t>
            </a:r>
            <a:r>
              <a:rPr lang="ru-RU" sz="2000" dirty="0" err="1"/>
              <a:t>воді</a:t>
            </a:r>
            <a:r>
              <a:rPr lang="ru-RU" sz="2000" dirty="0"/>
              <a:t> </a:t>
            </a:r>
            <a:r>
              <a:rPr lang="ru-RU" sz="2000" dirty="0" err="1"/>
              <a:t>гуаш</a:t>
            </a:r>
            <a:r>
              <a:rPr lang="ru-RU" sz="2000" dirty="0"/>
              <a:t>. За потреби, </a:t>
            </a:r>
            <a:r>
              <a:rPr lang="ru-RU" sz="2000" dirty="0" err="1"/>
              <a:t>невеличкими</a:t>
            </a:r>
            <a:r>
              <a:rPr lang="ru-RU" sz="2000" dirty="0"/>
              <a:t> </a:t>
            </a:r>
            <a:r>
              <a:rPr lang="ru-RU" sz="2000" dirty="0" err="1"/>
              <a:t>порціями</a:t>
            </a:r>
            <a:r>
              <a:rPr lang="ru-RU" sz="2000" dirty="0"/>
              <a:t> додавай воду </a:t>
            </a:r>
            <a:r>
              <a:rPr lang="ru-RU" sz="2000" dirty="0" err="1"/>
              <a:t>або</a:t>
            </a:r>
            <a:r>
              <a:rPr lang="ru-RU" sz="2000" dirty="0"/>
              <a:t> муку, </a:t>
            </a:r>
            <a:r>
              <a:rPr lang="ru-RU" sz="2000" dirty="0" err="1"/>
              <a:t>щоб</a:t>
            </a:r>
            <a:r>
              <a:rPr lang="ru-RU" sz="2000" dirty="0"/>
              <a:t> </a:t>
            </a:r>
            <a:r>
              <a:rPr lang="ru-RU" sz="2000" dirty="0" err="1"/>
              <a:t>регулювати</a:t>
            </a:r>
            <a:r>
              <a:rPr lang="ru-RU" sz="2000" dirty="0"/>
              <a:t> </a:t>
            </a:r>
            <a:r>
              <a:rPr lang="ru-RU" sz="2000" dirty="0" err="1"/>
              <a:t>в’язкість</a:t>
            </a:r>
            <a:r>
              <a:rPr lang="ru-RU" sz="2000" dirty="0"/>
              <a:t> </a:t>
            </a:r>
            <a:r>
              <a:rPr lang="ru-RU" sz="2000" dirty="0" err="1"/>
              <a:t>тіста</a:t>
            </a:r>
            <a:r>
              <a:rPr lang="ru-RU" sz="2000" dirty="0"/>
              <a:t>. </a:t>
            </a:r>
            <a:r>
              <a:rPr lang="ru-RU" sz="2000" dirty="0" err="1"/>
              <a:t>Захопливих</a:t>
            </a:r>
            <a:r>
              <a:rPr lang="ru-RU" sz="2000" dirty="0"/>
              <a:t> </a:t>
            </a:r>
            <a:r>
              <a:rPr lang="ru-RU" sz="2000" dirty="0" err="1"/>
              <a:t>ігор</a:t>
            </a:r>
            <a:r>
              <a:rPr lang="ru-RU" sz="2000" dirty="0"/>
              <a:t> та </a:t>
            </a:r>
            <a:r>
              <a:rPr lang="ru-RU" sz="2000" dirty="0" err="1"/>
              <a:t>вдалих</a:t>
            </a:r>
            <a:r>
              <a:rPr lang="ru-RU" sz="2000" dirty="0"/>
              <a:t> </a:t>
            </a:r>
            <a:r>
              <a:rPr lang="ru-RU" sz="2000" dirty="0" err="1"/>
              <a:t>виробів</a:t>
            </a:r>
            <a:r>
              <a:rPr lang="ru-RU" sz="2000" dirty="0"/>
              <a:t>!</a:t>
            </a:r>
            <a:br>
              <a:rPr lang="ru-RU" sz="2000" dirty="0"/>
            </a:br>
            <a:r>
              <a:rPr lang="ru-RU" sz="2000" dirty="0" err="1" smtClean="0"/>
              <a:t>Важливо</a:t>
            </a:r>
            <a:r>
              <a:rPr lang="ru-RU" sz="2000" dirty="0"/>
              <a:t>! </a:t>
            </a:r>
            <a:r>
              <a:rPr lang="ru-RU" sz="2000" dirty="0" err="1"/>
              <a:t>Зберігати</a:t>
            </a:r>
            <a:r>
              <a:rPr lang="ru-RU" sz="2000" dirty="0"/>
              <a:t> </a:t>
            </a:r>
            <a:r>
              <a:rPr lang="ru-RU" sz="2000" dirty="0" err="1"/>
              <a:t>готове</a:t>
            </a:r>
            <a:r>
              <a:rPr lang="ru-RU" sz="2000" dirty="0"/>
              <a:t> </a:t>
            </a:r>
            <a:r>
              <a:rPr lang="ru-RU" sz="2000" dirty="0" err="1"/>
              <a:t>тісто</a:t>
            </a:r>
            <a:r>
              <a:rPr lang="ru-RU" sz="2000" dirty="0"/>
              <a:t> </a:t>
            </a:r>
            <a:r>
              <a:rPr lang="ru-RU" sz="2000" dirty="0" err="1"/>
              <a:t>найкраще</a:t>
            </a:r>
            <a:r>
              <a:rPr lang="ru-RU" sz="2000" dirty="0"/>
              <a:t> у холодильнику не </a:t>
            </a:r>
            <a:r>
              <a:rPr lang="ru-RU" sz="2000" dirty="0" err="1"/>
              <a:t>більше</a:t>
            </a:r>
            <a:r>
              <a:rPr lang="ru-RU" sz="2000" dirty="0"/>
              <a:t> </a:t>
            </a:r>
            <a:r>
              <a:rPr lang="ru-RU" sz="2000" dirty="0" err="1"/>
              <a:t>доби</a:t>
            </a:r>
            <a:r>
              <a:rPr lang="ru-RU" sz="2000" dirty="0"/>
              <a:t>, </a:t>
            </a:r>
            <a:r>
              <a:rPr lang="ru-RU" sz="2000" dirty="0" err="1"/>
              <a:t>щільно</a:t>
            </a:r>
            <a:r>
              <a:rPr lang="ru-RU" sz="2000" dirty="0"/>
              <a:t> </a:t>
            </a:r>
            <a:r>
              <a:rPr lang="ru-RU" sz="2000" dirty="0" err="1"/>
              <a:t>обгорнувши</a:t>
            </a:r>
            <a:r>
              <a:rPr lang="ru-RU" sz="2000" dirty="0"/>
              <a:t> </a:t>
            </a:r>
            <a:r>
              <a:rPr lang="ru-RU" sz="2000" dirty="0" err="1"/>
              <a:t>масу</a:t>
            </a:r>
            <a:r>
              <a:rPr lang="ru-RU" sz="2000" dirty="0"/>
              <a:t> </a:t>
            </a:r>
            <a:r>
              <a:rPr lang="ru-RU" sz="2000" dirty="0" err="1"/>
              <a:t>харчовою</a:t>
            </a:r>
            <a:r>
              <a:rPr lang="ru-RU" sz="2000" dirty="0"/>
              <a:t> </a:t>
            </a:r>
            <a:r>
              <a:rPr lang="ru-RU" sz="2000" dirty="0" err="1"/>
              <a:t>плівкою</a:t>
            </a:r>
            <a:r>
              <a:rPr lang="ru-RU" sz="2000" dirty="0"/>
              <a:t>.</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2708920"/>
            <a:ext cx="4772862" cy="3975113"/>
          </a:xfrm>
        </p:spPr>
      </p:pic>
    </p:spTree>
    <p:extLst>
      <p:ext uri="{BB962C8B-B14F-4D97-AF65-F5344CB8AC3E}">
        <p14:creationId xmlns:p14="http://schemas.microsoft.com/office/powerpoint/2010/main" val="3665324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err="1"/>
              <a:t>Із</a:t>
            </a:r>
            <a:r>
              <a:rPr lang="ru-RU" sz="2000" dirty="0"/>
              <a:t> </a:t>
            </a:r>
            <a:r>
              <a:rPr lang="ru-RU" sz="2000" dirty="0" err="1"/>
              <a:t>солоного</a:t>
            </a:r>
            <a:r>
              <a:rPr lang="ru-RU" sz="2000" dirty="0"/>
              <a:t> </a:t>
            </a:r>
            <a:r>
              <a:rPr lang="ru-RU" sz="2000" dirty="0" err="1"/>
              <a:t>тіста</a:t>
            </a:r>
            <a:r>
              <a:rPr lang="ru-RU" sz="2000" dirty="0"/>
              <a:t> </a:t>
            </a:r>
            <a:r>
              <a:rPr lang="ru-RU" sz="2000" dirty="0" err="1"/>
              <a:t>можна</a:t>
            </a:r>
            <a:r>
              <a:rPr lang="ru-RU" sz="2000" dirty="0"/>
              <a:t> </a:t>
            </a:r>
            <a:r>
              <a:rPr lang="ru-RU" sz="2000" dirty="0" err="1"/>
              <a:t>виготовити</a:t>
            </a:r>
            <a:r>
              <a:rPr lang="ru-RU" sz="2000" dirty="0"/>
              <a:t> </a:t>
            </a:r>
            <a:r>
              <a:rPr lang="ru-RU" sz="2000" dirty="0" err="1"/>
              <a:t>що</a:t>
            </a:r>
            <a:r>
              <a:rPr lang="ru-RU" sz="2000" dirty="0"/>
              <a:t> </a:t>
            </a:r>
            <a:r>
              <a:rPr lang="ru-RU" sz="2000" dirty="0" err="1"/>
              <a:t>завгодно</a:t>
            </a:r>
            <a:r>
              <a:rPr lang="ru-RU" sz="2000" dirty="0"/>
              <a:t> — </a:t>
            </a:r>
            <a:r>
              <a:rPr lang="ru-RU" sz="2000" dirty="0" err="1"/>
              <a:t>іграшкові</a:t>
            </a:r>
            <a:r>
              <a:rPr lang="ru-RU" sz="2000" dirty="0"/>
              <a:t> </a:t>
            </a:r>
            <a:r>
              <a:rPr lang="ru-RU" sz="2000" dirty="0" err="1"/>
              <a:t>продукти</a:t>
            </a:r>
            <a:r>
              <a:rPr lang="ru-RU" sz="2000" dirty="0"/>
              <a:t>, </a:t>
            </a:r>
            <a:r>
              <a:rPr lang="ru-RU" sz="2000" dirty="0" err="1"/>
              <a:t>звіряток</a:t>
            </a:r>
            <a:r>
              <a:rPr lang="ru-RU" sz="2000" dirty="0"/>
              <a:t>, </a:t>
            </a:r>
            <a:r>
              <a:rPr lang="ru-RU" sz="2000" dirty="0" err="1"/>
              <a:t>квіти</a:t>
            </a:r>
            <a:r>
              <a:rPr lang="ru-RU" sz="2000" dirty="0"/>
              <a:t>, </a:t>
            </a:r>
            <a:r>
              <a:rPr lang="ru-RU" sz="2000" dirty="0" err="1"/>
              <a:t>світильники</a:t>
            </a:r>
            <a:r>
              <a:rPr lang="ru-RU" sz="2000" dirty="0"/>
              <a:t> й </a:t>
            </a:r>
            <a:r>
              <a:rPr lang="ru-RU" sz="2000" dirty="0" err="1"/>
              <a:t>розкішні</a:t>
            </a:r>
            <a:r>
              <a:rPr lang="ru-RU" sz="2000" dirty="0"/>
              <a:t> панно. Та </a:t>
            </a:r>
            <a:r>
              <a:rPr lang="ru-RU" sz="2000" dirty="0" err="1"/>
              <a:t>щоб</a:t>
            </a:r>
            <a:r>
              <a:rPr lang="ru-RU" sz="2000" dirty="0"/>
              <a:t> </a:t>
            </a:r>
            <a:r>
              <a:rPr lang="ru-RU" sz="2000" dirty="0" err="1"/>
              <a:t>твої</a:t>
            </a:r>
            <a:r>
              <a:rPr lang="ru-RU" sz="2000" dirty="0"/>
              <a:t> </a:t>
            </a:r>
            <a:r>
              <a:rPr lang="ru-RU" sz="2000" dirty="0" err="1"/>
              <a:t>роботи</a:t>
            </a:r>
            <a:r>
              <a:rPr lang="ru-RU" sz="2000" dirty="0"/>
              <a:t> </a:t>
            </a:r>
            <a:r>
              <a:rPr lang="ru-RU" sz="2000" dirty="0" err="1"/>
              <a:t>мали</a:t>
            </a:r>
            <a:r>
              <a:rPr lang="ru-RU" sz="2000" dirty="0"/>
              <a:t> </a:t>
            </a:r>
            <a:r>
              <a:rPr lang="ru-RU" sz="2000" dirty="0" err="1"/>
              <a:t>оригінальний</a:t>
            </a:r>
            <a:r>
              <a:rPr lang="ru-RU" sz="2000" dirty="0"/>
              <a:t>, довершений </a:t>
            </a:r>
            <a:r>
              <a:rPr lang="ru-RU" sz="2000" dirty="0" err="1"/>
              <a:t>вигляд</a:t>
            </a:r>
            <a:r>
              <a:rPr lang="ru-RU" sz="2000" dirty="0"/>
              <a:t>, </a:t>
            </a:r>
            <a:r>
              <a:rPr lang="ru-RU" sz="2000" dirty="0" err="1"/>
              <a:t>тобі</a:t>
            </a:r>
            <a:r>
              <a:rPr lang="ru-RU" sz="2000" dirty="0"/>
              <a:t> </a:t>
            </a:r>
            <a:r>
              <a:rPr lang="ru-RU" sz="2000" dirty="0" err="1"/>
              <a:t>знадобляться</a:t>
            </a:r>
            <a:r>
              <a:rPr lang="ru-RU" sz="2000" dirty="0"/>
              <a:t> </a:t>
            </a:r>
            <a:r>
              <a:rPr lang="ru-RU" sz="2000" dirty="0" err="1"/>
              <a:t>різноманітні</a:t>
            </a:r>
            <a:r>
              <a:rPr lang="ru-RU" sz="2000" dirty="0"/>
              <a:t> </a:t>
            </a:r>
            <a:r>
              <a:rPr lang="ru-RU" sz="2000" dirty="0" err="1"/>
              <a:t>інструменти</a:t>
            </a:r>
            <a:r>
              <a:rPr lang="ru-RU" sz="2000" dirty="0"/>
              <a:t>. </a:t>
            </a:r>
            <a:r>
              <a:rPr lang="ru-RU" sz="2000" dirty="0" err="1"/>
              <a:t>Купувати</a:t>
            </a:r>
            <a:r>
              <a:rPr lang="ru-RU" sz="2000" dirty="0"/>
              <a:t> </a:t>
            </a:r>
            <a:r>
              <a:rPr lang="ru-RU" sz="2000" dirty="0" err="1"/>
              <a:t>нічого</a:t>
            </a:r>
            <a:r>
              <a:rPr lang="ru-RU" sz="2000" dirty="0"/>
              <a:t> не </a:t>
            </a:r>
            <a:r>
              <a:rPr lang="ru-RU" sz="2000" dirty="0" err="1"/>
              <a:t>потрібно</a:t>
            </a:r>
            <a:r>
              <a:rPr lang="ru-RU" sz="2000" dirty="0"/>
              <a:t>, </a:t>
            </a:r>
            <a:r>
              <a:rPr lang="ru-RU" sz="2000" dirty="0" err="1"/>
              <a:t>використовуй</a:t>
            </a:r>
            <a:r>
              <a:rPr lang="ru-RU" sz="2000" dirty="0"/>
              <a:t> </a:t>
            </a:r>
            <a:r>
              <a:rPr lang="ru-RU" sz="2000" dirty="0" err="1"/>
              <a:t>предмети</a:t>
            </a:r>
            <a:r>
              <a:rPr lang="ru-RU" sz="2000" dirty="0"/>
              <a:t>, </a:t>
            </a:r>
            <a:r>
              <a:rPr lang="ru-RU" sz="2000" dirty="0" err="1"/>
              <a:t>що</a:t>
            </a:r>
            <a:r>
              <a:rPr lang="ru-RU" sz="2000" dirty="0"/>
              <a:t> є </a:t>
            </a:r>
            <a:r>
              <a:rPr lang="ru-RU" sz="2000" dirty="0" err="1"/>
              <a:t>під</a:t>
            </a:r>
            <a:r>
              <a:rPr lang="ru-RU" sz="2000" dirty="0"/>
              <a:t> рукою.</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988840"/>
            <a:ext cx="6078669" cy="4559002"/>
          </a:xfrm>
        </p:spPr>
      </p:pic>
    </p:spTree>
    <p:extLst>
      <p:ext uri="{BB962C8B-B14F-4D97-AF65-F5344CB8AC3E}">
        <p14:creationId xmlns:p14="http://schemas.microsoft.com/office/powerpoint/2010/main" val="1580704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556792"/>
            <a:ext cx="7467600" cy="4432933"/>
          </a:xfrm>
        </p:spPr>
        <p:txBody>
          <a:bodyPr>
            <a:normAutofit fontScale="92500" lnSpcReduction="10000"/>
          </a:bodyPr>
          <a:lstStyle/>
          <a:p>
            <a:r>
              <a:rPr lang="ru-RU" dirty="0" err="1"/>
              <a:t>фігурна</a:t>
            </a:r>
            <a:r>
              <a:rPr lang="ru-RU" dirty="0"/>
              <a:t> </a:t>
            </a:r>
            <a:r>
              <a:rPr lang="ru-RU" dirty="0" err="1"/>
              <a:t>качалочка</a:t>
            </a:r>
            <a:r>
              <a:rPr lang="ru-RU" dirty="0"/>
              <a:t> </a:t>
            </a:r>
            <a:r>
              <a:rPr lang="ru-RU" dirty="0" err="1"/>
              <a:t>або</a:t>
            </a:r>
            <a:r>
              <a:rPr lang="ru-RU" dirty="0"/>
              <a:t> </a:t>
            </a:r>
            <a:r>
              <a:rPr lang="ru-RU" dirty="0" err="1"/>
              <a:t>пляшечка</a:t>
            </a:r>
            <a:r>
              <a:rPr lang="ru-RU" dirty="0"/>
              <a:t> з водою,</a:t>
            </a:r>
          </a:p>
          <a:p>
            <a:r>
              <a:rPr lang="ru-RU" dirty="0"/>
              <a:t>зубочистки (для </a:t>
            </a:r>
            <a:r>
              <a:rPr lang="ru-RU" dirty="0" err="1"/>
              <a:t>проколювання</a:t>
            </a:r>
            <a:r>
              <a:rPr lang="ru-RU" dirty="0"/>
              <a:t> </a:t>
            </a:r>
            <a:r>
              <a:rPr lang="ru-RU" dirty="0" err="1"/>
              <a:t>отворів</a:t>
            </a:r>
            <a:r>
              <a:rPr lang="ru-RU" dirty="0"/>
              <a:t>),</a:t>
            </a:r>
          </a:p>
          <a:p>
            <a:r>
              <a:rPr lang="ru-RU" dirty="0" err="1"/>
              <a:t>ковпачки</a:t>
            </a:r>
            <a:r>
              <a:rPr lang="ru-RU" dirty="0"/>
              <a:t> </a:t>
            </a:r>
            <a:r>
              <a:rPr lang="ru-RU" dirty="0" err="1"/>
              <a:t>від</a:t>
            </a:r>
            <a:r>
              <a:rPr lang="ru-RU" dirty="0"/>
              <a:t> </a:t>
            </a:r>
            <a:r>
              <a:rPr lang="ru-RU" dirty="0" err="1"/>
              <a:t>фломастерів</a:t>
            </a:r>
            <a:r>
              <a:rPr lang="ru-RU" dirty="0"/>
              <a:t>,</a:t>
            </a:r>
          </a:p>
          <a:p>
            <a:r>
              <a:rPr lang="ru-RU" dirty="0" err="1"/>
              <a:t>стрижень</a:t>
            </a:r>
            <a:r>
              <a:rPr lang="ru-RU" dirty="0"/>
              <a:t> </a:t>
            </a:r>
            <a:r>
              <a:rPr lang="ru-RU" dirty="0" err="1"/>
              <a:t>від</a:t>
            </a:r>
            <a:r>
              <a:rPr lang="ru-RU" dirty="0"/>
              <a:t> </a:t>
            </a:r>
            <a:r>
              <a:rPr lang="ru-RU" dirty="0" err="1"/>
              <a:t>кулькової</a:t>
            </a:r>
            <a:r>
              <a:rPr lang="ru-RU" dirty="0"/>
              <a:t> ручки,</a:t>
            </a:r>
          </a:p>
          <a:p>
            <a:r>
              <a:rPr lang="ru-RU" dirty="0"/>
              <a:t>ножик для </a:t>
            </a:r>
            <a:r>
              <a:rPr lang="ru-RU" dirty="0" err="1"/>
              <a:t>пластиліну</a:t>
            </a:r>
            <a:r>
              <a:rPr lang="ru-RU" dirty="0"/>
              <a:t>,</a:t>
            </a:r>
          </a:p>
          <a:p>
            <a:r>
              <a:rPr lang="ru-RU" dirty="0"/>
              <a:t>формочки для </a:t>
            </a:r>
            <a:r>
              <a:rPr lang="ru-RU" dirty="0" err="1"/>
              <a:t>печива</a:t>
            </a:r>
            <a:r>
              <a:rPr lang="ru-RU" dirty="0"/>
              <a:t>,</a:t>
            </a:r>
          </a:p>
          <a:p>
            <a:r>
              <a:rPr lang="ru-RU" dirty="0" err="1"/>
              <a:t>ґудзики</a:t>
            </a:r>
            <a:r>
              <a:rPr lang="ru-RU" dirty="0"/>
              <a:t>,</a:t>
            </a:r>
          </a:p>
          <a:p>
            <a:r>
              <a:rPr lang="ru-RU" dirty="0" err="1"/>
              <a:t>намистинки</a:t>
            </a:r>
            <a:r>
              <a:rPr lang="ru-RU" dirty="0"/>
              <a:t>,</a:t>
            </a:r>
          </a:p>
          <a:p>
            <a:r>
              <a:rPr lang="ru-RU" dirty="0" err="1"/>
              <a:t>макарони</a:t>
            </a:r>
            <a:r>
              <a:rPr lang="ru-RU" dirty="0"/>
              <a:t>,</a:t>
            </a:r>
          </a:p>
          <a:p>
            <a:r>
              <a:rPr lang="ru-RU" dirty="0" err="1"/>
              <a:t>мереживо</a:t>
            </a:r>
            <a:r>
              <a:rPr lang="ru-RU" dirty="0"/>
              <a:t> та </a:t>
            </a:r>
            <a:r>
              <a:rPr lang="ru-RU" dirty="0" err="1"/>
              <a:t>інші</a:t>
            </a:r>
            <a:r>
              <a:rPr lang="ru-RU" dirty="0"/>
              <a:t> </a:t>
            </a:r>
            <a:r>
              <a:rPr lang="ru-RU" dirty="0" err="1"/>
              <a:t>штампи</a:t>
            </a:r>
            <a:r>
              <a:rPr lang="ru-RU" dirty="0"/>
              <a:t> для </a:t>
            </a:r>
            <a:r>
              <a:rPr lang="ru-RU" dirty="0" err="1"/>
              <a:t>тиснення</a:t>
            </a:r>
            <a:r>
              <a:rPr lang="ru-RU" dirty="0"/>
              <a:t>,</a:t>
            </a:r>
          </a:p>
          <a:p>
            <a:r>
              <a:rPr lang="ru-RU" dirty="0" err="1"/>
              <a:t>прес</a:t>
            </a:r>
            <a:r>
              <a:rPr lang="ru-RU" dirty="0"/>
              <a:t> для </a:t>
            </a:r>
            <a:r>
              <a:rPr lang="ru-RU" dirty="0" err="1"/>
              <a:t>часнику</a:t>
            </a:r>
            <a:r>
              <a:rPr lang="ru-RU" dirty="0"/>
              <a:t>.</a:t>
            </a:r>
          </a:p>
        </p:txBody>
      </p:sp>
      <p:sp>
        <p:nvSpPr>
          <p:cNvPr id="4" name="Заголовок 3"/>
          <p:cNvSpPr>
            <a:spLocks noGrp="1"/>
          </p:cNvSpPr>
          <p:nvPr>
            <p:ph type="title"/>
          </p:nvPr>
        </p:nvSpPr>
        <p:spPr/>
        <p:txBody>
          <a:bodyPr/>
          <a:lstStyle/>
          <a:p>
            <a:r>
              <a:rPr lang="ru-RU" sz="2400" dirty="0"/>
              <a:t>Для </a:t>
            </a:r>
            <a:r>
              <a:rPr lang="ru-RU" sz="2400" dirty="0" err="1"/>
              <a:t>створення</a:t>
            </a:r>
            <a:r>
              <a:rPr lang="ru-RU" sz="2400" dirty="0"/>
              <a:t> </a:t>
            </a:r>
            <a:r>
              <a:rPr lang="ru-RU" sz="2400" dirty="0" err="1"/>
              <a:t>унікальних</a:t>
            </a:r>
            <a:r>
              <a:rPr lang="ru-RU" sz="2400" dirty="0"/>
              <a:t> </a:t>
            </a:r>
            <a:r>
              <a:rPr lang="ru-RU" sz="2400" dirty="0" err="1"/>
              <a:t>візерунків</a:t>
            </a:r>
            <a:r>
              <a:rPr lang="ru-RU" sz="2400" dirty="0"/>
              <a:t> на </a:t>
            </a:r>
            <a:r>
              <a:rPr lang="ru-RU" sz="2400" dirty="0" err="1"/>
              <a:t>поверхні</a:t>
            </a:r>
            <a:r>
              <a:rPr lang="ru-RU" sz="2400" dirty="0"/>
              <a:t> </a:t>
            </a:r>
            <a:r>
              <a:rPr lang="ru-RU" sz="2400" dirty="0" err="1"/>
              <a:t>тіста</a:t>
            </a:r>
            <a:r>
              <a:rPr lang="ru-RU" sz="2400" dirty="0"/>
              <a:t> </a:t>
            </a:r>
            <a:r>
              <a:rPr lang="ru-RU" sz="2400" dirty="0" err="1"/>
              <a:t>ідеально</a:t>
            </a:r>
            <a:r>
              <a:rPr lang="ru-RU" sz="2400" dirty="0"/>
              <a:t> </a:t>
            </a:r>
            <a:r>
              <a:rPr lang="ru-RU" sz="2400" dirty="0" err="1"/>
              <a:t>підійдуть</a:t>
            </a:r>
            <a:r>
              <a:rPr lang="ru-RU" sz="2400" dirty="0"/>
              <a:t>:</a:t>
            </a:r>
          </a:p>
        </p:txBody>
      </p:sp>
    </p:spTree>
    <p:extLst>
      <p:ext uri="{BB962C8B-B14F-4D97-AF65-F5344CB8AC3E}">
        <p14:creationId xmlns:p14="http://schemas.microsoft.com/office/powerpoint/2010/main" val="868400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Не </a:t>
            </a:r>
            <a:r>
              <a:rPr lang="ru-RU" sz="2400" dirty="0" err="1"/>
              <a:t>бійся</a:t>
            </a:r>
            <a:r>
              <a:rPr lang="ru-RU" sz="2400" dirty="0"/>
              <a:t> </a:t>
            </a:r>
            <a:r>
              <a:rPr lang="ru-RU" sz="2400" dirty="0" err="1"/>
              <a:t>експериментувати</a:t>
            </a:r>
            <a:r>
              <a:rPr lang="ru-RU" sz="2400" dirty="0"/>
              <a:t> з </a:t>
            </a:r>
            <a:r>
              <a:rPr lang="ru-RU" sz="2400" dirty="0" err="1"/>
              <a:t>візерунками</a:t>
            </a:r>
            <a:r>
              <a:rPr lang="ru-RU" sz="2400" dirty="0"/>
              <a:t> і формами! У </a:t>
            </a:r>
            <a:r>
              <a:rPr lang="ru-RU" sz="2400" dirty="0" err="1"/>
              <a:t>разі</a:t>
            </a:r>
            <a:r>
              <a:rPr lang="ru-RU" sz="2400" dirty="0"/>
              <a:t> </a:t>
            </a:r>
            <a:r>
              <a:rPr lang="ru-RU" sz="2400" dirty="0" err="1"/>
              <a:t>невдачі</a:t>
            </a:r>
            <a:r>
              <a:rPr lang="ru-RU" sz="2400" dirty="0"/>
              <a:t> деталь легко </a:t>
            </a:r>
            <a:r>
              <a:rPr lang="ru-RU" sz="2400" dirty="0" err="1"/>
              <a:t>виправити</a:t>
            </a:r>
            <a:r>
              <a:rPr lang="ru-RU" sz="2400" dirty="0"/>
              <a:t> </a:t>
            </a:r>
            <a:r>
              <a:rPr lang="ru-RU" sz="2400" dirty="0" err="1"/>
              <a:t>або</a:t>
            </a:r>
            <a:r>
              <a:rPr lang="ru-RU" sz="2400" dirty="0"/>
              <a:t> </a:t>
            </a:r>
            <a:r>
              <a:rPr lang="ru-RU" sz="2400" dirty="0" err="1"/>
              <a:t>зліпити</a:t>
            </a:r>
            <a:r>
              <a:rPr lang="ru-RU" sz="2400" dirty="0"/>
              <a:t> заново</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556792"/>
            <a:ext cx="8392170" cy="4196085"/>
          </a:xfrm>
        </p:spPr>
      </p:pic>
    </p:spTree>
    <p:extLst>
      <p:ext uri="{BB962C8B-B14F-4D97-AF65-F5344CB8AC3E}">
        <p14:creationId xmlns:p14="http://schemas.microsoft.com/office/powerpoint/2010/main" val="3346143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041440" cy="1442674"/>
          </a:xfrm>
        </p:spPr>
        <p:txBody>
          <a:bodyPr/>
          <a:lstStyle/>
          <a:p>
            <a:r>
              <a:rPr lang="ru-RU" sz="1800" dirty="0" err="1"/>
              <a:t>Щоб</a:t>
            </a:r>
            <a:r>
              <a:rPr lang="ru-RU" sz="1800" dirty="0"/>
              <a:t> готова </a:t>
            </a:r>
            <a:r>
              <a:rPr lang="ru-RU" sz="1800" dirty="0" err="1"/>
              <a:t>саморобка</a:t>
            </a:r>
            <a:r>
              <a:rPr lang="ru-RU" sz="1800" dirty="0"/>
              <a:t> </a:t>
            </a:r>
            <a:r>
              <a:rPr lang="ru-RU" sz="1800" dirty="0" err="1"/>
              <a:t>довго</a:t>
            </a:r>
            <a:r>
              <a:rPr lang="ru-RU" sz="1800" dirty="0"/>
              <a:t> </a:t>
            </a:r>
            <a:r>
              <a:rPr lang="ru-RU" sz="1800" dirty="0" err="1"/>
              <a:t>радувала</a:t>
            </a:r>
            <a:r>
              <a:rPr lang="ru-RU" sz="1800" dirty="0"/>
              <a:t> </a:t>
            </a:r>
            <a:r>
              <a:rPr lang="ru-RU" sz="1800" dirty="0" err="1"/>
              <a:t>очі</a:t>
            </a:r>
            <a:r>
              <a:rPr lang="ru-RU" sz="1800" dirty="0"/>
              <a:t> </a:t>
            </a:r>
            <a:r>
              <a:rPr lang="ru-RU" sz="1800" dirty="0" err="1"/>
              <a:t>твоїх</a:t>
            </a:r>
            <a:r>
              <a:rPr lang="ru-RU" sz="1800" dirty="0"/>
              <a:t> гостей, </a:t>
            </a:r>
            <a:r>
              <a:rPr lang="ru-RU" sz="1800" dirty="0" err="1"/>
              <a:t>її</a:t>
            </a:r>
            <a:r>
              <a:rPr lang="ru-RU" sz="1800" dirty="0"/>
              <a:t> </a:t>
            </a:r>
            <a:r>
              <a:rPr lang="ru-RU" sz="1800" dirty="0" err="1"/>
              <a:t>необхідно</a:t>
            </a:r>
            <a:r>
              <a:rPr lang="ru-RU" sz="1800" dirty="0"/>
              <a:t> правильно </a:t>
            </a:r>
            <a:r>
              <a:rPr lang="ru-RU" sz="1800" dirty="0" err="1"/>
              <a:t>висушити</a:t>
            </a:r>
            <a:r>
              <a:rPr lang="ru-RU" sz="1800" dirty="0"/>
              <a:t>. </a:t>
            </a:r>
            <a:r>
              <a:rPr lang="ru-RU" sz="1800" dirty="0" err="1"/>
              <a:t>Пам’ятай</a:t>
            </a:r>
            <a:r>
              <a:rPr lang="ru-RU" sz="1800" dirty="0"/>
              <a:t>: головне правило </a:t>
            </a:r>
            <a:r>
              <a:rPr lang="ru-RU" sz="1800" dirty="0" err="1"/>
              <a:t>сушіння</a:t>
            </a:r>
            <a:r>
              <a:rPr lang="ru-RU" sz="1800" dirty="0"/>
              <a:t> </a:t>
            </a:r>
            <a:r>
              <a:rPr lang="ru-RU" sz="1800" dirty="0" err="1"/>
              <a:t>виробів</a:t>
            </a:r>
            <a:r>
              <a:rPr lang="ru-RU" sz="1800" dirty="0"/>
              <a:t> з </a:t>
            </a:r>
            <a:r>
              <a:rPr lang="ru-RU" sz="1800" dirty="0" err="1"/>
              <a:t>солоного</a:t>
            </a:r>
            <a:r>
              <a:rPr lang="ru-RU" sz="1800" dirty="0"/>
              <a:t> </a:t>
            </a:r>
            <a:r>
              <a:rPr lang="ru-RU" sz="1800" dirty="0" err="1"/>
              <a:t>тіста</a:t>
            </a:r>
            <a:r>
              <a:rPr lang="ru-RU" sz="1800" dirty="0"/>
              <a:t> — </a:t>
            </a:r>
            <a:r>
              <a:rPr lang="ru-RU" sz="1800" dirty="0" err="1"/>
              <a:t>жодних</a:t>
            </a:r>
            <a:r>
              <a:rPr lang="ru-RU" sz="1800" dirty="0"/>
              <a:t> </a:t>
            </a:r>
            <a:r>
              <a:rPr lang="ru-RU" sz="1800" dirty="0" err="1"/>
              <a:t>різких</a:t>
            </a:r>
            <a:r>
              <a:rPr lang="ru-RU" sz="1800" dirty="0"/>
              <a:t> </a:t>
            </a:r>
            <a:r>
              <a:rPr lang="ru-RU" sz="1800" dirty="0" err="1"/>
              <a:t>змін</a:t>
            </a:r>
            <a:r>
              <a:rPr lang="ru-RU" sz="1800" dirty="0"/>
              <a:t> </a:t>
            </a:r>
            <a:r>
              <a:rPr lang="ru-RU" sz="1800" dirty="0" err="1"/>
              <a:t>температури</a:t>
            </a:r>
            <a:r>
              <a:rPr lang="ru-RU" sz="1800" dirty="0"/>
              <a:t>.</a:t>
            </a:r>
            <a:br>
              <a:rPr lang="ru-RU" sz="1800" dirty="0"/>
            </a:br>
            <a:r>
              <a:rPr lang="ru-RU" sz="1800" dirty="0" err="1" smtClean="0"/>
              <a:t>Існує</a:t>
            </a:r>
            <a:r>
              <a:rPr lang="ru-RU" sz="1800" dirty="0" smtClean="0"/>
              <a:t> </a:t>
            </a:r>
            <a:r>
              <a:rPr lang="ru-RU" sz="1800" dirty="0"/>
              <a:t>два </a:t>
            </a:r>
            <a:r>
              <a:rPr lang="ru-RU" sz="1800" dirty="0" err="1"/>
              <a:t>способи</a:t>
            </a:r>
            <a:r>
              <a:rPr lang="ru-RU" sz="1800" dirty="0"/>
              <a:t> </a:t>
            </a:r>
            <a:r>
              <a:rPr lang="ru-RU" sz="1800" dirty="0" err="1"/>
              <a:t>сушіння</a:t>
            </a:r>
            <a:r>
              <a:rPr lang="ru-RU" sz="1800" dirty="0"/>
              <a:t> </a:t>
            </a:r>
            <a:r>
              <a:rPr lang="ru-RU" sz="1800" dirty="0" err="1"/>
              <a:t>фігурок</a:t>
            </a:r>
            <a:r>
              <a:rPr lang="ru-RU" sz="1800" dirty="0"/>
              <a:t> з </a:t>
            </a:r>
            <a:r>
              <a:rPr lang="ru-RU" sz="1800" dirty="0" err="1"/>
              <a:t>солоного</a:t>
            </a:r>
            <a:r>
              <a:rPr lang="ru-RU" sz="1800" dirty="0"/>
              <a:t> </a:t>
            </a:r>
            <a:r>
              <a:rPr lang="ru-RU" sz="1800" dirty="0" err="1"/>
              <a:t>тіста</a:t>
            </a:r>
            <a:r>
              <a:rPr lang="ru-RU" sz="1800" dirty="0"/>
              <a:t>:</a:t>
            </a:r>
            <a:br>
              <a:rPr lang="ru-RU" sz="1800" dirty="0"/>
            </a:br>
            <a:r>
              <a:rPr lang="ru-RU" sz="1800" dirty="0"/>
              <a:t>1. </a:t>
            </a:r>
            <a:r>
              <a:rPr lang="ru-RU" sz="1800" dirty="0" err="1"/>
              <a:t>Найпростіший</a:t>
            </a:r>
            <a:r>
              <a:rPr lang="ru-RU" sz="1800" dirty="0"/>
              <a:t> — </a:t>
            </a:r>
            <a:r>
              <a:rPr lang="ru-RU" sz="1800" dirty="0" err="1"/>
              <a:t>природний</a:t>
            </a:r>
            <a:r>
              <a:rPr lang="ru-RU" sz="1800" dirty="0"/>
              <a:t>. Просто </a:t>
            </a:r>
            <a:r>
              <a:rPr lang="ru-RU" sz="1800" dirty="0" err="1"/>
              <a:t>залиш</a:t>
            </a:r>
            <a:r>
              <a:rPr lang="ru-RU" sz="1800" dirty="0"/>
              <a:t> </a:t>
            </a:r>
            <a:r>
              <a:rPr lang="ru-RU" sz="1800" dirty="0" err="1"/>
              <a:t>фігурку</a:t>
            </a:r>
            <a:r>
              <a:rPr lang="ru-RU" sz="1800" dirty="0"/>
              <a:t> </a:t>
            </a:r>
            <a:r>
              <a:rPr lang="ru-RU" sz="1800" dirty="0" err="1"/>
              <a:t>сушитися</a:t>
            </a:r>
            <a:r>
              <a:rPr lang="ru-RU" sz="1800" dirty="0"/>
              <a:t> за </a:t>
            </a:r>
            <a:r>
              <a:rPr lang="ru-RU" sz="1800" dirty="0" err="1"/>
              <a:t>кімнатної</a:t>
            </a:r>
            <a:r>
              <a:rPr lang="ru-RU" sz="1800" dirty="0"/>
              <a:t> </a:t>
            </a:r>
            <a:r>
              <a:rPr lang="ru-RU" sz="1800" dirty="0" err="1"/>
              <a:t>температури</a:t>
            </a:r>
            <a:r>
              <a:rPr lang="ru-RU" sz="1800" dirty="0"/>
              <a:t> на </a:t>
            </a:r>
            <a:r>
              <a:rPr lang="ru-RU" sz="1800" dirty="0" err="1"/>
              <a:t>кілька</a:t>
            </a:r>
            <a:r>
              <a:rPr lang="ru-RU" sz="1800" dirty="0"/>
              <a:t> </a:t>
            </a:r>
            <a:r>
              <a:rPr lang="ru-RU" sz="1800" dirty="0" err="1"/>
              <a:t>днів</a:t>
            </a:r>
            <a:r>
              <a:rPr lang="ru-RU" sz="1800" dirty="0"/>
              <a:t> </a:t>
            </a:r>
            <a:r>
              <a:rPr lang="ru-RU" sz="1800" dirty="0" err="1"/>
              <a:t>або</a:t>
            </a:r>
            <a:r>
              <a:rPr lang="ru-RU" sz="1800" dirty="0"/>
              <a:t> </a:t>
            </a:r>
            <a:r>
              <a:rPr lang="ru-RU" sz="1800" dirty="0" err="1"/>
              <a:t>тижнів</a:t>
            </a:r>
            <a:r>
              <a:rPr lang="ru-RU" sz="1800" dirty="0"/>
              <a:t>. У </a:t>
            </a:r>
            <a:r>
              <a:rPr lang="ru-RU" sz="1800" dirty="0" err="1"/>
              <a:t>жодному</a:t>
            </a:r>
            <a:r>
              <a:rPr lang="ru-RU" sz="1800" dirty="0"/>
              <a:t> </a:t>
            </a:r>
            <a:r>
              <a:rPr lang="ru-RU" sz="1800" dirty="0" err="1"/>
              <a:t>разі</a:t>
            </a:r>
            <a:r>
              <a:rPr lang="ru-RU" sz="1800" dirty="0"/>
              <a:t> не </a:t>
            </a:r>
            <a:r>
              <a:rPr lang="ru-RU" sz="1800" dirty="0" err="1"/>
              <a:t>можна</a:t>
            </a:r>
            <a:r>
              <a:rPr lang="ru-RU" sz="1800" dirty="0"/>
              <a:t> </a:t>
            </a:r>
            <a:r>
              <a:rPr lang="ru-RU" sz="1800" dirty="0" err="1"/>
              <a:t>сушити</a:t>
            </a:r>
            <a:r>
              <a:rPr lang="ru-RU" sz="1800" dirty="0"/>
              <a:t> </a:t>
            </a:r>
            <a:r>
              <a:rPr lang="ru-RU" sz="1800" dirty="0" err="1"/>
              <a:t>виріб</a:t>
            </a:r>
            <a:r>
              <a:rPr lang="ru-RU" sz="1800" dirty="0"/>
              <a:t> на </a:t>
            </a:r>
            <a:r>
              <a:rPr lang="ru-RU" sz="1800" dirty="0" err="1"/>
              <a:t>гарячій</a:t>
            </a:r>
            <a:r>
              <a:rPr lang="ru-RU" sz="1800" dirty="0"/>
              <a:t> </a:t>
            </a:r>
            <a:r>
              <a:rPr lang="ru-RU" sz="1800" dirty="0" err="1"/>
              <a:t>батареї</a:t>
            </a:r>
            <a:r>
              <a:rPr lang="ru-RU" sz="1800" dirty="0"/>
              <a:t> — </a:t>
            </a:r>
            <a:r>
              <a:rPr lang="ru-RU" sz="1800" dirty="0" err="1"/>
              <a:t>він</a:t>
            </a:r>
            <a:r>
              <a:rPr lang="ru-RU" sz="1800" dirty="0"/>
              <a:t> </a:t>
            </a:r>
            <a:r>
              <a:rPr lang="ru-RU" sz="1800" dirty="0" err="1"/>
              <a:t>потріскається</a:t>
            </a:r>
            <a:r>
              <a:rPr lang="ru-RU" sz="1800" dirty="0"/>
              <a:t> </a:t>
            </a:r>
            <a:r>
              <a:rPr lang="ru-RU" sz="1800" dirty="0" err="1"/>
              <a:t>або</a:t>
            </a:r>
            <a:r>
              <a:rPr lang="ru-RU" sz="1800" dirty="0"/>
              <a:t> </a:t>
            </a:r>
            <a:r>
              <a:rPr lang="ru-RU" sz="1800" dirty="0" err="1"/>
              <a:t>розкришиться</a:t>
            </a:r>
            <a:r>
              <a:rPr lang="ru-RU" sz="1800" dirty="0"/>
              <a:t>. </a:t>
            </a:r>
            <a:r>
              <a:rPr lang="ru-RU" sz="1800" dirty="0" err="1"/>
              <a:t>Занадто</a:t>
            </a:r>
            <a:r>
              <a:rPr lang="ru-RU" sz="1800" dirty="0"/>
              <a:t> </a:t>
            </a:r>
            <a:r>
              <a:rPr lang="ru-RU" sz="1800" dirty="0" err="1"/>
              <a:t>вологе</a:t>
            </a:r>
            <a:r>
              <a:rPr lang="ru-RU" sz="1800" dirty="0"/>
              <a:t> </a:t>
            </a:r>
            <a:r>
              <a:rPr lang="ru-RU" sz="1800" dirty="0" err="1"/>
              <a:t>приміщення</a:t>
            </a:r>
            <a:r>
              <a:rPr lang="ru-RU" sz="1800" dirty="0"/>
              <a:t> </a:t>
            </a:r>
            <a:r>
              <a:rPr lang="ru-RU" sz="1800" dirty="0" err="1"/>
              <a:t>теж</a:t>
            </a:r>
            <a:r>
              <a:rPr lang="ru-RU" sz="1800" dirty="0"/>
              <a:t> не </a:t>
            </a:r>
            <a:r>
              <a:rPr lang="ru-RU" sz="1800" dirty="0" err="1"/>
              <a:t>підійде</a:t>
            </a:r>
            <a:r>
              <a:rPr lang="ru-RU" sz="1800" dirty="0"/>
              <a:t> — </a:t>
            </a:r>
            <a:r>
              <a:rPr lang="ru-RU" sz="1800" dirty="0" err="1"/>
              <a:t>тісто</a:t>
            </a:r>
            <a:r>
              <a:rPr lang="ru-RU" sz="1800" dirty="0"/>
              <a:t>, </a:t>
            </a:r>
            <a:r>
              <a:rPr lang="ru-RU" sz="1800" dirty="0" err="1"/>
              <a:t>мов</a:t>
            </a:r>
            <a:r>
              <a:rPr lang="ru-RU" sz="1800" dirty="0"/>
              <a:t> губка, </a:t>
            </a:r>
            <a:r>
              <a:rPr lang="ru-RU" sz="1800" dirty="0" err="1"/>
              <a:t>вбирає</a:t>
            </a:r>
            <a:r>
              <a:rPr lang="ru-RU" sz="1800" dirty="0"/>
              <a:t> </a:t>
            </a:r>
            <a:r>
              <a:rPr lang="ru-RU" sz="1800" dirty="0" err="1"/>
              <a:t>вологу</a:t>
            </a:r>
            <a:r>
              <a:rPr lang="ru-RU" sz="1800" dirty="0"/>
              <a:t> і запросто </a:t>
            </a:r>
            <a:r>
              <a:rPr lang="ru-RU" sz="1800" dirty="0" err="1"/>
              <a:t>може</a:t>
            </a:r>
            <a:r>
              <a:rPr lang="ru-RU" sz="1800" dirty="0"/>
              <a:t> </a:t>
            </a:r>
            <a:r>
              <a:rPr lang="ru-RU" sz="1800" dirty="0" err="1"/>
              <a:t>розмокнути</a:t>
            </a:r>
            <a:r>
              <a:rPr lang="ru-RU" sz="1800" dirty="0"/>
              <a:t>. </a:t>
            </a:r>
            <a:r>
              <a:rPr lang="ru-RU" sz="1800" dirty="0" err="1"/>
              <a:t>Природний</a:t>
            </a:r>
            <a:r>
              <a:rPr lang="ru-RU" sz="1800" dirty="0"/>
              <a:t> </a:t>
            </a:r>
            <a:r>
              <a:rPr lang="ru-RU" sz="1800" dirty="0" err="1"/>
              <a:t>спосіб</a:t>
            </a:r>
            <a:r>
              <a:rPr lang="ru-RU" sz="1800" dirty="0"/>
              <a:t> </a:t>
            </a:r>
            <a:r>
              <a:rPr lang="ru-RU" sz="1800" dirty="0" err="1"/>
              <a:t>надзвичайно</a:t>
            </a:r>
            <a:r>
              <a:rPr lang="ru-RU" sz="1800" dirty="0"/>
              <a:t> легкий, </a:t>
            </a:r>
            <a:r>
              <a:rPr lang="ru-RU" sz="1800" dirty="0" err="1"/>
              <a:t>однак</a:t>
            </a:r>
            <a:r>
              <a:rPr lang="ru-RU" sz="1800" dirty="0"/>
              <a:t> </a:t>
            </a:r>
            <a:r>
              <a:rPr lang="ru-RU" sz="1800" dirty="0" err="1"/>
              <a:t>ду</a:t>
            </a:r>
            <a:r>
              <a:rPr lang="ru-RU" sz="1800" dirty="0"/>
              <a:t>-у-у-же </a:t>
            </a:r>
            <a:r>
              <a:rPr lang="ru-RU" sz="1800" dirty="0" err="1"/>
              <a:t>повільний</a:t>
            </a:r>
            <a:r>
              <a:rPr lang="ru-RU" sz="1800" dirty="0"/>
              <a:t>. А нам же </a:t>
            </a:r>
            <a:r>
              <a:rPr lang="ru-RU" sz="1800" dirty="0" err="1"/>
              <a:t>хочеться</a:t>
            </a:r>
            <a:r>
              <a:rPr lang="ru-RU" sz="1800" dirty="0"/>
              <a:t> </a:t>
            </a:r>
            <a:r>
              <a:rPr lang="ru-RU" sz="1800" dirty="0" err="1"/>
              <a:t>швидше</a:t>
            </a:r>
            <a:r>
              <a:rPr lang="ru-RU" sz="1800" dirty="0"/>
              <a:t>, правда?</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3068960"/>
            <a:ext cx="5515329" cy="3600722"/>
          </a:xfrm>
        </p:spPr>
      </p:pic>
    </p:spTree>
    <p:extLst>
      <p:ext uri="{BB962C8B-B14F-4D97-AF65-F5344CB8AC3E}">
        <p14:creationId xmlns:p14="http://schemas.microsoft.com/office/powerpoint/2010/main" val="18020242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TM01790492[[fn=Тетрадь для рисования]]</Template>
  <TotalTime>220</TotalTime>
  <Words>490</Words>
  <Application>Microsoft Office PowerPoint</Application>
  <PresentationFormat>Экран (4:3)</PresentationFormat>
  <Paragraphs>39</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Sketchbook</vt:lpstr>
      <vt:lpstr>Ліплення з солоного тіста.  Корекція 5 клас </vt:lpstr>
      <vt:lpstr>Вітаю , 5 клас. Справжнє диво, коли безформна пластична маса перетворюється на грайливе кошеня або казковий будиночок. Пропоную тобі відчути себе чарівником та приготувати ідеальне солоне тісто для майбутніх шедеврів.</vt:lpstr>
      <vt:lpstr>Маса, що прекрасно тримає форму, не пливе та не псується з часом, — мрія всіх прихильників ліплення. А мрія усіх мам — безпечна пластична суміш без алергенів та шкідливих домішок. Солоне тісто об’єднує усі ці характеристики та завдяки випіканню зберігається краще від пластиліну. Фігурка з солоного тіста стане вишуканою прикрасою твоєї кімнати і чудовим знаряддям для гри. Як зробити солоне тісто м’яким і піддатливим та надовго зберегти вироби з борошняної суміші? Будь уважний, розказую.</vt:lpstr>
      <vt:lpstr>Ліплення з солоного тіста — заняття не нове. Витоки цього виду творчості губляться глибоко в історії нашої культури. Згадай лише Колобка з народної казки та звичай пекти жайворонків на Стрітення. Тримай базовий рецепт солоного тіста для саморобок — продовжуй давні традиції з задоволенням! Для приготування солоного тіста тобі знадобляться:</vt:lpstr>
      <vt:lpstr>До роботи!  У глибокій посудині змішай сухі інгредієнти: сіль та борошно. Додай соняшникової олії та налий трохи води. Заміси тісто. Щоб надати суміші певного кольору, обережно вмішай у неї морквяний (буряковий) сік або розведену у воді гуаш. За потреби, невеличкими порціями додавай воду або муку, щоб регулювати в’язкість тіста. Захопливих ігор та вдалих виробів! Важливо! Зберігати готове тісто найкраще у холодильнику не більше доби, щільно обгорнувши масу харчовою плівкою.</vt:lpstr>
      <vt:lpstr>Із солоного тіста можна виготовити що завгодно — іграшкові продукти, звіряток, квіти, світильники й розкішні панно. Та щоб твої роботи мали оригінальний, довершений вигляд, тобі знадобляться різноманітні інструменти. Купувати нічого не потрібно, використовуй предмети, що є під рукою.</vt:lpstr>
      <vt:lpstr>Для створення унікальних візерунків на поверхні тіста ідеально підійдуть:</vt:lpstr>
      <vt:lpstr>Не бійся експериментувати з візерунками і формами! У разі невдачі деталь легко виправити або зліпити заново</vt:lpstr>
      <vt:lpstr>Щоб готова саморобка довго радувала очі твоїх гостей, її необхідно правильно висушити. Пам’ятай: головне правило сушіння виробів з солоного тіста — жодних різких змін температури. Існує два способи сушіння фігурок з солоного тіста: 1. Найпростіший — природний. Просто залиш фігурку сушитися за кімнатної температури на кілька днів або тижнів. У жодному разі не можна сушити виріб на гарячій батареї — він потріскається або розкришиться. Занадто вологе приміщення теж не підійде — тісто, мов губка, вбирає вологу і запросто може розмокнути. Природний спосіб надзвичайно легкий, однак ду-у-у-же повільний. А нам же хочеться швидше, правда?</vt:lpstr>
      <vt:lpstr>2. Сушка в духовці. Поклади фігурку на пергамент в холодну духовку та запікай на найменшому вогні, поступово збільшуючи температуру. Регулярно перевертай виріб, аби він запікався з усіх сторін рівномірно. Після закінчення роботи саморобку одразу не виймай — нехай охолоне в духовці. Під час сушіння виробів із солоного тіста керуйся наступною таблицею.  Невисокі вироби (товщиною до 2 см)                 Об’ємні вироби (товщиною понад 2 см) 1 год при 50 °C                  1–2 год при 50 °C 1–2 год при 75 °C              2–3 год при 75 °C 1 год при 100 °C                             1–2 год при 100 °C 1 год при 125 °C                           2 год при 125 °C 0,5–1 год при 150 °C                      1 год при 150 °C Сушити вироби з тіста можна й у вимкненій духовці. Прогрій її як слід та поклади фігурки у тепло. Зачекай, поки духовка охолоне. Повтори процедуру кілька разів.</vt:lpstr>
      <vt:lpstr>Під час роботи з солоним тістом невдачі неминучі. Однак не варто засмучуватися й опускати руки. Якщо у процесі сушки виріб тріснув чи від нього відпала деталь, повернути іграшці форму допоможе будівельний клей ПВА або Момент. Тріщинки та нерівності можна згладити маленькими напилками для обпилювання металу. Такий напевне знайдеться у тата. Готовий виріб краще покрити лаком — так він довше милуватиме очі свого талановитого господаря.</vt:lpstr>
      <vt:lpstr>Ось тобі декілька цікавих відео. Переглянь їх обов`язково!</vt:lpstr>
      <vt:lpstr>Твоє завдання дуже просте: гарно і з користю  провести час на карантині  А солоне тісто тобі в цьому допоможе. </vt:lpstr>
      <vt:lpstr>Бажаю успіху! І вірю в твої можливості!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Ліплення з солоного тіста.  Корекція 5 клас</dc:title>
  <dc:creator>Taras</dc:creator>
  <cp:lastModifiedBy>Taras</cp:lastModifiedBy>
  <cp:revision>7</cp:revision>
  <dcterms:created xsi:type="dcterms:W3CDTF">2019-01-10T18:33:34Z</dcterms:created>
  <dcterms:modified xsi:type="dcterms:W3CDTF">2020-04-15T17:42:09Z</dcterms:modified>
</cp:coreProperties>
</file>