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67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03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1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731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65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91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81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905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371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977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171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450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7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5E8557-09B0-4E33-9D9B-061891F4E5B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4FF2857-12B3-4089-A9E3-194DD0F11C4C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0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9OhUJyF1bY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8F746C-3C85-4507-A473-46B1DA574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628270"/>
            <a:ext cx="8229600" cy="1794907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Segoe Script" panose="030B0504020000000003" pitchFamily="66" charset="0"/>
              </a:rPr>
              <a:t>Продовження Заняття «я тебе розумію»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CA2438-E96C-43A6-9B99-3EF1AFBBC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6548" y="4628270"/>
            <a:ext cx="3765452" cy="2229729"/>
          </a:xfrm>
        </p:spPr>
        <p:txBody>
          <a:bodyPr>
            <a:normAutofit/>
          </a:bodyPr>
          <a:lstStyle/>
          <a:p>
            <a:r>
              <a:rPr lang="uk-UA" b="1" dirty="0">
                <a:latin typeface="Segoe Script" panose="030B0504020000000003" pitchFamily="66" charset="0"/>
              </a:rPr>
              <a:t>Дорогі учні!!! Вітаю всіх на занятті </a:t>
            </a:r>
          </a:p>
          <a:p>
            <a:r>
              <a:rPr lang="uk-UA" b="1" dirty="0">
                <a:latin typeface="Segoe Script" panose="030B0504020000000003" pitchFamily="66" charset="0"/>
              </a:rPr>
              <a:t>Сьогодні ми з вами дізнаємось, що таке емпатія і навчимося її проявляти!! </a:t>
            </a:r>
          </a:p>
          <a:p>
            <a:r>
              <a:rPr lang="uk-UA" b="1" dirty="0">
                <a:latin typeface="Segoe Script" panose="030B0504020000000003" pitchFamily="66" charset="0"/>
              </a:rPr>
              <a:t>Успіхів!! Ви молодці </a:t>
            </a:r>
          </a:p>
          <a:p>
            <a:endParaRPr lang="uk-UA" dirty="0"/>
          </a:p>
        </p:txBody>
      </p:sp>
      <p:sp>
        <p:nvSpPr>
          <p:cNvPr id="4" name="Улыбающееся лицо 3">
            <a:extLst>
              <a:ext uri="{FF2B5EF4-FFF2-40B4-BE49-F238E27FC236}">
                <a16:creationId xmlns:a16="http://schemas.microsoft.com/office/drawing/2014/main" id="{20A71760-C438-4CC4-8708-5C027308FEA6}"/>
              </a:ext>
            </a:extLst>
          </p:cNvPr>
          <p:cNvSpPr/>
          <p:nvPr/>
        </p:nvSpPr>
        <p:spPr>
          <a:xfrm>
            <a:off x="10311620" y="4837527"/>
            <a:ext cx="281354" cy="29542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ердце 4">
            <a:extLst>
              <a:ext uri="{FF2B5EF4-FFF2-40B4-BE49-F238E27FC236}">
                <a16:creationId xmlns:a16="http://schemas.microsoft.com/office/drawing/2014/main" id="{B88C6B3C-4396-485E-94CC-F7801FB938A4}"/>
              </a:ext>
            </a:extLst>
          </p:cNvPr>
          <p:cNvSpPr/>
          <p:nvPr/>
        </p:nvSpPr>
        <p:spPr>
          <a:xfrm>
            <a:off x="11369041" y="6233263"/>
            <a:ext cx="337624" cy="379828"/>
          </a:xfrm>
          <a:prstGeom prst="hear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720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11B09D-B512-41A3-8382-EEE2A4D0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0"/>
            <a:ext cx="9720073" cy="1505243"/>
          </a:xfrm>
        </p:spPr>
        <p:txBody>
          <a:bodyPr/>
          <a:lstStyle/>
          <a:p>
            <a:r>
              <a:rPr lang="uk-UA" dirty="0"/>
              <a:t>Завдання 6. «Як вчинити?»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567DC8-83E3-4328-9DDF-0BB8FAFBE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900" y="1097279"/>
            <a:ext cx="11451100" cy="5141741"/>
          </a:xfrm>
        </p:spPr>
        <p:txBody>
          <a:bodyPr/>
          <a:lstStyle/>
          <a:p>
            <a:r>
              <a:rPr lang="uk-UA" dirty="0"/>
              <a:t>Молодці !!! Ви навчилися розуміти емоції інших! А тепер подумаємо разом, як навчитися емпатії в </a:t>
            </a:r>
            <a:r>
              <a:rPr lang="uk-UA" dirty="0" err="1"/>
              <a:t>різниїх</a:t>
            </a:r>
            <a:r>
              <a:rPr lang="uk-UA" dirty="0"/>
              <a:t> ситуаціях. </a:t>
            </a:r>
          </a:p>
          <a:p>
            <a:r>
              <a:rPr lang="uk-UA" dirty="0"/>
              <a:t>Інструкція: уважно поглянь на картинки і подумай, як показати, що ти виявляєш емпатію до іншої дитини. Що б ти сказав (сказала) до дитини, яка є ображена? Чим би ви їй допомогли?</a:t>
            </a:r>
          </a:p>
          <a:p>
            <a:endParaRPr lang="uk-UA" dirty="0"/>
          </a:p>
        </p:txBody>
      </p:sp>
      <p:pic>
        <p:nvPicPr>
          <p:cNvPr id="10248" name="Picture 8" descr="Що робити, коли ніхто з тобою не дружить | Новини та аналітика ...">
            <a:extLst>
              <a:ext uri="{FF2B5EF4-FFF2-40B4-BE49-F238E27FC236}">
                <a16:creationId xmlns:a16="http://schemas.microsoft.com/office/drawing/2014/main" id="{5E5B5A68-DBCC-4A3C-B851-3A77AD2AD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79939"/>
            <a:ext cx="5840730" cy="336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Булінг в законі: хто відповідатиме за образи дітей в школі, що ...">
            <a:extLst>
              <a:ext uri="{FF2B5EF4-FFF2-40B4-BE49-F238E27FC236}">
                <a16:creationId xmlns:a16="http://schemas.microsoft.com/office/drawing/2014/main" id="{362DAE80-9159-4B8F-A514-1225CA094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31" y="3079939"/>
            <a:ext cx="5978769" cy="336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936D9E-7192-4FBC-82AC-131197652E50}"/>
              </a:ext>
            </a:extLst>
          </p:cNvPr>
          <p:cNvSpPr txBox="1"/>
          <p:nvPr/>
        </p:nvSpPr>
        <p:spPr>
          <a:xfrm>
            <a:off x="72213" y="3090490"/>
            <a:ext cx="3205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bg1"/>
                </a:solidFill>
              </a:rPr>
              <a:t>Насмішки в школі</a:t>
            </a:r>
            <a:r>
              <a:rPr lang="uk-UA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E9E9D7-142F-4398-B6D5-8A09B9EA0405}"/>
              </a:ext>
            </a:extLst>
          </p:cNvPr>
          <p:cNvSpPr txBox="1"/>
          <p:nvPr/>
        </p:nvSpPr>
        <p:spPr>
          <a:xfrm>
            <a:off x="9312812" y="3429000"/>
            <a:ext cx="2321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</a:rPr>
              <a:t>Ігнорування серед  друзів</a:t>
            </a:r>
          </a:p>
        </p:txBody>
      </p:sp>
    </p:spTree>
    <p:extLst>
      <p:ext uri="{BB962C8B-B14F-4D97-AF65-F5344CB8AC3E}">
        <p14:creationId xmlns:p14="http://schemas.microsoft.com/office/powerpoint/2010/main" val="220290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98DE4D-6CEB-455D-AC4D-EFB702F1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Продовження….</a:t>
            </a:r>
          </a:p>
        </p:txBody>
      </p:sp>
      <p:pic>
        <p:nvPicPr>
          <p:cNvPr id="11266" name="Picture 2" descr="Что делать, если ребенок ревнует - Здоровые дети">
            <a:extLst>
              <a:ext uri="{FF2B5EF4-FFF2-40B4-BE49-F238E27FC236}">
                <a16:creationId xmlns:a16="http://schemas.microsoft.com/office/drawing/2014/main" id="{BD5003CF-872B-4CCE-BF6C-F7F10E322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90" y="1782498"/>
            <a:ext cx="4995912" cy="3293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Рада увеличила выплаты по уходу за детьми с инвалидностью">
            <a:extLst>
              <a:ext uri="{FF2B5EF4-FFF2-40B4-BE49-F238E27FC236}">
                <a16:creationId xmlns:a16="http://schemas.microsoft.com/office/drawing/2014/main" id="{0277D77A-B5FB-4406-8BCB-D3C138024C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857" y="128472"/>
            <a:ext cx="5876143" cy="330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Адаптація до Нової української школи: як батькам і вчителям ...">
            <a:extLst>
              <a:ext uri="{FF2B5EF4-FFF2-40B4-BE49-F238E27FC236}">
                <a16:creationId xmlns:a16="http://schemas.microsoft.com/office/drawing/2014/main" id="{0C7A4FF2-310A-4706-BAC3-4AFB07D670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5708"/>
          <a:stretch/>
        </p:blipFill>
        <p:spPr bwMode="auto">
          <a:xfrm>
            <a:off x="6393694" y="3549948"/>
            <a:ext cx="3486644" cy="330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09CEFD-F246-4955-AA5F-34E9707C6B1F}"/>
              </a:ext>
            </a:extLst>
          </p:cNvPr>
          <p:cNvSpPr txBox="1"/>
          <p:nvPr/>
        </p:nvSpPr>
        <p:spPr>
          <a:xfrm>
            <a:off x="3898633" y="4360985"/>
            <a:ext cx="1406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/>
              <a:t>В сім</a:t>
            </a:r>
            <a:r>
              <a:rPr lang="en-US" sz="2800" dirty="0"/>
              <a:t>`</a:t>
            </a:r>
            <a:r>
              <a:rPr lang="uk-UA" sz="2800" dirty="0"/>
              <a:t>ї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A8F5D4-1CD9-4B7D-9FB2-5213F682334C}"/>
              </a:ext>
            </a:extLst>
          </p:cNvPr>
          <p:cNvSpPr txBox="1"/>
          <p:nvPr/>
        </p:nvSpPr>
        <p:spPr>
          <a:xfrm>
            <a:off x="10480432" y="2967334"/>
            <a:ext cx="1866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З друзями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1BD349-889D-4C1D-8388-7AF2A2F68D68}"/>
              </a:ext>
            </a:extLst>
          </p:cNvPr>
          <p:cNvSpPr txBox="1"/>
          <p:nvPr/>
        </p:nvSpPr>
        <p:spPr>
          <a:xfrm>
            <a:off x="8314006" y="6372665"/>
            <a:ext cx="1308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</a:rPr>
              <a:t>В школі</a:t>
            </a:r>
          </a:p>
        </p:txBody>
      </p:sp>
    </p:spTree>
    <p:extLst>
      <p:ext uri="{BB962C8B-B14F-4D97-AF65-F5344CB8AC3E}">
        <p14:creationId xmlns:p14="http://schemas.microsoft.com/office/powerpoint/2010/main" val="1602258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231664-2A3A-4FD0-9C8F-8FFEF0B20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909" y="0"/>
            <a:ext cx="9720072" cy="1499616"/>
          </a:xfrm>
        </p:spPr>
        <p:txBody>
          <a:bodyPr/>
          <a:lstStyle/>
          <a:p>
            <a:r>
              <a:rPr lang="uk-UA" dirty="0"/>
              <a:t>Чого ми навчилися?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673832-B4BA-4107-9454-B540ABC43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1815" y="1167618"/>
            <a:ext cx="5430130" cy="5690382"/>
          </a:xfrm>
        </p:spPr>
        <p:txBody>
          <a:bodyPr>
            <a:normAutofit lnSpcReduction="10000"/>
          </a:bodyPr>
          <a:lstStyle/>
          <a:p>
            <a:r>
              <a:rPr lang="uk-UA" sz="2400" b="1" dirty="0">
                <a:latin typeface="Segoe Script" panose="030B0504020000000003" pitchFamily="66" charset="0"/>
              </a:rPr>
              <a:t>Запитання 1. </a:t>
            </a:r>
            <a:r>
              <a:rPr lang="uk-UA" sz="2400" dirty="0">
                <a:latin typeface="Segoe Script" panose="030B0504020000000003" pitchFamily="66" charset="0"/>
              </a:rPr>
              <a:t>Пригадай, чи тобі допомагали, коли ти сумував? </a:t>
            </a:r>
          </a:p>
          <a:p>
            <a:r>
              <a:rPr lang="uk-UA" sz="2400" b="1" dirty="0">
                <a:latin typeface="Segoe Script" panose="030B0504020000000003" pitchFamily="66" charset="0"/>
              </a:rPr>
              <a:t>Запитання 2. </a:t>
            </a:r>
            <a:r>
              <a:rPr lang="uk-UA" sz="2400" dirty="0">
                <a:latin typeface="Segoe Script" panose="030B0504020000000003" pitchFamily="66" charset="0"/>
              </a:rPr>
              <a:t>Подумай, кому ти можеш допомогти вже зараз? </a:t>
            </a:r>
          </a:p>
          <a:p>
            <a:r>
              <a:rPr lang="uk-UA" sz="2400" b="1" dirty="0" err="1">
                <a:latin typeface="Segoe Script" panose="030B0504020000000003" pitchFamily="66" charset="0"/>
              </a:rPr>
              <a:t>Пам</a:t>
            </a:r>
            <a:r>
              <a:rPr lang="en-US" sz="2400" b="1" dirty="0">
                <a:latin typeface="Segoe Script" panose="030B0504020000000003" pitchFamily="66" charset="0"/>
              </a:rPr>
              <a:t>`</a:t>
            </a:r>
            <a:r>
              <a:rPr lang="uk-UA" sz="2400" b="1" dirty="0" err="1">
                <a:latin typeface="Segoe Script" panose="030B0504020000000003" pitchFamily="66" charset="0"/>
              </a:rPr>
              <a:t>ятай</a:t>
            </a:r>
            <a:r>
              <a:rPr lang="uk-UA" sz="2400" b="1" dirty="0">
                <a:latin typeface="Segoe Script" panose="030B0504020000000003" pitchFamily="66" charset="0"/>
              </a:rPr>
              <a:t>!!! </a:t>
            </a:r>
            <a:r>
              <a:rPr lang="uk-UA" sz="2400" dirty="0">
                <a:latin typeface="Segoe Script" panose="030B0504020000000003" pitchFamily="66" charset="0"/>
              </a:rPr>
              <a:t>Спершу тобі можливо буде важко проявляти емпатію. Можливо ти будеш відчувати злість або тобі буде важко зрозуміти іншого. </a:t>
            </a:r>
            <a:r>
              <a:rPr lang="uk-UA" sz="2400" b="1" dirty="0">
                <a:latin typeface="Segoe Script" panose="030B0504020000000003" pitchFamily="66" charset="0"/>
              </a:rPr>
              <a:t>АЛЕ </a:t>
            </a:r>
            <a:r>
              <a:rPr lang="uk-UA" sz="2400" dirty="0">
                <a:latin typeface="Segoe Script" panose="030B0504020000000003" pitchFamily="66" charset="0"/>
              </a:rPr>
              <a:t>якщо докладати зусиль, то з часом вміння проявляти емпатію стане хорошою звичкою!</a:t>
            </a:r>
          </a:p>
        </p:txBody>
      </p:sp>
      <p:pic>
        <p:nvPicPr>
          <p:cNvPr id="12290" name="Picture 2" descr="Зачем нужна эмпатия в мире технологий / Блог компании Skillbox / Хабр">
            <a:extLst>
              <a:ext uri="{FF2B5EF4-FFF2-40B4-BE49-F238E27FC236}">
                <a16:creationId xmlns:a16="http://schemas.microsoft.com/office/drawing/2014/main" id="{577A6C6F-9FE5-47D0-B1A8-0B2E2F00C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98" y="2205111"/>
            <a:ext cx="5885791" cy="3267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9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47C635-F2F5-4739-A4C1-4A9AB877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01" y="-189914"/>
            <a:ext cx="9720074" cy="1477108"/>
          </a:xfrm>
        </p:spPr>
        <p:txBody>
          <a:bodyPr/>
          <a:lstStyle/>
          <a:p>
            <a:r>
              <a:rPr lang="uk-UA" dirty="0"/>
              <a:t>Перегляд відео.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234874-E4D1-4C88-8895-340E2D5C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844062"/>
            <a:ext cx="3432517" cy="5465298"/>
          </a:xfrm>
        </p:spPr>
        <p:txBody>
          <a:bodyPr/>
          <a:lstStyle/>
          <a:p>
            <a:r>
              <a:rPr lang="uk-UA" b="1" dirty="0"/>
              <a:t>Інструкція: пропоную переглянути відео за посиланням. </a:t>
            </a:r>
          </a:p>
          <a:p>
            <a:r>
              <a:rPr lang="uk-UA" b="1" dirty="0"/>
              <a:t>Подумай: якби Пушинки не відчували емпатії один до одного, то чи вдалося б їм вижити? </a:t>
            </a:r>
          </a:p>
          <a:p>
            <a:r>
              <a:rPr lang="en-US" sz="3200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https://www.youtube.com/watch?v=9OhUJyF1bYo</a:t>
            </a:r>
            <a:endParaRPr lang="uk-UA" sz="3200" b="1" dirty="0">
              <a:solidFill>
                <a:srgbClr val="00B0F0"/>
              </a:solidFill>
            </a:endParaRPr>
          </a:p>
        </p:txBody>
      </p:sp>
      <p:pic>
        <p:nvPicPr>
          <p:cNvPr id="13314" name="Picture 2" descr="Емоційний інтелект – запорука успішної кар'єри | Запорізький ...">
            <a:extLst>
              <a:ext uri="{FF2B5EF4-FFF2-40B4-BE49-F238E27FC236}">
                <a16:creationId xmlns:a16="http://schemas.microsoft.com/office/drawing/2014/main" id="{023B7E3C-7DB2-4DCD-9225-D7A39A13E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957" y="47912"/>
            <a:ext cx="4720185" cy="265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5263F1-ADBB-46E0-9C3C-390E2E7A85BE}"/>
              </a:ext>
            </a:extLst>
          </p:cNvPr>
          <p:cNvSpPr txBox="1"/>
          <p:nvPr/>
        </p:nvSpPr>
        <p:spPr>
          <a:xfrm>
            <a:off x="5546538" y="2703016"/>
            <a:ext cx="653366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latin typeface="Segoe Script" panose="030B0504020000000003" pitchFamily="66" charset="0"/>
              </a:rPr>
              <a:t>!ЦІКАВИЙ ФАКТ! </a:t>
            </a:r>
            <a:r>
              <a:rPr lang="uk-UA" sz="2400" dirty="0">
                <a:latin typeface="Segoe Script" panose="030B0504020000000003" pitchFamily="66" charset="0"/>
              </a:rPr>
              <a:t>Чи ви помітили, що відео, яке ми з вами переглянули, насправді без слів? Але ми все ж таки зрозуміли про, що йде мова там. Чи не так? </a:t>
            </a:r>
          </a:p>
          <a:p>
            <a:r>
              <a:rPr lang="uk-UA" sz="2400" dirty="0">
                <a:latin typeface="Segoe Script" panose="030B0504020000000003" pitchFamily="66" charset="0"/>
              </a:rPr>
              <a:t>В основі вміння розуміти без слів інших людей лежить саме емпатія!! Ця риса є в нас від народження, нам потрібно лише над нею трішки попрацювати і в нас все вийде!!</a:t>
            </a:r>
          </a:p>
        </p:txBody>
      </p:sp>
    </p:spTree>
    <p:extLst>
      <p:ext uri="{BB962C8B-B14F-4D97-AF65-F5344CB8AC3E}">
        <p14:creationId xmlns:p14="http://schemas.microsoft.com/office/powerpoint/2010/main" val="1387990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24EC6-C9E5-4903-A6FC-8DA62738D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032" y="0"/>
            <a:ext cx="9720072" cy="1499616"/>
          </a:xfrm>
        </p:spPr>
        <p:txBody>
          <a:bodyPr/>
          <a:lstStyle/>
          <a:p>
            <a:pPr algn="ctr"/>
            <a:r>
              <a:rPr lang="uk-UA" dirty="0">
                <a:latin typeface="Segoe Script" panose="030B0504020000000003" pitchFamily="66" charset="0"/>
              </a:rPr>
              <a:t>Дякую всім за роботу</a:t>
            </a:r>
            <a:br>
              <a:rPr lang="uk-UA" dirty="0">
                <a:latin typeface="Segoe Script" panose="030B0504020000000003" pitchFamily="66" charset="0"/>
              </a:rPr>
            </a:br>
            <a:r>
              <a:rPr lang="uk-UA" dirty="0">
                <a:latin typeface="Segoe Script" panose="030B0504020000000003" pitchFamily="66" charset="0"/>
              </a:rPr>
              <a:t>ви – молодці</a:t>
            </a:r>
          </a:p>
        </p:txBody>
      </p:sp>
      <p:pic>
        <p:nvPicPr>
          <p:cNvPr id="15362" name="Picture 2">
            <a:extLst>
              <a:ext uri="{FF2B5EF4-FFF2-40B4-BE49-F238E27FC236}">
                <a16:creationId xmlns:a16="http://schemas.microsoft.com/office/drawing/2014/main" id="{624D7E78-9EDF-4DA2-A482-CAA6F22A14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193" y="1212243"/>
            <a:ext cx="6991614" cy="564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>
            <a:extLst>
              <a:ext uri="{FF2B5EF4-FFF2-40B4-BE49-F238E27FC236}">
                <a16:creationId xmlns:a16="http://schemas.microsoft.com/office/drawing/2014/main" id="{3D5AA932-D0AD-4AC8-8502-CDE7E5F444CD}"/>
              </a:ext>
            </a:extLst>
          </p:cNvPr>
          <p:cNvSpPr/>
          <p:nvPr/>
        </p:nvSpPr>
        <p:spPr>
          <a:xfrm rot="1398431">
            <a:off x="10744104" y="661182"/>
            <a:ext cx="1143096" cy="838434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Улыбающееся лицо 5">
            <a:extLst>
              <a:ext uri="{FF2B5EF4-FFF2-40B4-BE49-F238E27FC236}">
                <a16:creationId xmlns:a16="http://schemas.microsoft.com/office/drawing/2014/main" id="{0ADA89FF-CCBA-4798-995F-B6FBD984C4BB}"/>
              </a:ext>
            </a:extLst>
          </p:cNvPr>
          <p:cNvSpPr/>
          <p:nvPr/>
        </p:nvSpPr>
        <p:spPr>
          <a:xfrm rot="20488876">
            <a:off x="436098" y="2447778"/>
            <a:ext cx="1131026" cy="1139484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Звезда: 5 точек 6">
            <a:extLst>
              <a:ext uri="{FF2B5EF4-FFF2-40B4-BE49-F238E27FC236}">
                <a16:creationId xmlns:a16="http://schemas.microsoft.com/office/drawing/2014/main" id="{FA7A483F-0D6B-48B1-8446-0CE2108990FE}"/>
              </a:ext>
            </a:extLst>
          </p:cNvPr>
          <p:cNvSpPr/>
          <p:nvPr/>
        </p:nvSpPr>
        <p:spPr>
          <a:xfrm rot="1023094">
            <a:off x="10480431" y="4557932"/>
            <a:ext cx="1525997" cy="1499616"/>
          </a:xfrm>
          <a:prstGeom prst="star5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ердце 7">
            <a:extLst>
              <a:ext uri="{FF2B5EF4-FFF2-40B4-BE49-F238E27FC236}">
                <a16:creationId xmlns:a16="http://schemas.microsoft.com/office/drawing/2014/main" id="{6B60D1D3-3990-4EC1-AF08-4A2FEBD9078B}"/>
              </a:ext>
            </a:extLst>
          </p:cNvPr>
          <p:cNvSpPr/>
          <p:nvPr/>
        </p:nvSpPr>
        <p:spPr>
          <a:xfrm rot="20603751">
            <a:off x="647114" y="5205046"/>
            <a:ext cx="1071687" cy="1043278"/>
          </a:xfrm>
          <a:prstGeom prst="hear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3693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279</TotalTime>
  <Words>304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Calibri</vt:lpstr>
      <vt:lpstr>Segoe Script</vt:lpstr>
      <vt:lpstr>Tw Cen MT</vt:lpstr>
      <vt:lpstr>Tw Cen MT Condensed</vt:lpstr>
      <vt:lpstr>Wingdings 3</vt:lpstr>
      <vt:lpstr>Интеграл</vt:lpstr>
      <vt:lpstr>Продовження Заняття «я тебе розумію»</vt:lpstr>
      <vt:lpstr>Завдання 6. «Як вчинити?»</vt:lpstr>
      <vt:lpstr>Продовження….</vt:lpstr>
      <vt:lpstr>Чого ми навчилися? </vt:lpstr>
      <vt:lpstr>Перегляд відео.</vt:lpstr>
      <vt:lpstr>Дякую всім за роботу ви – молодці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Заняття на тему «Хлопчик-зірка»</dc:title>
  <dc:creator>Mariana Vorobets</dc:creator>
  <cp:lastModifiedBy>Mariana Vorobets</cp:lastModifiedBy>
  <cp:revision>23</cp:revision>
  <dcterms:created xsi:type="dcterms:W3CDTF">2020-05-06T10:50:39Z</dcterms:created>
  <dcterms:modified xsi:type="dcterms:W3CDTF">2020-05-07T14:58:58Z</dcterms:modified>
</cp:coreProperties>
</file>