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2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5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1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7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6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9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6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51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510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PIfHnaTQFj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QJKlZDVpUx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C063A-52A1-4291-B7B5-548FE1E68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25748"/>
            <a:ext cx="9068586" cy="333404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ВІТАЮ ВСІХ НА ЗАНЯТТІ «Казковий світ»</a:t>
            </a:r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5EE3F859-5C2C-45E6-A1A7-7B67C588539F}"/>
              </a:ext>
            </a:extLst>
          </p:cNvPr>
          <p:cNvSpPr/>
          <p:nvPr/>
        </p:nvSpPr>
        <p:spPr>
          <a:xfrm>
            <a:off x="1716257" y="1603717"/>
            <a:ext cx="534573" cy="56270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F2BD82E3-843F-4749-BEC3-57654B29F255}"/>
              </a:ext>
            </a:extLst>
          </p:cNvPr>
          <p:cNvSpPr/>
          <p:nvPr/>
        </p:nvSpPr>
        <p:spPr>
          <a:xfrm>
            <a:off x="10030265" y="4937760"/>
            <a:ext cx="422030" cy="422031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2231D-A065-40FB-BD73-F8E45C5E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351692"/>
            <a:ext cx="11479237" cy="998806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А ви добре </a:t>
            </a:r>
            <a:r>
              <a:rPr lang="uk-UA" sz="4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запам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`</a:t>
            </a:r>
            <a:r>
              <a:rPr lang="uk-UA" sz="4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ятали</a:t>
            </a:r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казку? Зараз перевіримо!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6BAC4-F421-4F00-B0C1-B2A0E6FE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3" y="1167618"/>
            <a:ext cx="11469856" cy="533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обери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правильну відповідь.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 Яким був Лис Микита?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хитрим і гордим;     Б) добрим і щедрим;     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В) відповідальним і дбайливим.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Якого кольору став Лис після того як сховався в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діжці?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червоного;   Б) фіолетового;    В) зеленого;  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Г) синього.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3. Чому Лис не міг повернути свою звичайну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зовнішність?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фарба міцно засохла;  Б) йому сподобався новий вигляд;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В) він не хотів, щоб його впізнали;  Г) хотів спочатку обдурити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псів і вкрасти курку.</a:t>
            </a:r>
          </a:p>
          <a:p>
            <a:pPr marL="0" indent="0">
              <a:buNone/>
            </a:pPr>
            <a:endParaRPr lang="uk-U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ердце 3">
            <a:extLst>
              <a:ext uri="{FF2B5EF4-FFF2-40B4-BE49-F238E27FC236}">
                <a16:creationId xmlns:a16="http://schemas.microsoft.com/office/drawing/2014/main" id="{E310AA4E-8286-4352-B34B-02FA405A0048}"/>
              </a:ext>
            </a:extLst>
          </p:cNvPr>
          <p:cNvSpPr/>
          <p:nvPr/>
        </p:nvSpPr>
        <p:spPr>
          <a:xfrm rot="20074853">
            <a:off x="7205695" y="1195755"/>
            <a:ext cx="745587" cy="689317"/>
          </a:xfrm>
          <a:prstGeom prst="hear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Франко Іван - Фарбований лис | Книжкова Хата - магазин цікавих ...">
            <a:extLst>
              <a:ext uri="{FF2B5EF4-FFF2-40B4-BE49-F238E27FC236}">
                <a16:creationId xmlns:a16="http://schemas.microsoft.com/office/drawing/2014/main" id="{11703DE5-F530-4942-86D8-F69018CA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42" y="1069104"/>
            <a:ext cx="2972971" cy="53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0E8E8-2FB6-4230-9C1E-283E10ED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8726"/>
            <a:ext cx="11451102" cy="949569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8E5CC-00ED-4C54-968E-721CBFD1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181687"/>
            <a:ext cx="11451102" cy="531758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обери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правильну відповідь.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4.Як поставилися лісові мешканці до нового звіра?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впізали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його та прийняли в родину;  Б) обрали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його своїм царем;  В) назавжди вигнали його з лісу,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коли побачили, якого він кольору;   Г) стали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насміхатися з нього.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5. Які наслідки для Лиса мало відкриття його обману?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звірі пробачили його;  Б) він злякався і втік;   В) звірі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вигнали його з лісу;   Г) звірі розірвали його на шматки.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5. Чого ми вчимося?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інколи можна обманути, щоб досягнути бажаного; 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Б) через гордість можна потрапити в халепу; В) довіряй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першому враженню;  Г) багато вихвалятися і обіцяти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зробити те, що тобі не під силу може завдати тобі ж </a:t>
            </a:r>
            <a:r>
              <a:rPr lang="uk-UA" sz="2000">
                <a:solidFill>
                  <a:schemeClr val="bg1"/>
                </a:solidFill>
                <a:latin typeface="Comic Sans MS" panose="030F0702030302020204" pitchFamily="66" charset="0"/>
              </a:rPr>
              <a:t>і шкоди.</a:t>
            </a:r>
            <a:endParaRPr lang="uk-U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AA78BADC-F1BD-4B59-88D7-0BC350E95329}"/>
              </a:ext>
            </a:extLst>
          </p:cNvPr>
          <p:cNvSpPr/>
          <p:nvPr/>
        </p:nvSpPr>
        <p:spPr>
          <a:xfrm rot="813713">
            <a:off x="10844048" y="388114"/>
            <a:ext cx="881437" cy="764184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30873839-F202-4199-9DC2-9F36F1892AB4}"/>
              </a:ext>
            </a:extLst>
          </p:cNvPr>
          <p:cNvSpPr/>
          <p:nvPr/>
        </p:nvSpPr>
        <p:spPr>
          <a:xfrm rot="20235217">
            <a:off x="5275385" y="427113"/>
            <a:ext cx="872197" cy="949569"/>
          </a:xfrm>
          <a:prstGeom prst="star5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Фарбований Лис - вистава 24-06-2018 - Афіша Львова - moemisto.ua.">
            <a:extLst>
              <a:ext uri="{FF2B5EF4-FFF2-40B4-BE49-F238E27FC236}">
                <a16:creationId xmlns:a16="http://schemas.microsoft.com/office/drawing/2014/main" id="{551E207C-6D51-4A70-BA3F-F5B4EB5C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6" y="1181687"/>
            <a:ext cx="4210534" cy="51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054F4-2664-4B36-AFAE-3F46D7DC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Segoe Script" panose="030B0504020000000003" pitchFamily="66" charset="0"/>
              </a:rPr>
              <a:t>Дякую за роботу </a:t>
            </a:r>
            <a:br>
              <a:rPr lang="uk-UA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uk-UA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3FD26-3802-4CDA-B21A-C391C46C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7" y="2014195"/>
            <a:ext cx="4710739" cy="4201212"/>
          </a:xfrm>
        </p:spPr>
      </p:pic>
      <p:sp>
        <p:nvSpPr>
          <p:cNvPr id="6" name="Сердце 5">
            <a:extLst>
              <a:ext uri="{FF2B5EF4-FFF2-40B4-BE49-F238E27FC236}">
                <a16:creationId xmlns:a16="http://schemas.microsoft.com/office/drawing/2014/main" id="{CD2B1571-AB24-4D15-8680-8A41D03E820B}"/>
              </a:ext>
            </a:extLst>
          </p:cNvPr>
          <p:cNvSpPr/>
          <p:nvPr/>
        </p:nvSpPr>
        <p:spPr>
          <a:xfrm rot="878506">
            <a:off x="9158068" y="776491"/>
            <a:ext cx="1223889" cy="128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FDA83-D131-4EBB-B59D-2EDD25AD81EF}"/>
              </a:ext>
            </a:extLst>
          </p:cNvPr>
          <p:cNvSpPr txBox="1"/>
          <p:nvPr/>
        </p:nvSpPr>
        <p:spPr>
          <a:xfrm>
            <a:off x="6096000" y="3059668"/>
            <a:ext cx="53625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Ви молодці</a:t>
            </a:r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! </a:t>
            </a:r>
          </a:p>
          <a:p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У </a:t>
            </a:r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вас </a:t>
            </a:r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все класно </a:t>
            </a:r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виходить!!</a:t>
            </a:r>
            <a:endParaRPr lang="uk-UA" sz="4400" dirty="0">
              <a:latin typeface="Segoe Script" panose="030B0504020000000003" pitchFamily="66" charset="0"/>
            </a:endParaRP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54A5CCBA-124C-4D5E-A865-3FFF3374724F}"/>
              </a:ext>
            </a:extLst>
          </p:cNvPr>
          <p:cNvSpPr/>
          <p:nvPr/>
        </p:nvSpPr>
        <p:spPr>
          <a:xfrm>
            <a:off x="1066800" y="829994"/>
            <a:ext cx="1676400" cy="10128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1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E3B5B-BA9A-458B-B491-EF599DA5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3038623"/>
            <a:ext cx="5751340" cy="33666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BEE2B-CF10-448C-8C71-C2A02C07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218"/>
            <a:ext cx="10058400" cy="101287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1. Вправа «Пальчикова гімнастика»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A037B-CA69-44CF-BD2C-89C73E9E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266091"/>
            <a:ext cx="11378416" cy="489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Доброго дня, дорогі учні!</a:t>
            </a: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Щоб ми з вами не забували навчання, пропоную разом пригадати наші заняття.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Ми гарно попрацюємо, якщо спершу зробимо гімнастику для наших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пальчиків. </a:t>
            </a:r>
          </a:p>
          <a:p>
            <a:pPr marL="0" indent="0">
              <a:buNone/>
            </a:pPr>
            <a:r>
              <a:rPr lang="uk-UA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прочитай вірш і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повтори рухи!</a:t>
            </a:r>
          </a:p>
          <a:p>
            <a:pPr marL="0" indent="0" algn="ctr">
              <a:buNone/>
            </a:pPr>
            <a:endParaRPr lang="uk-UA" sz="2400" dirty="0"/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7021DCB8-5271-4C69-98C6-9ACFC904969B}"/>
              </a:ext>
            </a:extLst>
          </p:cNvPr>
          <p:cNvSpPr/>
          <p:nvPr/>
        </p:nvSpPr>
        <p:spPr>
          <a:xfrm>
            <a:off x="3629465" y="4923692"/>
            <a:ext cx="1378633" cy="1237957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4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40A0-A798-4C40-8173-8F3D579E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AD0940-EF05-4644-A94D-6716672A6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2" y="0"/>
            <a:ext cx="5189108" cy="68527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EA938-1DF7-4F57-BC6E-DA8F9C37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8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DA6A-867D-49A9-916E-297B4299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717454"/>
            <a:ext cx="11437034" cy="59084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Подивися відео за посиланням і виконай завдання.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EC98A21-7C4A-458C-8379-39179312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9" y="1617785"/>
            <a:ext cx="4555588" cy="4731726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https://www.youtube.com/watch?v=PIfHnaTQFjc</a:t>
            </a:r>
            <a:endParaRPr lang="uk-UA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D13BF-C307-4A64-B75B-402BA3D4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1617785"/>
            <a:ext cx="6881446" cy="4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95E4-8083-40C0-BF1E-6597CA94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393895"/>
            <a:ext cx="11366696" cy="78779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uk-UA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. Вправа «З якої казки герой?»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5CB5-ACDC-4241-AFDF-C6DE50A8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81686"/>
            <a:ext cx="11366696" cy="485335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подивися уважно та усно пригадай з якої казки кожна картинка.</a:t>
            </a:r>
          </a:p>
          <a:p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6C7DE-D4BF-4E3B-B996-F4F49234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" y="1969477"/>
            <a:ext cx="4928382" cy="3418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DB60B-F759-4788-BCE9-B5D47A87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3139880"/>
            <a:ext cx="651334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07611-9B95-46C5-B99B-9AB930E8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4" y="1530857"/>
            <a:ext cx="6118860" cy="3352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210C7B-BCE1-43DF-ABDB-22AAF694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10" y="1530857"/>
            <a:ext cx="4467225" cy="3352800"/>
          </a:xfrm>
          <a:prstGeom prst="rect">
            <a:avLst/>
          </a:prstGeom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id="{71160C8D-6B11-4267-A7B5-D157168802ED}"/>
              </a:ext>
            </a:extLst>
          </p:cNvPr>
          <p:cNvSpPr/>
          <p:nvPr/>
        </p:nvSpPr>
        <p:spPr>
          <a:xfrm>
            <a:off x="1195754" y="534572"/>
            <a:ext cx="1434904" cy="745588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лыбающееся лицо 10">
            <a:extLst>
              <a:ext uri="{FF2B5EF4-FFF2-40B4-BE49-F238E27FC236}">
                <a16:creationId xmlns:a16="http://schemas.microsoft.com/office/drawing/2014/main" id="{F8FBF5E1-D61C-4588-9D4C-1BA2D2D70D54}"/>
              </a:ext>
            </a:extLst>
          </p:cNvPr>
          <p:cNvSpPr/>
          <p:nvPr/>
        </p:nvSpPr>
        <p:spPr>
          <a:xfrm rot="853605">
            <a:off x="10578905" y="5205046"/>
            <a:ext cx="973130" cy="9003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71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498F3-D1AD-44F0-832B-F2632679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" y="773722"/>
            <a:ext cx="4269545" cy="4269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093362-527D-4CD1-80EA-AB4BEDB0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82" y="2083191"/>
            <a:ext cx="7123886" cy="4001087"/>
          </a:xfrm>
          <a:prstGeom prst="rect">
            <a:avLst/>
          </a:prstGeom>
        </p:spPr>
      </p:pic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4633A105-B1EB-4D9A-B398-9D154AC16F42}"/>
              </a:ext>
            </a:extLst>
          </p:cNvPr>
          <p:cNvSpPr/>
          <p:nvPr/>
        </p:nvSpPr>
        <p:spPr>
          <a:xfrm rot="886685">
            <a:off x="5008098" y="773722"/>
            <a:ext cx="801859" cy="9284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id="{FA3929BE-1CC9-40D9-8354-731F27FA05EC}"/>
              </a:ext>
            </a:extLst>
          </p:cNvPr>
          <p:cNvSpPr/>
          <p:nvPr/>
        </p:nvSpPr>
        <p:spPr>
          <a:xfrm rot="19657073">
            <a:off x="829994" y="5240215"/>
            <a:ext cx="604911" cy="6471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2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5FBAF-FAF0-4A5C-A27E-72CE3040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79828"/>
            <a:ext cx="11422966" cy="10972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Самоперевірка. Відповіді до завдання.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EDC41-6158-4008-A33C-BC1929C2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59" y="1477108"/>
            <a:ext cx="8452632" cy="455793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 Картинка – Українська народна казка «Мудра дівчина»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2 Картинка – Українська народна казка «Пан Коцький»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Картинка – Англійська народна казка «Троє поросят»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4 Картинка – «Казка про білочку-мандрівницю» О. Іваненко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5 Картинка – Казка «Біда навчить» Лесі Українки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6 Картинка – «Червона Шапочка» Шарль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Перро</a:t>
            </a: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3220C-D5E4-4F69-88C9-0FD521E1D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" y="1477108"/>
            <a:ext cx="2876550" cy="4000500"/>
          </a:xfrm>
          <a:prstGeom prst="rect">
            <a:avLst/>
          </a:prstGeo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234CE9D9-8F48-4E2E-A380-FB24AA76A388}"/>
              </a:ext>
            </a:extLst>
          </p:cNvPr>
          <p:cNvSpPr/>
          <p:nvPr/>
        </p:nvSpPr>
        <p:spPr>
          <a:xfrm rot="1675183">
            <a:off x="10663311" y="576775"/>
            <a:ext cx="1097280" cy="661182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86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2269-D31A-4583-AD54-5E1BC973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407963"/>
            <a:ext cx="11422965" cy="87219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4. Послухай уважно казку «Фарбований лис» Івана Франка за посиланням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53D41D-A59C-443B-BCD7-A94276A6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8" y="1561513"/>
            <a:ext cx="4314092" cy="4754881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https://www.youtube.com/watch?v=QJKlZDVpUxQ</a:t>
            </a:r>
            <a:endParaRPr lang="uk-UA" sz="3600" dirty="0"/>
          </a:p>
        </p:txBody>
      </p:sp>
      <p:pic>
        <p:nvPicPr>
          <p:cNvPr id="1028" name="Picture 4" descr="Фарбований Лис&quot; Іван Франко - Ourboox">
            <a:extLst>
              <a:ext uri="{FF2B5EF4-FFF2-40B4-BE49-F238E27FC236}">
                <a16:creationId xmlns:a16="http://schemas.microsoft.com/office/drawing/2014/main" id="{879DEE41-8907-43E3-BF4F-B8590DCB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0" y="1487987"/>
            <a:ext cx="6535908" cy="49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48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1">
      <a:dk1>
        <a:sysClr val="windowText" lastClr="000000"/>
      </a:dk1>
      <a:lt1>
        <a:sysClr val="window" lastClr="FFFFFF"/>
      </a:lt1>
      <a:dk2>
        <a:srgbClr val="D3CAC3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246</TotalTime>
  <Words>469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Segoe Script</vt:lpstr>
      <vt:lpstr>Савон</vt:lpstr>
      <vt:lpstr>ВІТАЮ ВСІХ НА ЗАНЯТТІ «Казковий світ»</vt:lpstr>
      <vt:lpstr>1. Вправа «Пальчикова гімнастика»</vt:lpstr>
      <vt:lpstr>Презентация PowerPoint</vt:lpstr>
      <vt:lpstr>2. Подивися відео за посиланням і виконай завдання.</vt:lpstr>
      <vt:lpstr>3. Вправа «З якої казки герой?»</vt:lpstr>
      <vt:lpstr>Презентация PowerPoint</vt:lpstr>
      <vt:lpstr>Презентация PowerPoint</vt:lpstr>
      <vt:lpstr> Самоперевірка. Відповіді до завдання. </vt:lpstr>
      <vt:lpstr>4. Послухай уважно казку «Фарбований лис» Івана Франка за посиланням</vt:lpstr>
      <vt:lpstr>А ви добре запам`ятали казку? Зараз перевіримо!</vt:lpstr>
      <vt:lpstr>Продовження…</vt:lpstr>
      <vt:lpstr>Дякую за роботу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ВІТАЮ ВСІХ НА ЗАНЯТТІ «Казковий світ»</dc:title>
  <dc:creator>Mariana Vorobets</dc:creator>
  <cp:lastModifiedBy>Mariana Vorobets</cp:lastModifiedBy>
  <cp:revision>21</cp:revision>
  <dcterms:created xsi:type="dcterms:W3CDTF">2020-05-01T09:03:55Z</dcterms:created>
  <dcterms:modified xsi:type="dcterms:W3CDTF">2020-05-05T10:08:53Z</dcterms:modified>
</cp:coreProperties>
</file>