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900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9000"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82976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Будь відповідальним!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Сортування сміття – врятує нашу планету!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ontent.e-schools.info/cache/e5/7e/e57e4f0588ca536c08ed5e087aa464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6600"/>
                </a:solidFill>
              </a:rPr>
              <a:t>Приєднуйся до нас!!!!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https://content.e-schools.info/cache/77/a4/77a4a5c14d5d96a730694fabb1d5a6b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Чисте подвір’я – чиста вулиця – чисте село!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https://content.e-schools.info/cache/7b/8c/7b8cb8f6bd67e96bee6c35599943d0f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33056"/>
            <a:ext cx="3668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Bookman Old Style" pitchFamily="18" charset="0"/>
              </a:rPr>
              <a:t>Виходь на загальний суботник!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014252" cy="71734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Arial Black" pitchFamily="34" charset="0"/>
              </a:rPr>
              <a:t>Почни з себе!</a:t>
            </a:r>
          </a:p>
          <a:p>
            <a:endParaRPr lang="ru-RU" dirty="0">
              <a:latin typeface="Bahnschrift SemiBol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847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7D3C4A">
                    <a:lumMod val="60000"/>
                    <a:lumOff val="40000"/>
                  </a:srgbClr>
                </a:solidFill>
                <a:latin typeface="Century Gothic" pitchFamily="34" charset="0"/>
              </a:rPr>
              <a:t>Допоможи собі, своїм дітям та внукам!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708920"/>
            <a:ext cx="8174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DEF5FA">
                    <a:lumMod val="50000"/>
                  </a:srgbClr>
                </a:solidFill>
                <a:latin typeface="Arial Black" pitchFamily="34" charset="0"/>
              </a:rPr>
              <a:t>Врятуймо наше село від сміття!!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717032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Будь прикладом для всіх!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013176"/>
            <a:ext cx="56444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</a:rPr>
              <a:t>Сортуй сміття!!!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8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8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8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8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236" y="2967335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7281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П р и р о д а </a:t>
            </a:r>
          </a:p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б л а г а є  ..!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Кнопка Справка - красный — стоков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340" y="3717032"/>
            <a:ext cx="304766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Людино зупинись!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мітники - дзеркало людської байдужості!!!!!!!!!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Ти вбиваєш сама себе!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Картинки по запросу &quot;смітники в лісі та біля річ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&quot;смітники в лісі та біля річ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Картинки по запросу &quot;смітники в лісі та біля річок&quot;"/>
          <p:cNvPicPr>
            <a:picLocks noChangeAspect="1" noChangeArrowheads="1"/>
          </p:cNvPicPr>
          <p:nvPr/>
        </p:nvPicPr>
        <p:blipFill>
          <a:blip r:embed="rId2" cstate="print"/>
          <a:srcRect b="9043"/>
          <a:stretch>
            <a:fillRect/>
          </a:stretch>
        </p:blipFill>
        <p:spPr bwMode="auto">
          <a:xfrm>
            <a:off x="323528" y="1556792"/>
            <a:ext cx="8572500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Невже тобі не страшно за твоє майбутнє і майбутнє твоїх дітей?!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&quot;смітники в лісі та біля річ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Завтра ти будеш пити тут воду!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Картинки по запросу &quot;смітники в лісі та біля річ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36704" cy="45022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4040188" cy="1368152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підлягають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переробці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упаковці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(коду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переробки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вказано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номер 3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викидайте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упаковку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загальне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сміття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229200"/>
            <a:ext cx="4041775" cy="1296144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3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підлягають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переробці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чеки,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серветки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одноразові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паперові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стаканчики, пергамент,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папір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забруднений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їжею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жиром, </a:t>
            </a:r>
            <a:r>
              <a:rPr lang="ru-RU" sz="3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рідиною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32656"/>
            <a:ext cx="4040188" cy="3640890"/>
          </a:xfrm>
        </p:spPr>
        <p:txBody>
          <a:bodyPr>
            <a:normAutofit/>
          </a:bodyPr>
          <a:lstStyle/>
          <a:p>
            <a:r>
              <a:rPr lang="ru-RU" sz="1800" b="1" u="sng" dirty="0" err="1" smtClean="0"/>
              <a:t>Жовтий</a:t>
            </a:r>
            <a:r>
              <a:rPr lang="ru-RU" sz="1800" b="1" u="sng" dirty="0" smtClean="0"/>
              <a:t> контейнер - пластик</a:t>
            </a:r>
            <a:r>
              <a:rPr lang="ru-RU" sz="1800" u="sng" dirty="0" smtClean="0"/>
              <a:t> </a:t>
            </a:r>
            <a:r>
              <a:rPr lang="ru-RU" sz="1800" dirty="0" smtClean="0"/>
              <a:t> </a:t>
            </a:r>
            <a:r>
              <a:rPr lang="ru-RU" dirty="0" smtClean="0"/>
              <a:t>                    </a:t>
            </a:r>
          </a:p>
          <a:p>
            <a:pPr lvl="0">
              <a:buNone/>
            </a:pPr>
            <a:r>
              <a:rPr lang="ru-RU" sz="2000" dirty="0" smtClean="0"/>
              <a:t>  </a:t>
            </a:r>
            <a:r>
              <a:rPr lang="ru-RU" sz="1800" dirty="0" smtClean="0"/>
              <a:t>  </a:t>
            </a:r>
            <a:r>
              <a:rPr lang="ru-RU" sz="1600" dirty="0" err="1" smtClean="0"/>
              <a:t>Сміття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бути чистим </a:t>
            </a:r>
            <a:r>
              <a:rPr lang="ru-RU" sz="1600" dirty="0" err="1" smtClean="0"/>
              <a:t>і</a:t>
            </a:r>
            <a:r>
              <a:rPr lang="ru-RU" sz="1600" dirty="0" smtClean="0"/>
              <a:t> сухим. Пластик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їжі</a:t>
            </a:r>
            <a:r>
              <a:rPr lang="ru-RU" sz="1600" dirty="0" smtClean="0"/>
              <a:t>, жиру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</a:t>
            </a:r>
            <a:r>
              <a:rPr lang="ru-RU" sz="1600" dirty="0" smtClean="0"/>
              <a:t>.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перед покупкою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звертати</a:t>
            </a:r>
            <a:r>
              <a:rPr lang="ru-RU" sz="1600" dirty="0" smtClean="0"/>
              <a:t> увагу на </a:t>
            </a:r>
            <a:r>
              <a:rPr lang="ru-RU" sz="1600" dirty="0" err="1" smtClean="0"/>
              <a:t>маркування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вказане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упаковці</a:t>
            </a:r>
            <a:r>
              <a:rPr lang="ru-RU" sz="1600" dirty="0" smtClean="0"/>
              <a:t>,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трикутничка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цифрою (</a:t>
            </a:r>
            <a:r>
              <a:rPr lang="ru-RU" sz="1600" dirty="0" err="1" smtClean="0"/>
              <a:t>від</a:t>
            </a:r>
            <a:r>
              <a:rPr lang="ru-RU" sz="1600" dirty="0" smtClean="0"/>
              <a:t> 1 до 7) та </a:t>
            </a:r>
            <a:r>
              <a:rPr lang="ru-RU" sz="1600" dirty="0" err="1" smtClean="0"/>
              <a:t>літерами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адже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промаркований</a:t>
            </a:r>
            <a:r>
              <a:rPr lang="ru-RU" sz="1600" dirty="0" smtClean="0"/>
              <a:t> пластик </a:t>
            </a:r>
            <a:r>
              <a:rPr lang="ru-RU" sz="1600" dirty="0" err="1" smtClean="0"/>
              <a:t>переробляється</a:t>
            </a:r>
            <a:r>
              <a:rPr lang="ru-RU" sz="16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260648"/>
            <a:ext cx="4175447" cy="4896544"/>
          </a:xfrm>
        </p:spPr>
        <p:txBody>
          <a:bodyPr>
            <a:normAutofit fontScale="70000" lnSpcReduction="20000"/>
          </a:bodyPr>
          <a:lstStyle/>
          <a:p>
            <a:r>
              <a:rPr lang="uk-UA" b="1" u="sng" dirty="0" smtClean="0"/>
              <a:t>Зелений</a:t>
            </a:r>
            <a:r>
              <a:rPr lang="ru-RU" b="1" u="sng" dirty="0" smtClean="0"/>
              <a:t> контейнер - </a:t>
            </a:r>
            <a:r>
              <a:rPr lang="ru-RU" b="1" u="sng" dirty="0" err="1" smtClean="0"/>
              <a:t>скло</a:t>
            </a:r>
            <a:r>
              <a:rPr lang="ru-RU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Промивайте</a:t>
            </a:r>
            <a:r>
              <a:rPr lang="ru-RU" dirty="0" smtClean="0"/>
              <a:t> </a:t>
            </a:r>
            <a:r>
              <a:rPr lang="ru-RU" dirty="0" err="1" smtClean="0"/>
              <a:t>пляшки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u="sng" dirty="0" smtClean="0"/>
              <a:t>Синій</a:t>
            </a:r>
            <a:r>
              <a:rPr lang="ru-RU" b="1" u="sng" dirty="0" smtClean="0"/>
              <a:t> контейнер - </a:t>
            </a:r>
            <a:r>
              <a:rPr lang="ru-RU" b="1" u="sng" dirty="0" err="1" smtClean="0"/>
              <a:t>папір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і</a:t>
            </a:r>
            <a:r>
              <a:rPr lang="ru-RU" b="1" u="sng" dirty="0" smtClean="0"/>
              <a:t> картон   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	   </a:t>
            </a:r>
          </a:p>
          <a:p>
            <a:pPr lvl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переробці</a:t>
            </a:r>
            <a:r>
              <a:rPr lang="ru-RU" dirty="0" smtClean="0"/>
              <a:t>: картон, </a:t>
            </a:r>
            <a:r>
              <a:rPr lang="ru-RU" dirty="0" err="1" smtClean="0"/>
              <a:t>офісний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газетно-журнальна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, </a:t>
            </a:r>
            <a:r>
              <a:rPr lang="ru-RU" dirty="0" err="1" smtClean="0"/>
              <a:t>зошити</a:t>
            </a:r>
            <a:r>
              <a:rPr lang="ru-RU" dirty="0" smtClean="0"/>
              <a:t>, </a:t>
            </a:r>
            <a:r>
              <a:rPr lang="ru-RU" dirty="0" err="1" smtClean="0"/>
              <a:t>альбоми</a:t>
            </a:r>
            <a:r>
              <a:rPr lang="ru-RU" dirty="0" smtClean="0"/>
              <a:t>,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паперова</a:t>
            </a:r>
            <a:r>
              <a:rPr lang="ru-RU" dirty="0" smtClean="0"/>
              <a:t> упаковка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стискайте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та </a:t>
            </a:r>
            <a:r>
              <a:rPr lang="ru-RU" dirty="0" err="1" smtClean="0"/>
              <a:t>складайте</a:t>
            </a:r>
            <a:r>
              <a:rPr lang="ru-RU" dirty="0" smtClean="0"/>
              <a:t> в </a:t>
            </a:r>
            <a:r>
              <a:rPr lang="ru-RU" dirty="0" err="1" smtClean="0"/>
              <a:t>окремий</a:t>
            </a:r>
            <a:r>
              <a:rPr lang="ru-RU" dirty="0" smtClean="0"/>
              <a:t> пакет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716016" y="980728"/>
            <a:ext cx="4041775" cy="1296144"/>
          </a:xfrm>
          <a:prstGeom prst="rect">
            <a:avLst/>
          </a:prstGeom>
          <a:solidFill>
            <a:schemeClr val="bg2">
              <a:lumMod val="90000"/>
            </a:schemeClr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lvl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1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підлягають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переробці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кришталь, жаростійке та ударостійке скло.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1" build="p"/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сортування сміття карти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сортування сміття карти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168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Будь відповідальним!</vt:lpstr>
      <vt:lpstr>Слайд 2</vt:lpstr>
      <vt:lpstr>Людино зупинись!</vt:lpstr>
      <vt:lpstr>Ти вбиваєш сама себе!</vt:lpstr>
      <vt:lpstr>Слайд 5</vt:lpstr>
      <vt:lpstr>Слайд 6</vt:lpstr>
      <vt:lpstr>Слайд 7</vt:lpstr>
      <vt:lpstr>Слайд 8</vt:lpstr>
      <vt:lpstr>Слайд 9</vt:lpstr>
      <vt:lpstr>Приєднуйся до нас!!!!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відповідальним!</dc:title>
  <dc:creator>Home</dc:creator>
  <cp:lastModifiedBy>Home</cp:lastModifiedBy>
  <cp:revision>16</cp:revision>
  <dcterms:created xsi:type="dcterms:W3CDTF">2020-03-03T18:29:32Z</dcterms:created>
  <dcterms:modified xsi:type="dcterms:W3CDTF">2020-03-06T17:18:21Z</dcterms:modified>
</cp:coreProperties>
</file>