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60" r:id="rId4"/>
    <p:sldId id="258" r:id="rId5"/>
    <p:sldId id="259" r:id="rId6"/>
    <p:sldId id="261" r:id="rId7"/>
    <p:sldId id="262" r:id="rId8"/>
  </p:sldIdLst>
  <p:sldSz cx="9144000" cy="6858000" type="screen4x3"/>
  <p:notesSz cx="6858000" cy="9144000"/>
  <p:custDataLst>
    <p:tags r:id="rId10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encoding="windows-1251"/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 autoAdjust="0"/>
    <p:restoredTop sz="94717" autoAdjust="0"/>
  </p:normalViewPr>
  <p:slideViewPr>
    <p:cSldViewPr>
      <p:cViewPr varScale="1">
        <p:scale>
          <a:sx n="100" d="100"/>
          <a:sy n="100" d="100"/>
        </p:scale>
        <p:origin x="-29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04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BCC8A9-326A-45C0-9E20-9AD97FF47437}" type="datetimeFigureOut">
              <a:rPr lang="ru-RU" smtClean="0"/>
              <a:t>09.03.2016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ED9F20-3022-440E-9114-1036A50D3BFE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ED9F20-3022-440E-9114-1036A50D3BFE}" type="slidenum">
              <a:rPr lang="ru-RU" smtClean="0"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ED9F20-3022-440E-9114-1036A50D3BFE}" type="slidenum">
              <a:rPr lang="ru-RU" smtClean="0"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ED9F20-3022-440E-9114-1036A50D3BFE}" type="slidenum">
              <a:rPr lang="ru-RU" smtClean="0"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ED9F20-3022-440E-9114-1036A50D3BFE}" type="slidenum">
              <a:rPr lang="ru-RU" smtClean="0"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ED9F20-3022-440E-9114-1036A50D3BFE}" type="slidenum">
              <a:rPr lang="ru-RU" smtClean="0"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ED9F20-3022-440E-9114-1036A50D3BFE}" type="slidenum">
              <a:rPr lang="ru-RU" smtClean="0"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ED9F20-3022-440E-9114-1036A50D3BFE}" type="slidenum">
              <a:rPr lang="ru-RU" smtClean="0"/>
              <a:t>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jpeg"/><Relationship Id="rId4" Type="http://schemas.openxmlformats.org/officeDocument/2006/relationships/audio" Target="../media/audio2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eg"/><Relationship Id="rId4" Type="http://schemas.openxmlformats.org/officeDocument/2006/relationships/audio" Target="../media/audio2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audio" Target="../media/audio2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audio" Target="../media/audio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audio" Target="../media/audio2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audio" Target="../media/audio2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" t="-1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2786058"/>
            <a:ext cx="664370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3200" b="1" i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London is the capital of Great Britain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www.hdwallpapersnew.net/wp-content/uploads/2016/01/london-bridge-night-wallpaper-new-images-full-free-desktop-background-download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500174"/>
            <a:ext cx="5357818" cy="422272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142976" y="285728"/>
            <a:ext cx="378621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It is a … 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572132" y="1785926"/>
            <a:ext cx="335758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Bridge</a:t>
            </a:r>
            <a:endParaRPr lang="ru-RU" sz="4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357786" y="3214686"/>
            <a:ext cx="378621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Tower </a:t>
            </a:r>
            <a:r>
              <a:rPr lang="en-US" sz="4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brige</a:t>
            </a:r>
            <a:endParaRPr lang="ru-RU" sz="4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357786" y="4572008"/>
            <a:ext cx="378621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Tower Bridge</a:t>
            </a:r>
            <a:endParaRPr lang="ru-RU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9306 -0.03982 L -0.21406 -0.60672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4" y="-28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mg1.gtsstatic.com/wallpapers/989a5ee7572c4554d18634827feb2d6b_large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643050"/>
            <a:ext cx="5143504" cy="392909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142976" y="285728"/>
            <a:ext cx="378621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It is a … 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572132" y="1785926"/>
            <a:ext cx="335758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London Bus</a:t>
            </a:r>
            <a:endParaRPr lang="ru-RU" sz="4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214942" y="3214686"/>
            <a:ext cx="392905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Double-Decker</a:t>
            </a:r>
            <a:endParaRPr lang="ru-RU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357786" y="4429132"/>
            <a:ext cx="378621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Red bus</a:t>
            </a:r>
            <a:endParaRPr lang="ru-RU" sz="4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507 -0.04398 L -0.16701 -0.4088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6" y="-182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londonairportransfers.com/wp-content/uploads/2016/01/London-Eye-information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643050"/>
            <a:ext cx="5286380" cy="3857652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142976" y="285728"/>
            <a:ext cx="378621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It is a … 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572132" y="1785926"/>
            <a:ext cx="335758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London Eyes</a:t>
            </a:r>
            <a:endParaRPr lang="ru-RU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357786" y="3214686"/>
            <a:ext cx="378621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London Wheel</a:t>
            </a:r>
            <a:endParaRPr lang="ru-RU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357786" y="4429132"/>
            <a:ext cx="378621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London eye</a:t>
            </a:r>
            <a:endParaRPr lang="ru-RU" sz="4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726 -0.02592 L -0.21406 -0.60092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6" y="-287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ames.lt/uploads/images/Turas%20i%20London%C4%85/Trafalgar-Square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1785926"/>
            <a:ext cx="5138020" cy="4000528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142976" y="285728"/>
            <a:ext cx="378621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It is a … 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572132" y="1785926"/>
            <a:ext cx="3357586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Trafalgar square</a:t>
            </a:r>
            <a:endParaRPr lang="ru-RU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357786" y="3214686"/>
            <a:ext cx="378621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street</a:t>
            </a:r>
            <a:endParaRPr lang="ru-RU" sz="4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214942" y="4429132"/>
            <a:ext cx="3929058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Buckingham palace</a:t>
            </a:r>
            <a:endParaRPr lang="ru-RU" sz="2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9306 -0.01134 L -0.22205 -0.1976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" y="-9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s://londonconnection.com/wp-content/uploads/2014/05/buckingham-palace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1643050"/>
            <a:ext cx="5286412" cy="3500462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142976" y="285728"/>
            <a:ext cx="378621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It is a … 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572132" y="1785926"/>
            <a:ext cx="3357586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London Park</a:t>
            </a:r>
            <a:endParaRPr lang="ru-RU" sz="3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357786" y="3214686"/>
            <a:ext cx="3786214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8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buckingham</a:t>
            </a:r>
            <a:r>
              <a:rPr lang="en-US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palace</a:t>
            </a:r>
            <a:endParaRPr lang="ru-RU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357786" y="4429132"/>
            <a:ext cx="378621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Trafalgar square</a:t>
            </a:r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507 -0.03055 L -0.19045 -0.39537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8" y="-182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distanbach.files.wordpress.com/2013/09/big-ben-the-london-eye-1.jpg"/>
          <p:cNvPicPr>
            <a:picLocks noChangeAspect="1" noChangeArrowheads="1"/>
          </p:cNvPicPr>
          <p:nvPr/>
        </p:nvPicPr>
        <p:blipFill>
          <a:blip r:embed="rId5" cstate="print"/>
          <a:srcRect b="6383"/>
          <a:stretch>
            <a:fillRect/>
          </a:stretch>
        </p:blipFill>
        <p:spPr bwMode="auto">
          <a:xfrm>
            <a:off x="0" y="1928802"/>
            <a:ext cx="5072066" cy="3643338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142976" y="285728"/>
            <a:ext cx="378621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It is a … 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572132" y="1785926"/>
            <a:ext cx="335758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Clock</a:t>
            </a:r>
            <a:endParaRPr lang="ru-RU" sz="4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357786" y="3214686"/>
            <a:ext cx="378621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Big Ben</a:t>
            </a:r>
            <a:endParaRPr lang="ru-RU" sz="4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357786" y="4429132"/>
            <a:ext cx="378621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Palace</a:t>
            </a:r>
            <a:endParaRPr lang="ru-RU" sz="4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726 -0.05903 L -0.26927 -0.42384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3" y="-182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LONDON!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69</Words>
  <PresentationFormat>Экран (4:3)</PresentationFormat>
  <Paragraphs>32</Paragraphs>
  <Slides>7</Slides>
  <Notes>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LONDON!</dc:title>
  <dc:creator>Admin</dc:creator>
  <cp:lastModifiedBy>Admin</cp:lastModifiedBy>
  <cp:revision>8</cp:revision>
  <dcterms:created xsi:type="dcterms:W3CDTF">2016-03-06T16:07:22Z</dcterms:created>
  <dcterms:modified xsi:type="dcterms:W3CDTF">2016-03-09T14:28:07Z</dcterms:modified>
</cp:coreProperties>
</file>