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5" r:id="rId3"/>
    <p:sldId id="262" r:id="rId4"/>
    <p:sldId id="264" r:id="rId5"/>
    <p:sldId id="280" r:id="rId6"/>
    <p:sldId id="266" r:id="rId7"/>
    <p:sldId id="271" r:id="rId8"/>
    <p:sldId id="279" r:id="rId9"/>
    <p:sldId id="276" r:id="rId10"/>
    <p:sldId id="275" r:id="rId11"/>
    <p:sldId id="278" r:id="rId12"/>
    <p:sldId id="281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1DDD6-83FB-4F9C-B048-404A393C3D14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AD900-0E4D-4315-8A5B-30FE68CB42F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482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AD900-0E4D-4315-8A5B-30FE68CB42F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312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47BF-60DF-4250-A450-92897A804938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52C9-AD2C-420F-BF71-BAB514736AD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872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47BF-60DF-4250-A450-92897A804938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52C9-AD2C-420F-BF71-BAB514736AD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090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47BF-60DF-4250-A450-92897A804938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52C9-AD2C-420F-BF71-BAB514736AD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930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47BF-60DF-4250-A450-92897A804938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52C9-AD2C-420F-BF71-BAB514736AD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948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47BF-60DF-4250-A450-92897A804938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52C9-AD2C-420F-BF71-BAB514736AD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079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47BF-60DF-4250-A450-92897A804938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52C9-AD2C-420F-BF71-BAB514736AD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579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47BF-60DF-4250-A450-92897A804938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52C9-AD2C-420F-BF71-BAB514736AD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277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47BF-60DF-4250-A450-92897A804938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52C9-AD2C-420F-BF71-BAB514736AD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927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47BF-60DF-4250-A450-92897A804938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52C9-AD2C-420F-BF71-BAB514736AD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055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47BF-60DF-4250-A450-92897A804938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52C9-AD2C-420F-BF71-BAB514736AD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86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47BF-60DF-4250-A450-92897A804938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52C9-AD2C-420F-BF71-BAB514736AD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947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547BF-60DF-4250-A450-92897A804938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952C9-AD2C-420F-BF71-BAB514736AD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043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1041;&#1072;&#1090;&#1100;&#1082;&#1110;&#1074;&#1089;&#1082;&#1110;%20&#1089;&#1090;&#1091;&#1076;&#1110;&#1111;.mp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122.mp4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businessman.ru/static/img/a/25881/234639/225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8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3212976"/>
            <a:ext cx="79712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Шлях до </a:t>
            </a:r>
            <a:r>
              <a:rPr lang="ru-RU" sz="9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усп</a:t>
            </a:r>
            <a:r>
              <a:rPr lang="uk-UA" sz="9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іху</a:t>
            </a:r>
            <a:endParaRPr lang="ru-RU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806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C00000"/>
                </a:solidFill>
                <a:effectLst/>
              </a:rPr>
              <a:t>Завдання для груп.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http://stunningstocks-review.com/wp-content/uploads/images/foto_plenka_dlya_teplic_i_parnikov_kak_vibrat_foto_i_video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717032"/>
            <a:ext cx="734481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71600" y="1124744"/>
            <a:ext cx="7632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Задача 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Треба 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побудувати теплицю </a:t>
            </a:r>
            <a:r>
              <a:rPr kumimoji="0" lang="uk-UA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напівциліндричної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форми, розміри якої 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8м 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х3м Скільки треба придбати металевих труб для того, щоб зварити каркас теплиці? Скільки треба купити плівки, щоб покрити теплиці? Які кошти на це треба потратити?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13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782" y="3068960"/>
            <a:ext cx="3467433" cy="378904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0"/>
            <a:ext cx="3419872" cy="306896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59832" cy="306896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068960"/>
            <a:ext cx="2702008" cy="378904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3059832" cy="378904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0"/>
            <a:ext cx="3384376" cy="3068960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11688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7192" y="476672"/>
            <a:ext cx="8197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Уроки трудового </a:t>
            </a:r>
            <a:r>
              <a:rPr lang="ru-RU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навчання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 descr="http://fb.ru/misc/i/gallery/17500/6131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56" y="1700057"/>
            <a:ext cx="6916128" cy="4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80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708920"/>
            <a:ext cx="4456271" cy="436510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4476"/>
            <a:ext cx="4083493" cy="686247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772" y="11262"/>
            <a:ext cx="5549876" cy="366275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4703">
            <a:off x="1918948" y="2808363"/>
            <a:ext cx="4612278" cy="3842687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10387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8784976" cy="633670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3416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100prichin.ru/wp-content/uploads/2017/09/11full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5816" y="980728"/>
            <a:ext cx="57772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 нових зустрічей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950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lanetadetstva.net/wp-content/uploads/2015/08/i-konkurs-metodicheskix-razrabotok-po-rabote-s-detmi-s-ovz-my-vse-mozhem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71400"/>
            <a:ext cx="9143999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94995" y="0"/>
            <a:ext cx="7525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 action="ppaction://hlinkfile"/>
              </a:rPr>
              <a:t>Давайте познайомимося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9023" y="4797152"/>
            <a:ext cx="878497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 вважаєте ви себе успішною людиною?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276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1.bp.blogspot.com/-CtRtJMuLGVM/V9KLqsK6WxI/AAAAAAAAAtQ/-jDQNdIw8L0OE8MAT7pSKbksfAio3sOlACEw/s1600/%25D0%25A1%25D0%25BB%25D0%25B0%25D0%25B9%25D0%25B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245"/>
            <a:ext cx="9144000" cy="689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80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aghosting.ru/i/news/devochka-s-denga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8640"/>
            <a:ext cx="608416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abywoo.ru/wp-content/uploads/2012/04/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12" y="0"/>
            <a:ext cx="4005124" cy="299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deto4ka.com/uploads/posts/2011-03/1299787795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2936"/>
            <a:ext cx="247650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55976" y="5763122"/>
            <a:ext cx="38143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5" action="ppaction://hlinkfile"/>
              </a:rPr>
              <a:t>Успішні діти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600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itd3.mycdn.me/image?id=835875399135&amp;t=20&amp;plc=WEB&amp;tkn=*bWynNvwKnHwipVPI8Eraeldy5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3930" y="548680"/>
            <a:ext cx="795615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Помірку</a:t>
            </a:r>
            <a:r>
              <a:rPr lang="uk-UA" sz="6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ємо</a:t>
            </a:r>
            <a:r>
              <a:rPr lang="uk-UA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разом… </a:t>
            </a:r>
            <a:endParaRPr lang="ru-RU" sz="6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593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age.slidesharecdn.com/random-151103145018-lva1-app6892/95/-1-638.jpg?cb=14465629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43" y="0"/>
            <a:ext cx="91897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65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rostokoshka.ru/wp-content/uploads/2015/10/Uspe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767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797511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latin typeface="Times New Roman"/>
                <a:ea typeface="Times New Roman"/>
              </a:rPr>
              <a:t>1.Що послужило причиною </a:t>
            </a:r>
            <a:r>
              <a:rPr lang="uk-UA" sz="3200" b="1" i="1" dirty="0">
                <a:solidFill>
                  <a:schemeClr val="bg1"/>
                </a:solidFill>
                <a:latin typeface="Times New Roman"/>
                <a:ea typeface="Times New Roman"/>
              </a:rPr>
              <a:t>й</a:t>
            </a:r>
            <a:r>
              <a:rPr lang="ru-RU" sz="3200" b="1" i="1" dirty="0">
                <a:solidFill>
                  <a:schemeClr val="bg1"/>
                </a:solidFill>
                <a:latin typeface="Times New Roman"/>
                <a:ea typeface="Times New Roman"/>
              </a:rPr>
              <a:t>ого </a:t>
            </a:r>
            <a:r>
              <a:rPr lang="ru-RU" sz="3200" b="1" i="1" dirty="0" err="1">
                <a:solidFill>
                  <a:schemeClr val="bg1"/>
                </a:solidFill>
                <a:latin typeface="Times New Roman"/>
                <a:ea typeface="Times New Roman"/>
              </a:rPr>
              <a:t>успіху</a:t>
            </a:r>
            <a:r>
              <a:rPr lang="ru-RU" sz="3200" b="1" i="1" dirty="0">
                <a:solidFill>
                  <a:schemeClr val="bg1"/>
                </a:solidFill>
                <a:latin typeface="Times New Roman"/>
                <a:ea typeface="Times New Roman"/>
              </a:rPr>
              <a:t>?</a:t>
            </a:r>
          </a:p>
          <a:p>
            <a:pPr algn="ctr"/>
            <a:r>
              <a:rPr lang="ru-RU" sz="3200" b="1" i="1" dirty="0">
                <a:solidFill>
                  <a:schemeClr val="bg1"/>
                </a:solidFill>
              </a:rPr>
              <a:t>2.Чому в</a:t>
            </a:r>
            <a:r>
              <a:rPr lang="uk-UA" sz="3200" b="1" i="1" dirty="0">
                <a:solidFill>
                  <a:schemeClr val="bg1"/>
                </a:solidFill>
              </a:rPr>
              <a:t>і</a:t>
            </a:r>
            <a:r>
              <a:rPr lang="ru-RU" sz="3200" b="1" i="1" dirty="0">
                <a:solidFill>
                  <a:schemeClr val="bg1"/>
                </a:solidFill>
              </a:rPr>
              <a:t>н ста</a:t>
            </a:r>
            <a:r>
              <a:rPr lang="uk-UA" sz="3200" b="1" i="1" dirty="0">
                <a:solidFill>
                  <a:schemeClr val="bg1"/>
                </a:solidFill>
              </a:rPr>
              <a:t>в</a:t>
            </a:r>
            <a:r>
              <a:rPr lang="ru-RU" sz="3200" b="1" i="1" dirty="0">
                <a:solidFill>
                  <a:schemeClr val="bg1"/>
                </a:solidFill>
              </a:rPr>
              <a:t> </a:t>
            </a:r>
            <a:r>
              <a:rPr lang="ru-RU" sz="3200" b="1" i="1" dirty="0" err="1">
                <a:solidFill>
                  <a:schemeClr val="bg1"/>
                </a:solidFill>
              </a:rPr>
              <a:t>успішним</a:t>
            </a:r>
            <a:r>
              <a:rPr lang="ru-RU" sz="3200" b="1" i="1" dirty="0">
                <a:solidFill>
                  <a:schemeClr val="bg1"/>
                </a:solidFill>
              </a:rPr>
              <a:t>?</a:t>
            </a:r>
          </a:p>
          <a:p>
            <a:pPr algn="ctr"/>
            <a:r>
              <a:rPr lang="ru-RU" sz="3200" b="1" i="1" dirty="0">
                <a:solidFill>
                  <a:schemeClr val="bg1"/>
                </a:solidFill>
              </a:rPr>
              <a:t>3.Чи </a:t>
            </a:r>
            <a:r>
              <a:rPr lang="ru-RU" sz="3200" b="1" i="1" dirty="0" err="1">
                <a:solidFill>
                  <a:schemeClr val="bg1"/>
                </a:solidFill>
              </a:rPr>
              <a:t>можна</a:t>
            </a:r>
            <a:r>
              <a:rPr lang="ru-RU" sz="3200" b="1" i="1" dirty="0">
                <a:solidFill>
                  <a:schemeClr val="bg1"/>
                </a:solidFill>
              </a:rPr>
              <a:t> </a:t>
            </a:r>
            <a:r>
              <a:rPr lang="ru-RU" sz="3200" b="1" i="1" dirty="0" err="1">
                <a:solidFill>
                  <a:schemeClr val="bg1"/>
                </a:solidFill>
              </a:rPr>
              <a:t>скористатися</a:t>
            </a:r>
            <a:r>
              <a:rPr lang="ru-RU" sz="3200" b="1" i="1" dirty="0">
                <a:solidFill>
                  <a:schemeClr val="bg1"/>
                </a:solidFill>
              </a:rPr>
              <a:t> прикладом </a:t>
            </a:r>
            <a:r>
              <a:rPr lang="ru-RU" sz="3200" b="1" i="1" dirty="0" err="1">
                <a:solidFill>
                  <a:schemeClr val="bg1"/>
                </a:solidFill>
              </a:rPr>
              <a:t>успішних</a:t>
            </a:r>
            <a:r>
              <a:rPr lang="ru-RU" sz="3200" b="1" i="1" dirty="0">
                <a:solidFill>
                  <a:schemeClr val="bg1"/>
                </a:solidFill>
              </a:rPr>
              <a:t> людей?</a:t>
            </a:r>
          </a:p>
          <a:p>
            <a:pPr algn="ctr"/>
            <a:r>
              <a:rPr lang="ru-RU" sz="3200" b="1" i="1" dirty="0">
                <a:solidFill>
                  <a:schemeClr val="bg1"/>
                </a:solidFill>
              </a:rPr>
              <a:t>4.Щоб </a:t>
            </a:r>
            <a:r>
              <a:rPr lang="ru-RU" sz="3200" b="1" i="1" dirty="0" err="1">
                <a:solidFill>
                  <a:schemeClr val="bg1"/>
                </a:solidFill>
              </a:rPr>
              <a:t>ви</a:t>
            </a:r>
            <a:r>
              <a:rPr lang="ru-RU" sz="3200" b="1" i="1" dirty="0">
                <a:solidFill>
                  <a:schemeClr val="bg1"/>
                </a:solidFill>
              </a:rPr>
              <a:t> </a:t>
            </a:r>
            <a:r>
              <a:rPr lang="ru-RU" sz="3200" b="1" i="1" dirty="0" err="1">
                <a:solidFill>
                  <a:schemeClr val="bg1"/>
                </a:solidFill>
              </a:rPr>
              <a:t>порадили</a:t>
            </a:r>
            <a:r>
              <a:rPr lang="ru-RU" sz="3200" b="1" i="1" dirty="0">
                <a:solidFill>
                  <a:schemeClr val="bg1"/>
                </a:solidFill>
              </a:rPr>
              <a:t> люд</a:t>
            </a:r>
            <a:r>
              <a:rPr lang="uk-UA" sz="3200" b="1" i="1" dirty="0" err="1">
                <a:solidFill>
                  <a:schemeClr val="bg1"/>
                </a:solidFill>
              </a:rPr>
              <a:t>ині</a:t>
            </a:r>
            <a:r>
              <a:rPr lang="ru-RU" sz="3200" b="1" i="1" dirty="0">
                <a:solidFill>
                  <a:schemeClr val="bg1"/>
                </a:solidFill>
              </a:rPr>
              <a:t>, </a:t>
            </a:r>
            <a:r>
              <a:rPr lang="ru-RU" sz="3200" b="1" i="1" dirty="0" err="1">
                <a:solidFill>
                  <a:schemeClr val="bg1"/>
                </a:solidFill>
              </a:rPr>
              <a:t>що</a:t>
            </a:r>
            <a:r>
              <a:rPr lang="ru-RU" sz="3200" b="1" i="1" dirty="0">
                <a:solidFill>
                  <a:schemeClr val="bg1"/>
                </a:solidFill>
              </a:rPr>
              <a:t> </a:t>
            </a:r>
            <a:r>
              <a:rPr lang="ru-RU" sz="3200" b="1" i="1" dirty="0" err="1">
                <a:solidFill>
                  <a:schemeClr val="bg1"/>
                </a:solidFill>
              </a:rPr>
              <a:t>йде</a:t>
            </a:r>
            <a:r>
              <a:rPr lang="ru-RU" sz="3200" b="1" i="1" dirty="0">
                <a:solidFill>
                  <a:schemeClr val="bg1"/>
                </a:solidFill>
              </a:rPr>
              <a:t> до </a:t>
            </a:r>
            <a:r>
              <a:rPr lang="ru-RU" sz="3200" b="1" i="1" dirty="0" err="1">
                <a:solidFill>
                  <a:schemeClr val="bg1"/>
                </a:solidFill>
              </a:rPr>
              <a:t>успіху</a:t>
            </a:r>
            <a:r>
              <a:rPr lang="ru-RU" sz="3200" b="1" i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8074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22" y="1152894"/>
            <a:ext cx="7358650" cy="5066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29564"/>
            <a:ext cx="92954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Підприємливість на уроках</a:t>
            </a:r>
            <a:endParaRPr lang="ru-RU" sz="5400" b="1" cap="none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465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5509" y="620688"/>
            <a:ext cx="8229600" cy="1828800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accent1"/>
                </a:solidFill>
                <a:effectLst/>
              </a:rPr>
              <a:t>«</a:t>
            </a:r>
            <a:r>
              <a:rPr lang="uk-UA" b="1" dirty="0">
                <a:solidFill>
                  <a:schemeClr val="accent1">
                    <a:lumMod val="90000"/>
                    <a:lumOff val="10000"/>
                  </a:schemeClr>
                </a:solidFill>
                <a:effectLst/>
              </a:rPr>
              <a:t>Знаходження площі поверхні призми і циліндра»</a:t>
            </a:r>
            <a:endParaRPr lang="ru-RU" b="1" dirty="0">
              <a:solidFill>
                <a:schemeClr val="accent1">
                  <a:lumMod val="90000"/>
                  <a:lumOff val="10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3429000"/>
            <a:ext cx="6400800" cy="1752600"/>
          </a:xfrm>
        </p:spPr>
        <p:txBody>
          <a:bodyPr/>
          <a:lstStyle/>
          <a:p>
            <a:pPr lvl="1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uk-UA" b="1" i="1" u="sng" dirty="0">
                <a:solidFill>
                  <a:schemeClr val="accent5">
                    <a:lumMod val="75000"/>
                  </a:schemeClr>
                </a:solidFill>
              </a:rPr>
              <a:t>Урок </a:t>
            </a:r>
            <a:r>
              <a:rPr lang="uk-UA" b="1" i="1" u="sng" dirty="0" smtClean="0">
                <a:solidFill>
                  <a:schemeClr val="accent5">
                    <a:lumMod val="75000"/>
                  </a:schemeClr>
                </a:solidFill>
              </a:rPr>
              <a:t>геометрії у 11 класі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Admin\Desktop\images (2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3528391" cy="42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dmin\Desktop\загружено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05064"/>
            <a:ext cx="3816424" cy="2520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378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</TotalTime>
  <Words>120</Words>
  <Application>Microsoft Office PowerPoint</Application>
  <PresentationFormat>Екран (4:3)</PresentationFormat>
  <Paragraphs>17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6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«Знаходження площі поверхні призми і циліндра»</vt:lpstr>
      <vt:lpstr>Завдання для груп.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33</cp:revision>
  <dcterms:created xsi:type="dcterms:W3CDTF">2018-03-14T17:55:13Z</dcterms:created>
  <dcterms:modified xsi:type="dcterms:W3CDTF">2018-03-22T12:29:57Z</dcterms:modified>
</cp:coreProperties>
</file>