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2233-F095-4BBA-BA3C-D751BD38468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CEE19-F723-4890-B7AE-1BC62F140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10 самых интересных и необычных фактов об Укра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1571612"/>
            <a:ext cx="5834611" cy="424731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10 найцікавіших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</a:t>
            </a:r>
          </a:p>
          <a:p>
            <a:pPr algn="ctr"/>
            <a:r>
              <a:rPr lang="uk-UA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uk-UA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езвичайних</a:t>
            </a:r>
          </a:p>
          <a:p>
            <a:pPr algn="ctr"/>
            <a:r>
              <a:rPr lang="uk-UA" sz="5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</a:t>
            </a:r>
            <a:r>
              <a:rPr lang="uk-UA" sz="5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актів про Україну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C:\Users\Владелец\Desktop\50826fee442afb8d7cb6fd12df22b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23172" y="285728"/>
            <a:ext cx="797224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станція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метро </a:t>
            </a:r>
          </a:p>
          <a:p>
            <a:pPr algn="ctr"/>
            <a:r>
              <a:rPr lang="uk-UA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 найглибшою у світі?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ладелец\Desktop\50826fee442afb8d7cb6fd12df22b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071546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Станція метро Арсенальна в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Київі</a:t>
            </a:r>
            <a:endParaRPr lang="uk-U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Найглибша в світі - 105,5 метра. Її побудували в числі перших п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яти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станцій у столиці України, в безпосередній близькості від будівлі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парламенту.Назву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станція отримала від розташованого поруч крупного заводу Арсенал. Арсенальна з 1986 має статус пам'ятника архітектури.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C:\Users\Владелец\Desktop\479b4326e29d23ddd694a3a2a6844136_dsc00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500042"/>
            <a:ext cx="79983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місце за популярністю</a:t>
            </a:r>
          </a:p>
          <a:p>
            <a:pPr algn="ctr"/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ісля “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Yesterday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у світі?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ладелец\Desktop\479b4326e29d23ddd694a3a2a6844136_dsc003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00042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Одну з найвідоміших пісень у світі -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Summertime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Джордж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Гершвін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написав під впливом від колискової"Ой ходить сон коло вікон" у виконанні Українського Національного хору, який він почув у Нью-Йорку. Арія Літній час вийшла з під пера відомого композитора в 1935 році, а написана вона була для опери "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Поргі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Бесс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йч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Владелец\Desktop\30ba510ab0d16501580e3bc1eff03f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80194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акетоносії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є</a:t>
            </a: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кологічно-найчистішими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світі?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ладелец\Desktop\30ba510ab0d16501580e3bc1eff03f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Дніпропетровському заводі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Южмаш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виготовляєють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кологічно-найчистіші</a:t>
            </a:r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ракетоносії в світі - Зеніт 3СЛ. Завдяки яким Україна є співвласником проекту Морський старт (разом з США, Росією та Норвегією). Даний проект полягає у запуску комерційних вантажів на орбіту з плавучого космодрому на апараті. Так, всі пуски "Зенит-3СЛ" були виконані з плавучої платформи "Океан Одіссея" в рамках проекту Морський старт. Інші її модифікації запускалися з космодрому Байконур.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Владелец\Desktop\292835ad704f3421ebda0ffc22ac29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110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85926"/>
            <a:ext cx="964409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Яку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місцевість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називають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українською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“Сахарою”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ладелец\Desktop\292835ad704f3421ebda0ffc22ac29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11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025908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Олешківські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піски часто називають українською "Сахарою". Площа пісків, які розкинулися територією кількох районів Херсонської області, становить більше 160 тис. га, що робить їх найбільшим заповідником Європи.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Олешківські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піски добре видно з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космосу.Фауна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представлена ​​близько 1 тис. видами комах, 5 видами плазунів, десятками видів птахів. Тут є і дикі кабани, і вовки, і фазани. Але саме цікаве те, що тут мешкають найкрупніша група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тушканчика-ємаранчика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Владелец\Desktop\89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736"/>
            <a:ext cx="9236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місті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ідняли найбільший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прапор ?</a:t>
            </a:r>
            <a:endParaRPr lang="uk-UA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ладелец\Desktop\51bb54a62cf3a3c175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835821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23 серпня, в День Прапора України Президент Петро Порошенко</a:t>
            </a:r>
          </a:p>
          <a:p>
            <a:pPr algn="just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Прибув до Дніпра для того щоб здійняти синьо-жовтий прапор</a:t>
            </a:r>
          </a:p>
          <a:p>
            <a:pPr algn="just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Розмірами 12 на 18 метрів та вагою 23 кг на висоту 72 м. Розміри </a:t>
            </a:r>
          </a:p>
          <a:p>
            <a:pPr algn="just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Прапора та висоту його підняття зафіксували представники</a:t>
            </a:r>
          </a:p>
          <a:p>
            <a:pPr algn="just"/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Книги Рекордів України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338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68463"/>
            <a:ext cx="5219700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68463"/>
            <a:ext cx="5219700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668463"/>
            <a:ext cx="5219700" cy="3476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 descr="C:\Users\Владелец\Desktop\Безымянный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1428736"/>
            <a:ext cx="527516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скількох</a:t>
            </a:r>
            <a:r>
              <a:rPr lang="ru-RU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рядків</a:t>
            </a:r>
            <a:endParaRPr lang="ru-RU" sz="54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складається</a:t>
            </a:r>
            <a:endParaRPr lang="ru-RU" sz="5400" b="0" cap="none" spc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гімн</a:t>
            </a:r>
            <a:r>
              <a:rPr lang="ru-RU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5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Владелец\Desktop\57bc625596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42932" cy="7929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785794"/>
            <a:ext cx="968746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пісня</a:t>
            </a:r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6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найвідомішою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світі різдвяною піснею?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ладелец\Desktop\57bc625596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42932" cy="79295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285992"/>
            <a:ext cx="9358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"Щедрик" – різдвяна українська  народна пісня, яка отримала всесвітню популярність в музичній обробці Миколи Леонтовича, який написав її в 1916 році. 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Англійскою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мовою відома під назвою "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Carol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Bells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.Пісня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прозвучала в багатьох зарубіжних фільмах. Наприклад, в відомому фільмі "Один вдома" вона є одним з найпопулярніших звукових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репозиторій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Крім того, численні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кавери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"Щедрика" набирають незрівняну кількість переглядів на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YouTube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7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Владелец\Desktop\Безымянный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7500990" cy="61555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Гімн України складається всього з шести рядків</a:t>
            </a:r>
            <a:r>
              <a:rPr lang="uk-UA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1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Український гімн складається всього з шести рядків, а не чотирьох куплетів і двох приспівів. Другий, третій і четвертий куплети гімну, написаного поетом Павлом Чубинським і композитором Михайлом Вербицьким, не були затверджені в 2003 році.</a:t>
            </a:r>
            <a:b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Вони не були затверджені тому, що депутати Верховної Ради вважали їх не цілком правильними з-за слів "Станьмо браття в бій кривавий від </a:t>
            </a:r>
            <a:r>
              <a:rPr lang="uk-UA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Сяну</a:t>
            </a:r>
            <a:r>
              <a:rPr lang="uk-UA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Дону", що передбачало претензії на території Росії та Польщі.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Картинки по запросу 10 самых интересных и необычных фактов об Украине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Картинки по запросу 10 самых интересных и необычных фактов об Украине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Картинки по запросу 10 самых интересных и необычных фактов об Украине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Картинки по запросу 10 самых интересных и необычных фактов об Украине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Картинки по запросу 10 самых интересных и необычных фактов об Украине"/>
          <p:cNvSpPr>
            <a:spLocks noChangeAspect="1" noChangeArrowheads="1"/>
          </p:cNvSpPr>
          <p:nvPr/>
        </p:nvSpPr>
        <p:spPr bwMode="auto">
          <a:xfrm>
            <a:off x="155575" y="-1660525"/>
            <a:ext cx="5238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 descr="C:\Users\Владелец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865" y="2428868"/>
            <a:ext cx="86431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тролейбусний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Маршрут у світі найдовший?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ладелец\Desktop\c84d6323b9f404223b36117d917e0d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4847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286124"/>
            <a:ext cx="871540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Як не дивно, але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найдовшийв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світі маршрут тролейбуса знаходиться в Криму, а його протяжність складає 95 кілометрів. Маршрут з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єднує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Ялту і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</a:rPr>
              <a:t>Симферополь.Сама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 по собі дорога така колористична і живописна, що  протягом їзди важко відірвати свій зір від вікна. Звідти відкривається розкішна панорама на кримські гори, які в тандемі з морем приваблюють і зачаровують.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ладелец\Desktop\1332406481_u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19"/>
            <a:ext cx="9144000" cy="684718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31229" y="571480"/>
            <a:ext cx="80127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McDonald’s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входить в трійку </a:t>
            </a:r>
          </a:p>
          <a:p>
            <a:pPr algn="ctr"/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найвідвідуваніших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світі?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ладелец\Desktop\d8463111c3cb78eb4c70264025cc95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571480"/>
            <a:ext cx="742948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 знали ви, що дев'ять ресторанів швидкого харчування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McDonald's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ввійшли в топ-100 найбільш відвідуваних закладів американської мережі? Ви будете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здивоювані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але це дійсно так.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Макдональдс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що знаходиться біля київського залізничного вокзалу, останні шість років входив у трійку найбільш відвідуваних заведень мережі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фаст-фудів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світі. В 2010 році він зайняв третє місце серед 30 тисяч закладів. В 2017 році - другий серед 33 тисяч закладів.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Владелец\Desktop\f41a734eedfda7775b355cad3d52e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85036" y="2000240"/>
            <a:ext cx="815896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вулиця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найкоротшою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ентральною вулицею </a:t>
            </a:r>
          </a:p>
          <a:p>
            <a:pPr algn="ctr"/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толиці </a:t>
            </a:r>
            <a:r>
              <a:rPr lang="uk-UA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Європі?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ладелец\Desktop\f41a734eedfda7775b355cad3d52e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443841"/>
            <a:ext cx="69294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Усі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судьбоносні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події для України в усі часи відбувалися в епіцентрі головної столичної вулиці. Можливо,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багатоьох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здивує той факт, що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рещатик, центральна вулиця Києва, не така вже й велика, як може здаватися.</a:t>
            </a:r>
            <a:b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Хрещатик - це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найкоротшацентральна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вулиця столиці Європи. Починається вона з Європейської площі, проходить через Майдан Незалежності та закінчується </a:t>
            </a:r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Бесарабською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площею. Довжина 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рещатика складає 1225 метрів.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166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Найкоротша центральна вулиця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627</Words>
  <Application>Microsoft Office PowerPoint</Application>
  <PresentationFormat>Экран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йч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User</cp:lastModifiedBy>
  <cp:revision>18</cp:revision>
  <dcterms:created xsi:type="dcterms:W3CDTF">2018-09-02T15:12:50Z</dcterms:created>
  <dcterms:modified xsi:type="dcterms:W3CDTF">2019-01-30T17:01:16Z</dcterms:modified>
</cp:coreProperties>
</file>