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F6F6-4BE3-4BCE-9482-2987A36A22C3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3E38-0FAD-4F24-8917-FC22D1F61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2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3E38-0FAD-4F24-8917-FC22D1F61A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Дистанційна педрада від 31.03.2020р.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Порядок денний:</a:t>
            </a:r>
          </a:p>
          <a:p>
            <a:r>
              <a:rPr lang="uk-UA" dirty="0" smtClean="0"/>
              <a:t>1.Виконання рішень попередньої педради (директор школи </a:t>
            </a:r>
            <a:r>
              <a:rPr lang="uk-UA" dirty="0" err="1" smtClean="0"/>
              <a:t>Водзяновська</a:t>
            </a:r>
            <a:r>
              <a:rPr lang="uk-UA" dirty="0" smtClean="0"/>
              <a:t> А.П.)</a:t>
            </a:r>
          </a:p>
          <a:p>
            <a:r>
              <a:rPr lang="uk-UA" dirty="0" smtClean="0"/>
              <a:t>2. Використання інформаційних технологій – шлях до оновлення навчально-виховного процесу (ЗДНВР Щербина М.С.)</a:t>
            </a:r>
          </a:p>
          <a:p>
            <a:r>
              <a:rPr lang="uk-UA" dirty="0" smtClean="0"/>
              <a:t>3. </a:t>
            </a:r>
            <a:r>
              <a:rPr lang="uk-UA" dirty="0" smtClean="0"/>
              <a:t>Мотивація як рушійна сила самовдосконалення (Практичний </a:t>
            </a:r>
            <a:r>
              <a:rPr lang="uk-UA" dirty="0" smtClean="0"/>
              <a:t>психолог школи Проскуріна І.В.)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928718"/>
            <a:ext cx="8858280" cy="9358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</Words>
  <Application>Microsoft Office PowerPoint</Application>
  <PresentationFormat>Экран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Дистанційна педрада від 31.03.2020р.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Дистанційна педрада від 31.03.2020р.</dc:title>
  <dc:creator>User</dc:creator>
  <cp:lastModifiedBy>Админ</cp:lastModifiedBy>
  <cp:revision>14</cp:revision>
  <dcterms:created xsi:type="dcterms:W3CDTF">2020-03-30T07:53:34Z</dcterms:created>
  <dcterms:modified xsi:type="dcterms:W3CDTF">2020-04-01T07:37:25Z</dcterms:modified>
</cp:coreProperties>
</file>