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1296" r:id="rId3"/>
    <p:sldId id="1373" r:id="rId4"/>
    <p:sldId id="1374" r:id="rId5"/>
    <p:sldId id="1375" r:id="rId6"/>
    <p:sldId id="1376" r:id="rId7"/>
    <p:sldId id="1377" r:id="rId8"/>
    <p:sldId id="1378" r:id="rId9"/>
    <p:sldId id="1379" r:id="rId10"/>
    <p:sldId id="1380" r:id="rId11"/>
    <p:sldId id="1381" r:id="rId12"/>
    <p:sldId id="1382" r:id="rId13"/>
    <p:sldId id="1383" r:id="rId14"/>
    <p:sldId id="1384" r:id="rId15"/>
    <p:sldId id="1385" r:id="rId16"/>
    <p:sldId id="1389" r:id="rId17"/>
    <p:sldId id="1390" r:id="rId18"/>
    <p:sldId id="1391" r:id="rId19"/>
    <p:sldId id="1392" r:id="rId20"/>
    <p:sldId id="1396" r:id="rId21"/>
    <p:sldId id="1397" r:id="rId22"/>
    <p:sldId id="1398" r:id="rId23"/>
    <p:sldId id="1394" r:id="rId24"/>
    <p:sldId id="1399" r:id="rId25"/>
    <p:sldId id="1400" r:id="rId26"/>
    <p:sldId id="1401" r:id="rId27"/>
    <p:sldId id="1402" r:id="rId28"/>
    <p:sldId id="1403" r:id="rId29"/>
    <p:sldId id="1404" r:id="rId30"/>
    <p:sldId id="1405" r:id="rId31"/>
    <p:sldId id="328" r:id="rId32"/>
    <p:sldId id="330" r:id="rId3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7C3693"/>
    <a:srgbClr val="E96F1B"/>
    <a:srgbClr val="FFC741"/>
    <a:srgbClr val="ECBA00"/>
    <a:srgbClr val="2D3B5D"/>
    <a:srgbClr val="F07622"/>
    <a:srgbClr val="EF7421"/>
    <a:srgbClr val="ED008C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92" autoAdjust="0"/>
    <p:restoredTop sz="94660"/>
  </p:normalViewPr>
  <p:slideViewPr>
    <p:cSldViewPr snapToGrid="0">
      <p:cViewPr>
        <p:scale>
          <a:sx n="80" d="100"/>
          <a:sy n="80" d="100"/>
        </p:scale>
        <p:origin x="-324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43" Type="http://schemas.microsoft.com/office/2015/10/relationships/revisionInfo" Target="revisionInfo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8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8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Реєстрація облікового запису на сервері онлайн-системи конструювання сайтів.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8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8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8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Вибір назви сайту та шаблону його оформлення.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8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8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8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800" i="1" noProof="0" dirty="0">
              <a:solidFill>
                <a:srgbClr val="002060"/>
              </a:solidFill>
            </a:rPr>
            <a:t>Створення сторінок сайту, системи навігації.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800" i="1" noProof="0" dirty="0"/>
        </a:p>
      </dgm:t>
    </dgm:pt>
    <dgm:pt modelId="{BD2FBB3C-F6C2-44FB-ADE3-293FFDDC2A2E}">
      <dgm:prSet phldrT="[Текст]" custT="1"/>
      <dgm:spPr/>
      <dgm:t>
        <a:bodyPr/>
        <a:lstStyle/>
        <a:p>
          <a:r>
            <a:rPr lang="uk-UA" sz="2800" i="1" noProof="0" dirty="0"/>
            <a:t>4</a:t>
          </a:r>
        </a:p>
      </dgm:t>
    </dgm:pt>
    <dgm:pt modelId="{66CEF6A5-118A-4EC2-9A59-D5E8C531CF85}" type="parTrans" cxnId="{5646148A-A43F-46CE-80D4-D2D3BFB25E28}">
      <dgm:prSet/>
      <dgm:spPr/>
      <dgm:t>
        <a:bodyPr/>
        <a:lstStyle/>
        <a:p>
          <a:endParaRPr lang="uk-UA" sz="2800" i="1" noProof="0" dirty="0"/>
        </a:p>
      </dgm:t>
    </dgm:pt>
    <dgm:pt modelId="{CBD0887E-48FF-4408-8A40-C2998DEE25A6}" type="sibTrans" cxnId="{5646148A-A43F-46CE-80D4-D2D3BFB25E28}">
      <dgm:prSet/>
      <dgm:spPr/>
      <dgm:t>
        <a:bodyPr/>
        <a:lstStyle/>
        <a:p>
          <a:endParaRPr lang="uk-UA" sz="2800" i="1" noProof="0" dirty="0"/>
        </a:p>
      </dgm:t>
    </dgm:pt>
    <dgm:pt modelId="{D26D1759-0356-4FA6-A4BA-B2FCAA768FCA}">
      <dgm:prSet custT="1"/>
      <dgm:spPr>
        <a:solidFill>
          <a:srgbClr val="3A6CC6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Заповнення сторінок контентом.</a:t>
          </a:r>
        </a:p>
      </dgm:t>
    </dgm:pt>
    <dgm:pt modelId="{6EF5E5C5-5506-4DB0-A6E3-ED3C3F69801F}" type="parTrans" cxnId="{870AF12C-C253-4A34-A307-2D2821BAA181}">
      <dgm:prSet/>
      <dgm:spPr/>
      <dgm:t>
        <a:bodyPr/>
        <a:lstStyle/>
        <a:p>
          <a:endParaRPr lang="uk-UA" sz="2800" i="1" noProof="0" dirty="0"/>
        </a:p>
      </dgm:t>
    </dgm:pt>
    <dgm:pt modelId="{D5B17684-EF3C-4933-B5BA-69279F77D806}" type="sibTrans" cxnId="{870AF12C-C253-4A34-A307-2D2821BAA181}">
      <dgm:prSet/>
      <dgm:spPr/>
      <dgm:t>
        <a:bodyPr/>
        <a:lstStyle/>
        <a:p>
          <a:endParaRPr lang="uk-UA" sz="2800" i="1" noProof="0" dirty="0"/>
        </a:p>
      </dgm:t>
    </dgm:pt>
    <dgm:pt modelId="{F374F58C-EB2A-4DAB-A18C-88122204DFE2}">
      <dgm:prSet custT="1"/>
      <dgm:spPr>
        <a:solidFill>
          <a:srgbClr val="008000"/>
        </a:solidFill>
      </dgm:spPr>
      <dgm:t>
        <a:bodyPr/>
        <a:lstStyle/>
        <a:p>
          <a:r>
            <a:rPr lang="uk-UA" sz="2800" i="1" noProof="0" dirty="0"/>
            <a:t>5</a:t>
          </a:r>
        </a:p>
      </dgm:t>
    </dgm:pt>
    <dgm:pt modelId="{AEE2AB6D-49B1-41FC-8208-C993457DA78C}" type="parTrans" cxnId="{02B5426A-EFBB-41A6-814D-FAA5DD8D60F2}">
      <dgm:prSet/>
      <dgm:spPr/>
      <dgm:t>
        <a:bodyPr/>
        <a:lstStyle/>
        <a:p>
          <a:endParaRPr lang="uk-UA" sz="2800" i="1" noProof="0" dirty="0"/>
        </a:p>
      </dgm:t>
    </dgm:pt>
    <dgm:pt modelId="{498D3C6A-AC2D-4D14-A0CF-0F4AB516345B}" type="sibTrans" cxnId="{02B5426A-EFBB-41A6-814D-FAA5DD8D60F2}">
      <dgm:prSet/>
      <dgm:spPr/>
      <dgm:t>
        <a:bodyPr/>
        <a:lstStyle/>
        <a:p>
          <a:endParaRPr lang="uk-UA" sz="2800" i="1" noProof="0" dirty="0"/>
        </a:p>
      </dgm:t>
    </dgm:pt>
    <dgm:pt modelId="{B475EEBB-264E-46F2-AF39-9E5FB4C3BE66}">
      <dgm:prSet custT="1"/>
      <dgm:spPr>
        <a:solidFill>
          <a:srgbClr val="00800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800" i="1" noProof="0" dirty="0">
              <a:solidFill>
                <a:schemeClr val="bg1"/>
              </a:solidFill>
            </a:rPr>
            <a:t>Публікація сайту.</a:t>
          </a:r>
        </a:p>
      </dgm:t>
    </dgm:pt>
    <dgm:pt modelId="{2E1F1521-1DB5-4241-B00A-C0C4C6BD7160}" type="parTrans" cxnId="{9C9768E5-5FA2-4A03-AC0E-A72C71BF6B7E}">
      <dgm:prSet/>
      <dgm:spPr/>
      <dgm:t>
        <a:bodyPr/>
        <a:lstStyle/>
        <a:p>
          <a:endParaRPr lang="uk-UA" sz="2800" i="1" noProof="0" dirty="0"/>
        </a:p>
      </dgm:t>
    </dgm:pt>
    <dgm:pt modelId="{66595C30-3806-4750-9A33-3C3398AAF847}" type="sibTrans" cxnId="{9C9768E5-5FA2-4A03-AC0E-A72C71BF6B7E}">
      <dgm:prSet/>
      <dgm:spPr/>
      <dgm:t>
        <a:bodyPr/>
        <a:lstStyle/>
        <a:p>
          <a:endParaRPr lang="uk-UA" sz="28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5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AFC14E-4144-4ED7-B02A-A395824825FB}" type="pres">
      <dgm:prSet presAssocID="{671DC4B0-67A9-4863-A7EC-BC6EE631A41D}" presName="sp" presStyleCnt="0"/>
      <dgm:spPr/>
    </dgm:pt>
    <dgm:pt modelId="{90726307-C510-4FF6-A124-3A7824B74389}" type="pres">
      <dgm:prSet presAssocID="{BD2FBB3C-F6C2-44FB-ADE3-293FFDDC2A2E}" presName="composite" presStyleCnt="0"/>
      <dgm:spPr/>
    </dgm:pt>
    <dgm:pt modelId="{52803C1C-157C-4C4C-B9E1-A477114FB6F8}" type="pres">
      <dgm:prSet presAssocID="{BD2FBB3C-F6C2-44FB-ADE3-293FFDDC2A2E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D2266-D1F5-4340-BFC3-C47B398908AF}" type="pres">
      <dgm:prSet presAssocID="{BD2FBB3C-F6C2-44FB-ADE3-293FFDDC2A2E}" presName="descendantText" presStyleLbl="alignAcc1" presStyleIdx="3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170C1-9E6D-4B14-AA4E-A2B4D348D49E}" type="pres">
      <dgm:prSet presAssocID="{CBD0887E-48FF-4408-8A40-C2998DEE25A6}" presName="sp" presStyleCnt="0"/>
      <dgm:spPr/>
    </dgm:pt>
    <dgm:pt modelId="{3BB0B817-E768-42E1-B48F-A9B44B82C157}" type="pres">
      <dgm:prSet presAssocID="{F374F58C-EB2A-4DAB-A18C-88122204DFE2}" presName="composite" presStyleCnt="0"/>
      <dgm:spPr/>
    </dgm:pt>
    <dgm:pt modelId="{EBD4C652-875D-4E3B-BCAE-25007D58F96A}" type="pres">
      <dgm:prSet presAssocID="{F374F58C-EB2A-4DAB-A18C-88122204DFE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64508B-8A65-44E4-A925-E18E98C3A57A}" type="pres">
      <dgm:prSet presAssocID="{F374F58C-EB2A-4DAB-A18C-88122204DFE2}" presName="descendantText" presStyleLbl="alignAcc1" presStyleIdx="4" presStyleCnt="5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85C903-A002-47F0-9779-9D02A5019455}" type="presOf" srcId="{F374F58C-EB2A-4DAB-A18C-88122204DFE2}" destId="{EBD4C652-875D-4E3B-BCAE-25007D58F96A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5646148A-A43F-46CE-80D4-D2D3BFB25E28}" srcId="{D78CCA78-9DA2-42F1-AEC8-9213A79BDB16}" destId="{BD2FBB3C-F6C2-44FB-ADE3-293FFDDC2A2E}" srcOrd="3" destOrd="0" parTransId="{66CEF6A5-118A-4EC2-9A59-D5E8C531CF85}" sibTransId="{CBD0887E-48FF-4408-8A40-C2998DEE25A6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9C9768E5-5FA2-4A03-AC0E-A72C71BF6B7E}" srcId="{F374F58C-EB2A-4DAB-A18C-88122204DFE2}" destId="{B475EEBB-264E-46F2-AF39-9E5FB4C3BE66}" srcOrd="0" destOrd="0" parTransId="{2E1F1521-1DB5-4241-B00A-C0C4C6BD7160}" sibTransId="{66595C30-3806-4750-9A33-3C3398AAF847}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870AF12C-C253-4A34-A307-2D2821BAA181}" srcId="{BD2FBB3C-F6C2-44FB-ADE3-293FFDDC2A2E}" destId="{D26D1759-0356-4FA6-A4BA-B2FCAA768FCA}" srcOrd="0" destOrd="0" parTransId="{6EF5E5C5-5506-4DB0-A6E3-ED3C3F69801F}" sibTransId="{D5B17684-EF3C-4933-B5BA-69279F77D806}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2702D0AA-65ED-44F0-9D89-661CBA8F1FDF}" type="presOf" srcId="{D26D1759-0356-4FA6-A4BA-B2FCAA768FCA}" destId="{2DAD2266-D1F5-4340-BFC3-C47B398908AF}" srcOrd="0" destOrd="0" presId="urn:microsoft.com/office/officeart/2005/8/layout/chevron2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34C29FEC-9DD3-4700-9B3E-6DAABD2C2764}" type="presOf" srcId="{BD2FBB3C-F6C2-44FB-ADE3-293FFDDC2A2E}" destId="{52803C1C-157C-4C4C-B9E1-A477114FB6F8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330542EF-1209-4BCF-8DFF-21B6088845E9}" type="presOf" srcId="{B475EEBB-264E-46F2-AF39-9E5FB4C3BE66}" destId="{BB64508B-8A65-44E4-A925-E18E98C3A57A}" srcOrd="0" destOrd="0" presId="urn:microsoft.com/office/officeart/2005/8/layout/chevron2"/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02B5426A-EFBB-41A6-814D-FAA5DD8D60F2}" srcId="{D78CCA78-9DA2-42F1-AEC8-9213A79BDB16}" destId="{F374F58C-EB2A-4DAB-A18C-88122204DFE2}" srcOrd="4" destOrd="0" parTransId="{AEE2AB6D-49B1-41FC-8208-C993457DA78C}" sibTransId="{498D3C6A-AC2D-4D14-A0CF-0F4AB516345B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  <dgm:cxn modelId="{F6DB535D-BF39-43C7-8772-0DD0C3B6B9FF}" type="presParOf" srcId="{90F7D88D-44C1-4494-B17A-D58C5BD2886B}" destId="{88AFC14E-4144-4ED7-B02A-A395824825FB}" srcOrd="5" destOrd="0" presId="urn:microsoft.com/office/officeart/2005/8/layout/chevron2"/>
    <dgm:cxn modelId="{859C7733-668A-4828-B6BE-BA227B8A813F}" type="presParOf" srcId="{90F7D88D-44C1-4494-B17A-D58C5BD2886B}" destId="{90726307-C510-4FF6-A124-3A7824B74389}" srcOrd="6" destOrd="0" presId="urn:microsoft.com/office/officeart/2005/8/layout/chevron2"/>
    <dgm:cxn modelId="{7208ABBB-3F14-47D4-BE65-114F40F71C71}" type="presParOf" srcId="{90726307-C510-4FF6-A124-3A7824B74389}" destId="{52803C1C-157C-4C4C-B9E1-A477114FB6F8}" srcOrd="0" destOrd="0" presId="urn:microsoft.com/office/officeart/2005/8/layout/chevron2"/>
    <dgm:cxn modelId="{B84A94CA-7B91-4E01-85DC-CF93D1FEB23F}" type="presParOf" srcId="{90726307-C510-4FF6-A124-3A7824B74389}" destId="{2DAD2266-D1F5-4340-BFC3-C47B398908AF}" srcOrd="1" destOrd="0" presId="urn:microsoft.com/office/officeart/2005/8/layout/chevron2"/>
    <dgm:cxn modelId="{089432B9-6CFE-432F-9AC5-90762F2DEE8A}" type="presParOf" srcId="{90F7D88D-44C1-4494-B17A-D58C5BD2886B}" destId="{BBC170C1-9E6D-4B14-AA4E-A2B4D348D49E}" srcOrd="7" destOrd="0" presId="urn:microsoft.com/office/officeart/2005/8/layout/chevron2"/>
    <dgm:cxn modelId="{170D809A-93E6-45DA-9F9E-D4F1F1F40AFC}" type="presParOf" srcId="{90F7D88D-44C1-4494-B17A-D58C5BD2886B}" destId="{3BB0B817-E768-42E1-B48F-A9B44B82C157}" srcOrd="8" destOrd="0" presId="urn:microsoft.com/office/officeart/2005/8/layout/chevron2"/>
    <dgm:cxn modelId="{31964B53-E06F-4A30-BF47-983B6EA6FAF3}" type="presParOf" srcId="{3BB0B817-E768-42E1-B48F-A9B44B82C157}" destId="{EBD4C652-875D-4E3B-BCAE-25007D58F96A}" srcOrd="0" destOrd="0" presId="urn:microsoft.com/office/officeart/2005/8/layout/chevron2"/>
    <dgm:cxn modelId="{13FC51BB-7D43-4027-A7D6-2C019A47250C}" type="presParOf" srcId="{3BB0B817-E768-42E1-B48F-A9B44B82C157}" destId="{BB64508B-8A65-44E4-A925-E18E98C3A57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8CCA78-9DA2-42F1-AEC8-9213A79BDB16}" type="doc">
      <dgm:prSet loTypeId="urn:microsoft.com/office/officeart/2005/8/layout/chevron2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7D30CB0-42E3-4872-8223-5BD4079EBA38}">
      <dgm:prSet phldrT="[Текст]" custT="1"/>
      <dgm:spPr/>
      <dgm:t>
        <a:bodyPr/>
        <a:lstStyle/>
        <a:p>
          <a:r>
            <a:rPr lang="uk-UA" sz="2000" i="1" noProof="0" dirty="0"/>
            <a:t>1</a:t>
          </a:r>
        </a:p>
      </dgm:t>
    </dgm:pt>
    <dgm:pt modelId="{A76330C2-FC73-4193-B5AE-EB88A94FD8DD}" type="par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73E000F2-A519-46CF-859B-74F3E3DB4383}" type="sibTrans" cxnId="{65E05336-2FB6-4424-AA75-05320ABF9A1F}">
      <dgm:prSet/>
      <dgm:spPr/>
      <dgm:t>
        <a:bodyPr/>
        <a:lstStyle/>
        <a:p>
          <a:endParaRPr lang="uk-UA" sz="2000" i="1" noProof="0" dirty="0"/>
        </a:p>
      </dgm:t>
    </dgm:pt>
    <dgm:pt modelId="{FCE13B40-F9F2-4E71-AC18-F41072C4B3F1}">
      <dgm:prSet phldrT="[Текст]" custT="1"/>
      <dgm:spPr>
        <a:solidFill>
          <a:srgbClr val="EF7421"/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вкладку </a:t>
          </a:r>
          <a:r>
            <a:rPr lang="uk-UA" sz="2400" b="1" i="1" noProof="0" dirty="0">
              <a:solidFill>
                <a:schemeClr val="bg1"/>
              </a:solidFill>
            </a:rPr>
            <a:t>Теми</a:t>
          </a:r>
          <a:r>
            <a:rPr lang="uk-UA" sz="2400" i="1" noProof="0" dirty="0">
              <a:solidFill>
                <a:schemeClr val="bg1"/>
              </a:solidFill>
            </a:rPr>
            <a:t> у правій частині вікна.</a:t>
          </a:r>
        </a:p>
      </dgm:t>
    </dgm:pt>
    <dgm:pt modelId="{B6D11A31-67E4-4F3C-B2A7-BE8B55F7EC96}" type="par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D12ADD5B-53AF-489E-BFAA-D87C993CA5E3}" type="sibTrans" cxnId="{55755FD8-CCFF-46B4-BFB0-7E086AD35A9D}">
      <dgm:prSet/>
      <dgm:spPr/>
      <dgm:t>
        <a:bodyPr/>
        <a:lstStyle/>
        <a:p>
          <a:endParaRPr lang="uk-UA" sz="2000" i="1" noProof="0" dirty="0"/>
        </a:p>
      </dgm:t>
    </dgm:pt>
    <dgm:pt modelId="{505724CF-73FE-4F1F-810B-DEF145202D2D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k-UA" sz="2000" i="1" noProof="0" dirty="0"/>
            <a:t>2</a:t>
          </a:r>
        </a:p>
      </dgm:t>
    </dgm:pt>
    <dgm:pt modelId="{42C16228-611A-46E7-809F-20B362F0CBA4}" type="par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01D04756-EB7C-4C4D-A0C3-CDFD35EDC784}" type="sibTrans" cxnId="{8D3ED09F-9713-405C-8DAF-7E8FE83F3843}">
      <dgm:prSet/>
      <dgm:spPr/>
      <dgm:t>
        <a:bodyPr/>
        <a:lstStyle/>
        <a:p>
          <a:endParaRPr lang="uk-UA" sz="2000" i="1" noProof="0" dirty="0"/>
        </a:p>
      </dgm:t>
    </dgm:pt>
    <dgm:pt modelId="{3AD5F8B5-933B-4C46-B0E6-1895959D0445}">
      <dgm:prSet phldrT="[Текст]" custT="1"/>
      <dgm:spPr>
        <a:solidFill>
          <a:srgbClr val="7030A0">
            <a:alpha val="90000"/>
          </a:srgbClr>
        </a:solidFill>
      </dgm:spPr>
      <dgm:t>
        <a:bodyPr/>
        <a:lstStyle/>
        <a:p>
          <a:pPr marL="0" indent="0">
            <a:buFont typeface="Arial" panose="020B0604020202020204" pitchFamily="34" charset="0"/>
            <a:buNone/>
          </a:pPr>
          <a:r>
            <a:rPr lang="uk-UA" sz="2400" i="1" noProof="0" dirty="0">
              <a:solidFill>
                <a:schemeClr val="bg1"/>
              </a:solidFill>
            </a:rPr>
            <a:t>Вибрати одну із запропонованих тем оформлення.</a:t>
          </a:r>
        </a:p>
      </dgm:t>
    </dgm:pt>
    <dgm:pt modelId="{5E906912-37EE-4A4F-AC4D-5A11172FCC4C}" type="par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6C9956DC-8E1D-4B78-865B-5DCCF8603C4E}" type="sibTrans" cxnId="{EFC9CDE1-788C-49A3-B590-5146EC4B23D1}">
      <dgm:prSet/>
      <dgm:spPr/>
      <dgm:t>
        <a:bodyPr/>
        <a:lstStyle/>
        <a:p>
          <a:endParaRPr lang="uk-UA" sz="2000" i="1" noProof="0" dirty="0"/>
        </a:p>
      </dgm:t>
    </dgm:pt>
    <dgm:pt modelId="{D304DA83-E892-49A6-BA60-69FB1CA5F3EB}">
      <dgm:prSet phldrT="[Текст]" custT="1"/>
      <dgm:spPr/>
      <dgm:t>
        <a:bodyPr/>
        <a:lstStyle/>
        <a:p>
          <a:r>
            <a:rPr lang="uk-UA" sz="2000" i="1" noProof="0" dirty="0">
              <a:solidFill>
                <a:srgbClr val="002060"/>
              </a:solidFill>
            </a:rPr>
            <a:t>3</a:t>
          </a:r>
        </a:p>
      </dgm:t>
    </dgm:pt>
    <dgm:pt modelId="{7E4DAF1D-3393-4AAD-BA11-F6CEE6953294}" type="par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671DC4B0-67A9-4863-A7EC-BC6EE631A41D}" type="sibTrans" cxnId="{A9298103-695A-4AB2-9D7A-258886565383}">
      <dgm:prSet/>
      <dgm:spPr/>
      <dgm:t>
        <a:bodyPr/>
        <a:lstStyle/>
        <a:p>
          <a:endParaRPr lang="uk-UA" sz="2000" i="1" noProof="0" dirty="0"/>
        </a:p>
      </dgm:t>
    </dgm:pt>
    <dgm:pt modelId="{088CBD8F-3349-48EC-A2BC-0B2D00A6B3D3}">
      <dgm:prSet phldrT="[Текст]" custT="1"/>
      <dgm:spPr>
        <a:solidFill>
          <a:srgbClr val="F8C200"/>
        </a:solidFill>
      </dgm:spPr>
      <dgm:t>
        <a:bodyPr/>
        <a:lstStyle/>
        <a:p>
          <a:pPr marL="0" indent="0">
            <a:buNone/>
          </a:pPr>
          <a:r>
            <a:rPr lang="uk-UA" sz="2400" i="1" noProof="0" dirty="0">
              <a:solidFill>
                <a:srgbClr val="002060"/>
              </a:solidFill>
            </a:rPr>
            <a:t>Вибрати кольорову гаму та стиль шрифту із числа тих, що запропоновані для вибраної теми.</a:t>
          </a:r>
        </a:p>
      </dgm:t>
    </dgm:pt>
    <dgm:pt modelId="{6DD8EC14-ADB9-42A1-B613-C52457919D57}" type="par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D02864A6-EA4F-4092-B991-1531DDC204A9}" type="sibTrans" cxnId="{F381F22D-DDBF-4286-8F1E-1B4C33B63C47}">
      <dgm:prSet/>
      <dgm:spPr/>
      <dgm:t>
        <a:bodyPr/>
        <a:lstStyle/>
        <a:p>
          <a:endParaRPr lang="uk-UA" sz="2000" i="1" noProof="0" dirty="0"/>
        </a:p>
      </dgm:t>
    </dgm:pt>
    <dgm:pt modelId="{90F7D88D-44C1-4494-B17A-D58C5BD2886B}" type="pres">
      <dgm:prSet presAssocID="{D78CCA78-9DA2-42F1-AEC8-9213A79BDB1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88E4D9-C227-4F21-B50C-5D996E1B66A0}" type="pres">
      <dgm:prSet presAssocID="{D7D30CB0-42E3-4872-8223-5BD4079EBA38}" presName="composite" presStyleCnt="0"/>
      <dgm:spPr/>
    </dgm:pt>
    <dgm:pt modelId="{D863490E-97AF-44D5-A814-FDC534B3E3CC}" type="pres">
      <dgm:prSet presAssocID="{D7D30CB0-42E3-4872-8223-5BD4079EBA3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244AEF-BD16-4508-9A5A-9640B519654B}" type="pres">
      <dgm:prSet presAssocID="{D7D30CB0-42E3-4872-8223-5BD4079EBA38}" presName="descendantText" presStyleLbl="alignAcc1" presStyleIdx="0" presStyleCnt="3" custScaleY="119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E6B48-B059-4734-9976-E402B396D814}" type="pres">
      <dgm:prSet presAssocID="{73E000F2-A519-46CF-859B-74F3E3DB4383}" presName="sp" presStyleCnt="0"/>
      <dgm:spPr/>
    </dgm:pt>
    <dgm:pt modelId="{44771BAD-6342-43E0-B71E-8191DECB3B5F}" type="pres">
      <dgm:prSet presAssocID="{505724CF-73FE-4F1F-810B-DEF145202D2D}" presName="composite" presStyleCnt="0"/>
      <dgm:spPr/>
    </dgm:pt>
    <dgm:pt modelId="{CA699784-EE11-48B7-BD5B-E6C7811778B0}" type="pres">
      <dgm:prSet presAssocID="{505724CF-73FE-4F1F-810B-DEF145202D2D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B376A-E1F5-4E26-86CA-E248F361C893}" type="pres">
      <dgm:prSet presAssocID="{505724CF-73FE-4F1F-810B-DEF145202D2D}" presName="descendantText" presStyleLbl="alignAcc1" presStyleIdx="1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6C483-C8E1-4CC2-B679-96CCB49A70C2}" type="pres">
      <dgm:prSet presAssocID="{01D04756-EB7C-4C4D-A0C3-CDFD35EDC784}" presName="sp" presStyleCnt="0"/>
      <dgm:spPr/>
    </dgm:pt>
    <dgm:pt modelId="{D84507B5-2466-4D5D-A15D-7A3F0143E4D0}" type="pres">
      <dgm:prSet presAssocID="{D304DA83-E892-49A6-BA60-69FB1CA5F3EB}" presName="composite" presStyleCnt="0"/>
      <dgm:spPr/>
    </dgm:pt>
    <dgm:pt modelId="{D547829D-0660-4ECE-8B9B-4DD150AEB617}" type="pres">
      <dgm:prSet presAssocID="{D304DA83-E892-49A6-BA60-69FB1CA5F3E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4A936-A0BD-4697-B593-D6F4E69814DB}" type="pres">
      <dgm:prSet presAssocID="{D304DA83-E892-49A6-BA60-69FB1CA5F3EB}" presName="descendantText" presStyleLbl="alignAcc1" presStyleIdx="2" presStyleCnt="3" custScaleY="1230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5738A9-C304-4C79-8D73-4483CDA11D5C}" type="presOf" srcId="{505724CF-73FE-4F1F-810B-DEF145202D2D}" destId="{CA699784-EE11-48B7-BD5B-E6C7811778B0}" srcOrd="0" destOrd="0" presId="urn:microsoft.com/office/officeart/2005/8/layout/chevron2"/>
    <dgm:cxn modelId="{0E9897D3-D435-4A24-A020-EBB1902A8943}" type="presOf" srcId="{D7D30CB0-42E3-4872-8223-5BD4079EBA38}" destId="{D863490E-97AF-44D5-A814-FDC534B3E3CC}" srcOrd="0" destOrd="0" presId="urn:microsoft.com/office/officeart/2005/8/layout/chevron2"/>
    <dgm:cxn modelId="{65E05336-2FB6-4424-AA75-05320ABF9A1F}" srcId="{D78CCA78-9DA2-42F1-AEC8-9213A79BDB16}" destId="{D7D30CB0-42E3-4872-8223-5BD4079EBA38}" srcOrd="0" destOrd="0" parTransId="{A76330C2-FC73-4193-B5AE-EB88A94FD8DD}" sibTransId="{73E000F2-A519-46CF-859B-74F3E3DB4383}"/>
    <dgm:cxn modelId="{A9298103-695A-4AB2-9D7A-258886565383}" srcId="{D78CCA78-9DA2-42F1-AEC8-9213A79BDB16}" destId="{D304DA83-E892-49A6-BA60-69FB1CA5F3EB}" srcOrd="2" destOrd="0" parTransId="{7E4DAF1D-3393-4AAD-BA11-F6CEE6953294}" sibTransId="{671DC4B0-67A9-4863-A7EC-BC6EE631A41D}"/>
    <dgm:cxn modelId="{4BFE0CE8-A3DF-4932-8697-AF6CFF2F5467}" type="presOf" srcId="{D78CCA78-9DA2-42F1-AEC8-9213A79BDB16}" destId="{90F7D88D-44C1-4494-B17A-D58C5BD2886B}" srcOrd="0" destOrd="0" presId="urn:microsoft.com/office/officeart/2005/8/layout/chevron2"/>
    <dgm:cxn modelId="{8D3ED09F-9713-405C-8DAF-7E8FE83F3843}" srcId="{D78CCA78-9DA2-42F1-AEC8-9213A79BDB16}" destId="{505724CF-73FE-4F1F-810B-DEF145202D2D}" srcOrd="1" destOrd="0" parTransId="{42C16228-611A-46E7-809F-20B362F0CBA4}" sibTransId="{01D04756-EB7C-4C4D-A0C3-CDFD35EDC784}"/>
    <dgm:cxn modelId="{F381F22D-DDBF-4286-8F1E-1B4C33B63C47}" srcId="{D304DA83-E892-49A6-BA60-69FB1CA5F3EB}" destId="{088CBD8F-3349-48EC-A2BC-0B2D00A6B3D3}" srcOrd="0" destOrd="0" parTransId="{6DD8EC14-ADB9-42A1-B613-C52457919D57}" sibTransId="{D02864A6-EA4F-4092-B991-1531DDC204A9}"/>
    <dgm:cxn modelId="{FCB844C3-21D0-4566-B57D-694E3A692B44}" type="presOf" srcId="{3AD5F8B5-933B-4C46-B0E6-1895959D0445}" destId="{E5CB376A-E1F5-4E26-86CA-E248F361C893}" srcOrd="0" destOrd="0" presId="urn:microsoft.com/office/officeart/2005/8/layout/chevron2"/>
    <dgm:cxn modelId="{55755FD8-CCFF-46B4-BFB0-7E086AD35A9D}" srcId="{D7D30CB0-42E3-4872-8223-5BD4079EBA38}" destId="{FCE13B40-F9F2-4E71-AC18-F41072C4B3F1}" srcOrd="0" destOrd="0" parTransId="{B6D11A31-67E4-4F3C-B2A7-BE8B55F7EC96}" sibTransId="{D12ADD5B-53AF-489E-BFAA-D87C993CA5E3}"/>
    <dgm:cxn modelId="{47437CC5-D9C6-4A89-A623-A702C06DC24B}" type="presOf" srcId="{D304DA83-E892-49A6-BA60-69FB1CA5F3EB}" destId="{D547829D-0660-4ECE-8B9B-4DD150AEB617}" srcOrd="0" destOrd="0" presId="urn:microsoft.com/office/officeart/2005/8/layout/chevron2"/>
    <dgm:cxn modelId="{F89CB2F8-745B-4DB2-8A4B-80E1CBE82FFD}" type="presOf" srcId="{FCE13B40-F9F2-4E71-AC18-F41072C4B3F1}" destId="{3F244AEF-BD16-4508-9A5A-9640B519654B}" srcOrd="0" destOrd="0" presId="urn:microsoft.com/office/officeart/2005/8/layout/chevron2"/>
    <dgm:cxn modelId="{F5CD5AC7-A088-48CC-B6FF-26508899FF8C}" type="presOf" srcId="{088CBD8F-3349-48EC-A2BC-0B2D00A6B3D3}" destId="{9E04A936-A0BD-4697-B593-D6F4E69814DB}" srcOrd="0" destOrd="0" presId="urn:microsoft.com/office/officeart/2005/8/layout/chevron2"/>
    <dgm:cxn modelId="{EFC9CDE1-788C-49A3-B590-5146EC4B23D1}" srcId="{505724CF-73FE-4F1F-810B-DEF145202D2D}" destId="{3AD5F8B5-933B-4C46-B0E6-1895959D0445}" srcOrd="0" destOrd="0" parTransId="{5E906912-37EE-4A4F-AC4D-5A11172FCC4C}" sibTransId="{6C9956DC-8E1D-4B78-865B-5DCCF8603C4E}"/>
    <dgm:cxn modelId="{9BC004EF-0C1A-4D74-83F6-81132247CCC5}" type="presParOf" srcId="{90F7D88D-44C1-4494-B17A-D58C5BD2886B}" destId="{E988E4D9-C227-4F21-B50C-5D996E1B66A0}" srcOrd="0" destOrd="0" presId="urn:microsoft.com/office/officeart/2005/8/layout/chevron2"/>
    <dgm:cxn modelId="{3CB7F2B1-0EF7-4C07-804D-12138FCEA0B5}" type="presParOf" srcId="{E988E4D9-C227-4F21-B50C-5D996E1B66A0}" destId="{D863490E-97AF-44D5-A814-FDC534B3E3CC}" srcOrd="0" destOrd="0" presId="urn:microsoft.com/office/officeart/2005/8/layout/chevron2"/>
    <dgm:cxn modelId="{07CCA32C-64C0-4616-B49D-781F3ABD46F4}" type="presParOf" srcId="{E988E4D9-C227-4F21-B50C-5D996E1B66A0}" destId="{3F244AEF-BD16-4508-9A5A-9640B519654B}" srcOrd="1" destOrd="0" presId="urn:microsoft.com/office/officeart/2005/8/layout/chevron2"/>
    <dgm:cxn modelId="{F8839C0E-3DC9-4FDC-8FBA-6C115424E8B0}" type="presParOf" srcId="{90F7D88D-44C1-4494-B17A-D58C5BD2886B}" destId="{680E6B48-B059-4734-9976-E402B396D814}" srcOrd="1" destOrd="0" presId="urn:microsoft.com/office/officeart/2005/8/layout/chevron2"/>
    <dgm:cxn modelId="{C7C6E96A-E1B7-4CC4-8631-FB154A66CA98}" type="presParOf" srcId="{90F7D88D-44C1-4494-B17A-D58C5BD2886B}" destId="{44771BAD-6342-43E0-B71E-8191DECB3B5F}" srcOrd="2" destOrd="0" presId="urn:microsoft.com/office/officeart/2005/8/layout/chevron2"/>
    <dgm:cxn modelId="{D8F0E48D-6063-4270-8486-BF1C41414BE7}" type="presParOf" srcId="{44771BAD-6342-43E0-B71E-8191DECB3B5F}" destId="{CA699784-EE11-48B7-BD5B-E6C7811778B0}" srcOrd="0" destOrd="0" presId="urn:microsoft.com/office/officeart/2005/8/layout/chevron2"/>
    <dgm:cxn modelId="{21B7841D-DCC1-4990-8F2C-E9E59C109EF3}" type="presParOf" srcId="{44771BAD-6342-43E0-B71E-8191DECB3B5F}" destId="{E5CB376A-E1F5-4E26-86CA-E248F361C893}" srcOrd="1" destOrd="0" presId="urn:microsoft.com/office/officeart/2005/8/layout/chevron2"/>
    <dgm:cxn modelId="{6E872288-FCE5-4798-8906-CB7E7A591261}" type="presParOf" srcId="{90F7D88D-44C1-4494-B17A-D58C5BD2886B}" destId="{9DE6C483-C8E1-4CC2-B679-96CCB49A70C2}" srcOrd="3" destOrd="0" presId="urn:microsoft.com/office/officeart/2005/8/layout/chevron2"/>
    <dgm:cxn modelId="{D83075DE-8729-428A-B95E-652FBB500089}" type="presParOf" srcId="{90F7D88D-44C1-4494-B17A-D58C5BD2886B}" destId="{D84507B5-2466-4D5D-A15D-7A3F0143E4D0}" srcOrd="4" destOrd="0" presId="urn:microsoft.com/office/officeart/2005/8/layout/chevron2"/>
    <dgm:cxn modelId="{F0D0A232-E22C-4500-8696-4AB81098076A}" type="presParOf" srcId="{D84507B5-2466-4D5D-A15D-7A3F0143E4D0}" destId="{D547829D-0660-4ECE-8B9B-4DD150AEB617}" srcOrd="0" destOrd="0" presId="urn:microsoft.com/office/officeart/2005/8/layout/chevron2"/>
    <dgm:cxn modelId="{21B911F2-AEAD-44C1-A084-183A130EAE2D}" type="presParOf" srcId="{D84507B5-2466-4D5D-A15D-7A3F0143E4D0}" destId="{9E04A936-A0BD-4697-B593-D6F4E69814D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текстові поля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ru-RU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ru-RU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зображення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ru-RU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ru-RU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гіперпосилання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ru-RU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ru-RU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документи, які розміщено на </a:t>
          </a:r>
          <a:r>
            <a:rPr lang="uk-UA" i="1" noProof="0" dirty="0" err="1"/>
            <a:t>Google</a:t>
          </a:r>
          <a:r>
            <a:rPr lang="uk-UA" i="1" noProof="0" dirty="0"/>
            <a:t> Диск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ru-RU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ru-RU" i="1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4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  <dgm:t>
        <a:bodyPr/>
        <a:lstStyle/>
        <a:p>
          <a:endParaRPr lang="ru-RU"/>
        </a:p>
      </dgm:t>
    </dgm:pt>
    <dgm:pt modelId="{7DF117A4-BB7B-4C63-B83D-1D769ED77955}" type="pres">
      <dgm:prSet presAssocID="{BD77BD33-EC30-46AC-BD24-401E734F8176}" presName="extraNode" presStyleLbl="node1" presStyleIdx="0" presStyleCnt="4"/>
      <dgm:spPr/>
    </dgm:pt>
    <dgm:pt modelId="{79FA0555-FEE1-4173-AD86-0A4FAA4240E0}" type="pres">
      <dgm:prSet presAssocID="{BD77BD33-EC30-46AC-BD24-401E734F8176}" presName="dstNode" presStyleLbl="node1" presStyleIdx="0" presStyleCnt="4"/>
      <dgm:spPr/>
    </dgm:pt>
    <dgm:pt modelId="{EE2EA9E0-CBE5-43E4-BB02-325D168626A4}" type="pres">
      <dgm:prSet presAssocID="{D44B0D79-7F04-44B9-9C7C-CD28C17613D0}" presName="text_1" presStyleLbl="node1" presStyleIdx="0" presStyleCnt="4" custScaleY="127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4"/>
      <dgm:spPr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  <dgm:pt modelId="{AD2F74AD-5B6A-4346-8349-090AC68FEE9A}" type="pres">
      <dgm:prSet presAssocID="{1B81C372-925C-46FC-96B1-2F1AAF945560}" presName="text_2" presStyleLbl="node1" presStyleIdx="1" presStyleCnt="4" custScaleY="127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4"/>
      <dgm:spPr>
        <a:blipFill rotWithShape="0"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46297F79-2755-4E7F-87B4-88629DD167EF}" type="pres">
      <dgm:prSet presAssocID="{FFF60420-B008-4E57-9B7A-8B5C4B8F1F0F}" presName="text_3" presStyleLbl="node1" presStyleIdx="2" presStyleCnt="4" custScaleY="127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4"/>
      <dgm:spPr>
        <a:blipFill rotWithShape="0">
          <a:blip xmlns:r="http://schemas.openxmlformats.org/officeDocument/2006/relationships" r:embed="rId3"/>
          <a:srcRect/>
          <a:stretch>
            <a:fillRect l="-14000" r="-14000"/>
          </a:stretch>
        </a:blipFill>
      </dgm:spPr>
    </dgm:pt>
    <dgm:pt modelId="{E97A966C-ADE1-481C-9602-29D743F1F5D5}" type="pres">
      <dgm:prSet presAssocID="{574467BF-CB95-4D99-A5FA-460B08A3B1CD}" presName="text_4" presStyleLbl="node1" presStyleIdx="3" presStyleCnt="4" custScaleY="1275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4"/>
      <dgm:spPr>
        <a:blipFill rotWithShape="0">
          <a:blip xmlns:r="http://schemas.openxmlformats.org/officeDocument/2006/relationships" r:embed="rId4"/>
          <a:srcRect/>
          <a:stretch>
            <a:fillRect t="-1000" b="-1000"/>
          </a:stretch>
        </a:blipFill>
      </dgm:spPr>
    </dgm:pt>
  </dgm:ptLst>
  <dgm:cxnLst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35458" y="197058"/>
          <a:ext cx="903054" cy="632138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1</a:t>
          </a:r>
        </a:p>
      </dsp:txBody>
      <dsp:txXfrm rot="-5400000">
        <a:off x="0" y="377669"/>
        <a:ext cx="632138" cy="270916"/>
      </dsp:txXfrm>
    </dsp:sp>
    <dsp:sp modelId="{3F244AEF-BD16-4508-9A5A-9640B519654B}">
      <dsp:nvSpPr>
        <dsp:cNvPr id="0" name=""/>
        <dsp:cNvSpPr/>
      </dsp:nvSpPr>
      <dsp:spPr>
        <a:xfrm rot="5400000">
          <a:off x="5989588" y="-5353755"/>
          <a:ext cx="703102" cy="11418003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Реєстрація облікового запису на сервері онлайн-системи конструювання сайтів.</a:t>
          </a:r>
        </a:p>
      </dsp:txBody>
      <dsp:txXfrm rot="-5400000">
        <a:off x="632138" y="38018"/>
        <a:ext cx="11383680" cy="634456"/>
      </dsp:txXfrm>
    </dsp:sp>
    <dsp:sp modelId="{CA699784-EE11-48B7-BD5B-E6C7811778B0}">
      <dsp:nvSpPr>
        <dsp:cNvPr id="0" name=""/>
        <dsp:cNvSpPr/>
      </dsp:nvSpPr>
      <dsp:spPr>
        <a:xfrm rot="5400000">
          <a:off x="-135458" y="1058226"/>
          <a:ext cx="903054" cy="632138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2</a:t>
          </a:r>
        </a:p>
      </dsp:txBody>
      <dsp:txXfrm rot="-5400000">
        <a:off x="0" y="1238837"/>
        <a:ext cx="632138" cy="270916"/>
      </dsp:txXfrm>
    </dsp:sp>
    <dsp:sp modelId="{E5CB376A-E1F5-4E26-86CA-E248F361C893}">
      <dsp:nvSpPr>
        <dsp:cNvPr id="0" name=""/>
        <dsp:cNvSpPr/>
      </dsp:nvSpPr>
      <dsp:spPr>
        <a:xfrm rot="5400000">
          <a:off x="5979915" y="-4492741"/>
          <a:ext cx="722449" cy="11418003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Вибір назви сайту та шаблону його оформлення.</a:t>
          </a:r>
        </a:p>
      </dsp:txBody>
      <dsp:txXfrm rot="-5400000">
        <a:off x="632139" y="890302"/>
        <a:ext cx="11382736" cy="651915"/>
      </dsp:txXfrm>
    </dsp:sp>
    <dsp:sp modelId="{D547829D-0660-4ECE-8B9B-4DD150AEB617}">
      <dsp:nvSpPr>
        <dsp:cNvPr id="0" name=""/>
        <dsp:cNvSpPr/>
      </dsp:nvSpPr>
      <dsp:spPr>
        <a:xfrm rot="5400000">
          <a:off x="-135458" y="1919394"/>
          <a:ext cx="903054" cy="632138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0" y="2100005"/>
        <a:ext cx="632138" cy="270916"/>
      </dsp:txXfrm>
    </dsp:sp>
    <dsp:sp modelId="{9E04A936-A0BD-4697-B593-D6F4E69814DB}">
      <dsp:nvSpPr>
        <dsp:cNvPr id="0" name=""/>
        <dsp:cNvSpPr/>
      </dsp:nvSpPr>
      <dsp:spPr>
        <a:xfrm rot="5400000">
          <a:off x="5979915" y="-3631572"/>
          <a:ext cx="722449" cy="11418003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800" i="1" kern="1200" noProof="0" dirty="0">
              <a:solidFill>
                <a:srgbClr val="002060"/>
              </a:solidFill>
            </a:rPr>
            <a:t>Створення сторінок сайту, системи навігації.</a:t>
          </a:r>
        </a:p>
      </dsp:txBody>
      <dsp:txXfrm rot="-5400000">
        <a:off x="632139" y="1751471"/>
        <a:ext cx="11382736" cy="651915"/>
      </dsp:txXfrm>
    </dsp:sp>
    <dsp:sp modelId="{52803C1C-157C-4C4C-B9E1-A477114FB6F8}">
      <dsp:nvSpPr>
        <dsp:cNvPr id="0" name=""/>
        <dsp:cNvSpPr/>
      </dsp:nvSpPr>
      <dsp:spPr>
        <a:xfrm rot="5400000">
          <a:off x="-135458" y="2780562"/>
          <a:ext cx="903054" cy="632138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4</a:t>
          </a:r>
        </a:p>
      </dsp:txBody>
      <dsp:txXfrm rot="-5400000">
        <a:off x="0" y="2961173"/>
        <a:ext cx="632138" cy="270916"/>
      </dsp:txXfrm>
    </dsp:sp>
    <dsp:sp modelId="{2DAD2266-D1F5-4340-BFC3-C47B398908AF}">
      <dsp:nvSpPr>
        <dsp:cNvPr id="0" name=""/>
        <dsp:cNvSpPr/>
      </dsp:nvSpPr>
      <dsp:spPr>
        <a:xfrm rot="5400000">
          <a:off x="5979915" y="-2770404"/>
          <a:ext cx="722449" cy="11418003"/>
        </a:xfrm>
        <a:prstGeom prst="round2SameRect">
          <a:avLst/>
        </a:prstGeom>
        <a:solidFill>
          <a:srgbClr val="3A6CC6"/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Заповнення сторінок контентом.</a:t>
          </a:r>
        </a:p>
      </dsp:txBody>
      <dsp:txXfrm rot="-5400000">
        <a:off x="632139" y="2612639"/>
        <a:ext cx="11382736" cy="651915"/>
      </dsp:txXfrm>
    </dsp:sp>
    <dsp:sp modelId="{EBD4C652-875D-4E3B-BCAE-25007D58F96A}">
      <dsp:nvSpPr>
        <dsp:cNvPr id="0" name=""/>
        <dsp:cNvSpPr/>
      </dsp:nvSpPr>
      <dsp:spPr>
        <a:xfrm rot="5400000">
          <a:off x="-135458" y="3641731"/>
          <a:ext cx="903054" cy="632138"/>
        </a:xfrm>
        <a:prstGeom prst="chevron">
          <a:avLst/>
        </a:prstGeom>
        <a:solidFill>
          <a:srgbClr val="008000"/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i="1" kern="1200" noProof="0" dirty="0"/>
            <a:t>5</a:t>
          </a:r>
        </a:p>
      </dsp:txBody>
      <dsp:txXfrm rot="-5400000">
        <a:off x="0" y="3822342"/>
        <a:ext cx="632138" cy="270916"/>
      </dsp:txXfrm>
    </dsp:sp>
    <dsp:sp modelId="{BB64508B-8A65-44E4-A925-E18E98C3A57A}">
      <dsp:nvSpPr>
        <dsp:cNvPr id="0" name=""/>
        <dsp:cNvSpPr/>
      </dsp:nvSpPr>
      <dsp:spPr>
        <a:xfrm rot="5400000">
          <a:off x="5979915" y="-1909236"/>
          <a:ext cx="722449" cy="11418003"/>
        </a:xfrm>
        <a:prstGeom prst="round2SameRect">
          <a:avLst/>
        </a:prstGeom>
        <a:solidFill>
          <a:srgbClr val="008000">
            <a:alpha val="90000"/>
          </a:srgb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0" lvl="1" indent="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800" i="1" kern="1200" noProof="0" dirty="0">
              <a:solidFill>
                <a:schemeClr val="bg1"/>
              </a:solidFill>
            </a:rPr>
            <a:t>Публікація сайту.</a:t>
          </a:r>
        </a:p>
      </dsp:txBody>
      <dsp:txXfrm rot="-5400000">
        <a:off x="632139" y="3473807"/>
        <a:ext cx="11382736" cy="651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3490E-97AF-44D5-A814-FDC534B3E3CC}">
      <dsp:nvSpPr>
        <dsp:cNvPr id="0" name=""/>
        <dsp:cNvSpPr/>
      </dsp:nvSpPr>
      <dsp:spPr>
        <a:xfrm rot="5400000">
          <a:off x="-169230" y="244767"/>
          <a:ext cx="1128203" cy="78974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1</a:t>
          </a:r>
        </a:p>
      </dsp:txBody>
      <dsp:txXfrm rot="-5400000">
        <a:off x="1" y="470407"/>
        <a:ext cx="789742" cy="338461"/>
      </dsp:txXfrm>
    </dsp:sp>
    <dsp:sp modelId="{3F244AEF-BD16-4508-9A5A-9640B519654B}">
      <dsp:nvSpPr>
        <dsp:cNvPr id="0" name=""/>
        <dsp:cNvSpPr/>
      </dsp:nvSpPr>
      <dsp:spPr>
        <a:xfrm rot="5400000">
          <a:off x="4327902" y="-3534926"/>
          <a:ext cx="877938" cy="7954258"/>
        </a:xfrm>
        <a:prstGeom prst="round2SameRect">
          <a:avLst/>
        </a:prstGeom>
        <a:solidFill>
          <a:srgbClr val="EF7421"/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Вибрати вкладку </a:t>
          </a:r>
          <a:r>
            <a:rPr lang="uk-UA" sz="2400" b="1" i="1" kern="1200" noProof="0" dirty="0">
              <a:solidFill>
                <a:schemeClr val="bg1"/>
              </a:solidFill>
            </a:rPr>
            <a:t>Теми</a:t>
          </a:r>
          <a:r>
            <a:rPr lang="uk-UA" sz="2400" i="1" kern="1200" noProof="0" dirty="0">
              <a:solidFill>
                <a:schemeClr val="bg1"/>
              </a:solidFill>
            </a:rPr>
            <a:t> у правій частині вікна.</a:t>
          </a:r>
        </a:p>
      </dsp:txBody>
      <dsp:txXfrm rot="-5400000">
        <a:off x="789743" y="46090"/>
        <a:ext cx="7911401" cy="792224"/>
      </dsp:txXfrm>
    </dsp:sp>
    <dsp:sp modelId="{CA699784-EE11-48B7-BD5B-E6C7811778B0}">
      <dsp:nvSpPr>
        <dsp:cNvPr id="0" name=""/>
        <dsp:cNvSpPr/>
      </dsp:nvSpPr>
      <dsp:spPr>
        <a:xfrm rot="5400000">
          <a:off x="-169230" y="1272323"/>
          <a:ext cx="1128203" cy="789742"/>
        </a:xfrm>
        <a:prstGeom prst="chevron">
          <a:avLst/>
        </a:prstGeom>
        <a:solidFill>
          <a:srgbClr val="7030A0"/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/>
            <a:t>2</a:t>
          </a:r>
        </a:p>
      </dsp:txBody>
      <dsp:txXfrm rot="-5400000">
        <a:off x="1" y="1497963"/>
        <a:ext cx="789742" cy="338461"/>
      </dsp:txXfrm>
    </dsp:sp>
    <dsp:sp modelId="{E5CB376A-E1F5-4E26-86CA-E248F361C893}">
      <dsp:nvSpPr>
        <dsp:cNvPr id="0" name=""/>
        <dsp:cNvSpPr/>
      </dsp:nvSpPr>
      <dsp:spPr>
        <a:xfrm rot="5400000">
          <a:off x="4315586" y="-2507369"/>
          <a:ext cx="902570" cy="7954258"/>
        </a:xfrm>
        <a:prstGeom prst="round2SameRect">
          <a:avLst/>
        </a:prstGeom>
        <a:solidFill>
          <a:srgbClr val="7030A0">
            <a:alpha val="90000"/>
          </a:srgb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uk-UA" sz="2400" i="1" kern="1200" noProof="0" dirty="0">
              <a:solidFill>
                <a:schemeClr val="bg1"/>
              </a:solidFill>
            </a:rPr>
            <a:t>Вибрати одну із запропонованих тем оформлення.</a:t>
          </a:r>
        </a:p>
      </dsp:txBody>
      <dsp:txXfrm rot="-5400000">
        <a:off x="789742" y="1062535"/>
        <a:ext cx="7910198" cy="814450"/>
      </dsp:txXfrm>
    </dsp:sp>
    <dsp:sp modelId="{D547829D-0660-4ECE-8B9B-4DD150AEB617}">
      <dsp:nvSpPr>
        <dsp:cNvPr id="0" name=""/>
        <dsp:cNvSpPr/>
      </dsp:nvSpPr>
      <dsp:spPr>
        <a:xfrm rot="5400000">
          <a:off x="-169230" y="2299879"/>
          <a:ext cx="1128203" cy="789742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i="1" kern="1200" noProof="0" dirty="0">
              <a:solidFill>
                <a:srgbClr val="002060"/>
              </a:solidFill>
            </a:rPr>
            <a:t>3</a:t>
          </a:r>
        </a:p>
      </dsp:txBody>
      <dsp:txXfrm rot="-5400000">
        <a:off x="1" y="2525519"/>
        <a:ext cx="789742" cy="338461"/>
      </dsp:txXfrm>
    </dsp:sp>
    <dsp:sp modelId="{9E04A936-A0BD-4697-B593-D6F4E69814DB}">
      <dsp:nvSpPr>
        <dsp:cNvPr id="0" name=""/>
        <dsp:cNvSpPr/>
      </dsp:nvSpPr>
      <dsp:spPr>
        <a:xfrm rot="5400000">
          <a:off x="4315586" y="-1479813"/>
          <a:ext cx="902570" cy="7954258"/>
        </a:xfrm>
        <a:prstGeom prst="round2SameRect">
          <a:avLst/>
        </a:prstGeom>
        <a:solidFill>
          <a:srgbClr val="F8C200"/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i="1" kern="1200" noProof="0" dirty="0">
              <a:solidFill>
                <a:srgbClr val="002060"/>
              </a:solidFill>
            </a:rPr>
            <a:t>Вибрати кольорову гаму та стиль шрифту із числа тих, що запропоновані для вибраної теми.</a:t>
          </a:r>
        </a:p>
      </dsp:txBody>
      <dsp:txXfrm rot="-5400000">
        <a:off x="789742" y="2090091"/>
        <a:ext cx="7910198" cy="814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722704" y="-723923"/>
          <a:ext cx="5625308" cy="5625308"/>
        </a:xfrm>
        <a:prstGeom prst="blockArc">
          <a:avLst>
            <a:gd name="adj1" fmla="val 18900000"/>
            <a:gd name="adj2" fmla="val 2700000"/>
            <a:gd name="adj3" fmla="val 38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72723" y="232594"/>
          <a:ext cx="8060529" cy="8197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11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/>
            <a:t>текстові поля</a:t>
          </a:r>
        </a:p>
      </dsp:txBody>
      <dsp:txXfrm>
        <a:off x="472723" y="232594"/>
        <a:ext cx="8060529" cy="819797"/>
      </dsp:txXfrm>
    </dsp:sp>
    <dsp:sp modelId="{27878C57-BBF6-4C22-88FA-1C3D4933722D}">
      <dsp:nvSpPr>
        <dsp:cNvPr id="0" name=""/>
        <dsp:cNvSpPr/>
      </dsp:nvSpPr>
      <dsp:spPr>
        <a:xfrm>
          <a:off x="71060" y="240830"/>
          <a:ext cx="803325" cy="80332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16000" r="-16000"/>
          </a:stretch>
        </a:blip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41175" y="1196753"/>
          <a:ext cx="7692077" cy="819797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11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/>
            <a:t>зображення</a:t>
          </a:r>
        </a:p>
      </dsp:txBody>
      <dsp:txXfrm>
        <a:off x="841175" y="1196753"/>
        <a:ext cx="7692077" cy="819797"/>
      </dsp:txXfrm>
    </dsp:sp>
    <dsp:sp modelId="{E63EBB38-5984-4F74-98F1-254621592311}">
      <dsp:nvSpPr>
        <dsp:cNvPr id="0" name=""/>
        <dsp:cNvSpPr/>
      </dsp:nvSpPr>
      <dsp:spPr>
        <a:xfrm>
          <a:off x="439512" y="1204988"/>
          <a:ext cx="803325" cy="803325"/>
        </a:xfrm>
        <a:prstGeom prst="ellipse">
          <a:avLst/>
        </a:prstGeom>
        <a:blipFill rotWithShape="0">
          <a:blip xmlns:r="http://schemas.openxmlformats.org/officeDocument/2006/relationships" r:embed="rId2"/>
          <a:srcRect/>
          <a:stretch>
            <a:fillRect l="-2000" r="-2000"/>
          </a:stretch>
        </a:blip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41175" y="2160911"/>
          <a:ext cx="7692077" cy="8197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11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>
              <a:solidFill>
                <a:srgbClr val="002060"/>
              </a:solidFill>
            </a:rPr>
            <a:t>гіперпосилання</a:t>
          </a:r>
        </a:p>
      </dsp:txBody>
      <dsp:txXfrm>
        <a:off x="841175" y="2160911"/>
        <a:ext cx="7692077" cy="819797"/>
      </dsp:txXfrm>
    </dsp:sp>
    <dsp:sp modelId="{D13D7DA6-9D1E-4150-A6AE-C6ABC36166D5}">
      <dsp:nvSpPr>
        <dsp:cNvPr id="0" name=""/>
        <dsp:cNvSpPr/>
      </dsp:nvSpPr>
      <dsp:spPr>
        <a:xfrm>
          <a:off x="439512" y="2169147"/>
          <a:ext cx="803325" cy="803325"/>
        </a:xfrm>
        <a:prstGeom prst="ellipse">
          <a:avLst/>
        </a:prstGeom>
        <a:blipFill rotWithShape="0">
          <a:blip xmlns:r="http://schemas.openxmlformats.org/officeDocument/2006/relationships" r:embed="rId3"/>
          <a:srcRect/>
          <a:stretch>
            <a:fillRect l="-14000" r="-14000"/>
          </a:stretch>
        </a:blip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472723" y="3125069"/>
          <a:ext cx="8060529" cy="8197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10112" tIns="68580" rIns="68580" bIns="6858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i="1" kern="1200" noProof="0" dirty="0"/>
            <a:t>документи, які розміщено на </a:t>
          </a:r>
          <a:r>
            <a:rPr lang="uk-UA" sz="2700" i="1" kern="1200" noProof="0" dirty="0" err="1"/>
            <a:t>Google</a:t>
          </a:r>
          <a:r>
            <a:rPr lang="uk-UA" sz="2700" i="1" kern="1200" noProof="0" dirty="0"/>
            <a:t> Диск</a:t>
          </a:r>
        </a:p>
      </dsp:txBody>
      <dsp:txXfrm>
        <a:off x="472723" y="3125069"/>
        <a:ext cx="8060529" cy="819797"/>
      </dsp:txXfrm>
    </dsp:sp>
    <dsp:sp modelId="{AA2029A9-878F-42BF-A694-5944B1AD983E}">
      <dsp:nvSpPr>
        <dsp:cNvPr id="0" name=""/>
        <dsp:cNvSpPr/>
      </dsp:nvSpPr>
      <dsp:spPr>
        <a:xfrm>
          <a:off x="71060" y="3133305"/>
          <a:ext cx="803325" cy="803325"/>
        </a:xfrm>
        <a:prstGeom prst="ellipse">
          <a:avLst/>
        </a:prstGeom>
        <a:blipFill rotWithShape="0">
          <a:blip xmlns:r="http://schemas.openxmlformats.org/officeDocument/2006/relationships" r:embed="rId4"/>
          <a:srcRect/>
          <a:stretch>
            <a:fillRect t="-1000" b="-1000"/>
          </a:stretch>
        </a:blip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C3E61E-D319-43B3-94DB-018CFFF001E8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BB3368-6265-4BBE-8CB8-932FFDFF3EA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93474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71" r="1347"/>
          <a:stretch/>
        </p:blipFill>
        <p:spPr>
          <a:xfrm>
            <a:off x="530" y="0"/>
            <a:ext cx="4698517" cy="5958906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30.03.2020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41306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50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7E858127-613B-4F03-832E-0D56859E5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Конструювання сайтів. Використання онлайн-систем конструювання сайтів</a:t>
            </a:r>
          </a:p>
        </p:txBody>
      </p:sp>
      <p:pic>
        <p:nvPicPr>
          <p:cNvPr id="10" name="Picture 2" descr="knowledge, learning, school, study icon">
            <a:extLst>
              <a:ext uri="{FF2B5EF4-FFF2-40B4-BE49-F238E27FC236}">
                <a16:creationId xmlns="" xmlns:a16="http://schemas.microsoft.com/office/drawing/2014/main" id="{E8B43F5A-1711-479C-A43E-A6218996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1" y="3587772"/>
            <a:ext cx="2485037" cy="248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Пов’язане зображення">
            <a:extLst>
              <a:ext uri="{FF2B5EF4-FFF2-40B4-BE49-F238E27FC236}">
                <a16:creationId xmlns="" xmlns:a16="http://schemas.microsoft.com/office/drawing/2014/main" id="{6CE595CE-9A3B-4868-B2B1-551C640EF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863" y="3587772"/>
            <a:ext cx="2653493" cy="265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27">
        <p14:gallery dir="l"/>
      </p:transition>
    </mc:Choice>
    <mc:Fallback xmlns="">
      <p:transition spd="slow" advTm="6127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Вибір назви сайту та шаблону оформлення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Можна також змінити вигляд заголовка на сторінках сайту. Після наведення вказівника на заголовок з'являється панель налаштувань з командами: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BBD907D5-AEB4-4EE7-9F12-0FE477FE9E3D}"/>
              </a:ext>
            </a:extLst>
          </p:cNvPr>
          <p:cNvSpPr/>
          <p:nvPr/>
        </p:nvSpPr>
        <p:spPr>
          <a:xfrm>
            <a:off x="72007" y="2709581"/>
            <a:ext cx="5972332" cy="9977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Змінити зображення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8FCA3F26-B7E2-4E83-8B61-5916F4D212F8}"/>
              </a:ext>
            </a:extLst>
          </p:cNvPr>
          <p:cNvSpPr/>
          <p:nvPr/>
        </p:nvSpPr>
        <p:spPr>
          <a:xfrm>
            <a:off x="6149819" y="2709581"/>
            <a:ext cx="5972332" cy="99771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Тип верхнього колонтитула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D732A821-4B39-4D42-87A5-5831A6632085}"/>
              </a:ext>
            </a:extLst>
          </p:cNvPr>
          <p:cNvSpPr/>
          <p:nvPr/>
        </p:nvSpPr>
        <p:spPr>
          <a:xfrm>
            <a:off x="72007" y="3835120"/>
            <a:ext cx="5972332" cy="2446410"/>
          </a:xfrm>
          <a:prstGeom prst="rect">
            <a:avLst/>
          </a:prstGeom>
          <a:solidFill>
            <a:srgbClr val="7C3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Приводить до відкриття списку зображень, які можуть бути використані у заголовку сторінки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9DD60C21-2FF1-46FA-912C-A531EE88D821}"/>
              </a:ext>
            </a:extLst>
          </p:cNvPr>
          <p:cNvSpPr/>
          <p:nvPr/>
        </p:nvSpPr>
        <p:spPr>
          <a:xfrm>
            <a:off x="6149819" y="3835120"/>
            <a:ext cx="5972332" cy="2446410"/>
          </a:xfrm>
          <a:prstGeom prst="rect">
            <a:avLst/>
          </a:prstGeom>
          <a:solidFill>
            <a:srgbClr val="7C36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 вибору команди стає можливим змінення типу заголовка — Великий банер. Банер або Лише заголовок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51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Одразу після створення сайт містить лише одну сторінку, яка є головною сторінкою сайту. Кожна сторінка сайту має назву. Назву головної сторінки потрібно ввести в поле </a:t>
            </a:r>
            <a:r>
              <a:rPr lang="uk-UA" sz="2800" b="1" i="1" kern="0" dirty="0">
                <a:solidFill>
                  <a:srgbClr val="FFFF00"/>
                </a:solidFill>
              </a:rPr>
              <a:t>Заголовок 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EDFDC9D-05C4-4F0E-A996-4D4B678627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137"/>
          <a:stretch/>
        </p:blipFill>
        <p:spPr>
          <a:xfrm>
            <a:off x="72008" y="3063257"/>
            <a:ext cx="12050142" cy="339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700BB6AB-4BD0-41C5-B1AD-8B674ED04E71}"/>
              </a:ext>
            </a:extLst>
          </p:cNvPr>
          <p:cNvSpPr/>
          <p:nvPr/>
        </p:nvSpPr>
        <p:spPr>
          <a:xfrm>
            <a:off x="2405284" y="4432741"/>
            <a:ext cx="4651499" cy="20276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E15B9102-8CA0-421F-B0B5-E5FAB7324547}"/>
              </a:ext>
            </a:extLst>
          </p:cNvPr>
          <p:cNvSpPr/>
          <p:nvPr/>
        </p:nvSpPr>
        <p:spPr>
          <a:xfrm rot="18900000">
            <a:off x="5121601" y="382650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26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нової сторінки на сайті потрібно: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6AA186F-1299-4F54-98E8-589FBBBA2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575" y="1801824"/>
            <a:ext cx="3838575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D99B6578-A1B0-4869-B776-5EADECE2E884}"/>
              </a:ext>
            </a:extLst>
          </p:cNvPr>
          <p:cNvSpPr/>
          <p:nvPr/>
        </p:nvSpPr>
        <p:spPr>
          <a:xfrm>
            <a:off x="9541566" y="1836062"/>
            <a:ext cx="1630018" cy="83756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95625F8-96D7-41A6-A4E1-C1319145B98F}"/>
              </a:ext>
            </a:extLst>
          </p:cNvPr>
          <p:cNvSpPr txBox="1"/>
          <p:nvPr/>
        </p:nvSpPr>
        <p:spPr>
          <a:xfrm>
            <a:off x="72008" y="1806681"/>
            <a:ext cx="8008505" cy="954107"/>
          </a:xfrm>
          <a:prstGeom prst="wedgeRectCallout">
            <a:avLst>
              <a:gd name="adj1" fmla="val 71751"/>
              <a:gd name="adj2" fmla="val 728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 у правій частині вікна.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D0A65FA3-BFDD-46E7-8717-EAC749EC90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1462" y="3536268"/>
            <a:ext cx="3829050" cy="2896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50BCEFE7-75C7-40CA-A7BC-15FF9C84E6BF}"/>
              </a:ext>
            </a:extLst>
          </p:cNvPr>
          <p:cNvSpPr/>
          <p:nvPr/>
        </p:nvSpPr>
        <p:spPr>
          <a:xfrm>
            <a:off x="9730741" y="4034790"/>
            <a:ext cx="944880" cy="93726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D8A925-8899-477F-8506-019AA2C3D363}"/>
              </a:ext>
            </a:extLst>
          </p:cNvPr>
          <p:cNvSpPr txBox="1"/>
          <p:nvPr/>
        </p:nvSpPr>
        <p:spPr>
          <a:xfrm>
            <a:off x="72008" y="2886918"/>
            <a:ext cx="8008505" cy="523220"/>
          </a:xfrm>
          <a:prstGeom prst="wedgeRectCallout">
            <a:avLst>
              <a:gd name="adj1" fmla="val 71006"/>
              <a:gd name="adj2" fmla="val 195473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сторінку     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1081C4F4-CEE9-4EE1-AABE-1D1E232A89EC}"/>
              </a:ext>
            </a:extLst>
          </p:cNvPr>
          <p:cNvSpPr/>
          <p:nvPr/>
        </p:nvSpPr>
        <p:spPr>
          <a:xfrm>
            <a:off x="4393312" y="4972049"/>
            <a:ext cx="3488418" cy="69573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510FC385-B729-46E0-944F-9A25A2C5296E}"/>
              </a:ext>
            </a:extLst>
          </p:cNvPr>
          <p:cNvSpPr/>
          <p:nvPr/>
        </p:nvSpPr>
        <p:spPr>
          <a:xfrm>
            <a:off x="6764724" y="5667788"/>
            <a:ext cx="1117006" cy="7646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8CB166E-8E42-4963-8EF4-9531F6DE4BCD}"/>
              </a:ext>
            </a:extLst>
          </p:cNvPr>
          <p:cNvSpPr txBox="1"/>
          <p:nvPr/>
        </p:nvSpPr>
        <p:spPr>
          <a:xfrm>
            <a:off x="72008" y="3536268"/>
            <a:ext cx="4072609" cy="1384995"/>
          </a:xfrm>
          <a:prstGeom prst="wedgeRectCallout">
            <a:avLst>
              <a:gd name="adj1" fmla="val 69709"/>
              <a:gd name="adj2" fmla="val 6393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Увести назву сторінки в поле </a:t>
            </a:r>
            <a:r>
              <a:rPr lang="uk-UA" sz="2800" b="1" i="1" kern="0" dirty="0">
                <a:solidFill>
                  <a:srgbClr val="FFFF00"/>
                </a:solidFill>
              </a:rPr>
              <a:t>Назва сторінки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935005-F8D9-4F63-B30F-A9F3C0AF21E5}"/>
              </a:ext>
            </a:extLst>
          </p:cNvPr>
          <p:cNvSpPr txBox="1"/>
          <p:nvPr/>
        </p:nvSpPr>
        <p:spPr>
          <a:xfrm>
            <a:off x="69879" y="5047393"/>
            <a:ext cx="4072609" cy="1384995"/>
          </a:xfrm>
          <a:prstGeom prst="wedgeRectCallout">
            <a:avLst>
              <a:gd name="adj1" fmla="val 115834"/>
              <a:gd name="adj2" fmla="val 2805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гіперпосилання </a:t>
            </a:r>
            <a:r>
              <a:rPr lang="uk-UA" sz="2800" b="1" i="1" kern="0" dirty="0">
                <a:solidFill>
                  <a:srgbClr val="FFFF00"/>
                </a:solidFill>
              </a:rPr>
              <a:t>Готово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758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7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375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 animBg="1"/>
      <p:bldP spid="13" grpId="0" animBg="1"/>
      <p:bldP spid="8" grpId="0" animBg="1"/>
      <p:bldP spid="14" grpId="0" animBg="1"/>
      <p:bldP spid="15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Панель навігації формується автоматично під час створення нових сторінок і відображається за замовчуванням у верхній частині заголовка кожної сторінки справа.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86CD494-42E0-49F8-A777-7E53261DB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180411"/>
            <a:ext cx="12050142" cy="2672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173532E9-40FF-4014-851A-1669784F0209}"/>
              </a:ext>
            </a:extLst>
          </p:cNvPr>
          <p:cNvSpPr/>
          <p:nvPr/>
        </p:nvSpPr>
        <p:spPr>
          <a:xfrm>
            <a:off x="8666922" y="3956474"/>
            <a:ext cx="3455228" cy="189614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="" xmlns:a16="http://schemas.microsoft.com/office/drawing/2014/main" id="{DA2D1373-F660-4F48-8B4A-AF522C5023D8}"/>
              </a:ext>
            </a:extLst>
          </p:cNvPr>
          <p:cNvSpPr/>
          <p:nvPr/>
        </p:nvSpPr>
        <p:spPr>
          <a:xfrm rot="18900000">
            <a:off x="10588486" y="332507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715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Порядок сторінок можна змінювати, перетягнувши у правій частині вікна блок заголовка сторінки в потрібне місце.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8AC6C9A-DEEE-4A70-B8D4-93EF4E3479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754071"/>
            <a:ext cx="12050142" cy="314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6B9338CB-AC5A-4E95-A0EE-BE43E08CAF74}"/>
              </a:ext>
            </a:extLst>
          </p:cNvPr>
          <p:cNvSpPr/>
          <p:nvPr/>
        </p:nvSpPr>
        <p:spPr>
          <a:xfrm>
            <a:off x="8666922" y="4214191"/>
            <a:ext cx="3455228" cy="81500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="" xmlns:a16="http://schemas.microsoft.com/office/drawing/2014/main" id="{2D5C0CFD-44BD-4201-8827-207C330028B3}"/>
              </a:ext>
            </a:extLst>
          </p:cNvPr>
          <p:cNvSpPr/>
          <p:nvPr/>
        </p:nvSpPr>
        <p:spPr>
          <a:xfrm rot="18900000">
            <a:off x="10807148" y="358349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27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веб-сторінок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головної сторінки тематичного розділу потрібно перетягнути блоки заголовків інших сторінок цього розділу на заголовок головної сторінки розділу.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27651BAC-6708-4B58-B109-15B0ED6B8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681031"/>
            <a:ext cx="12050142" cy="3737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3AEF6749-F2F9-4153-A385-C8EBBDE5D280}"/>
              </a:ext>
            </a:extLst>
          </p:cNvPr>
          <p:cNvSpPr/>
          <p:nvPr/>
        </p:nvSpPr>
        <p:spPr>
          <a:xfrm>
            <a:off x="8666922" y="3508515"/>
            <a:ext cx="3455228" cy="291045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="" xmlns:a16="http://schemas.microsoft.com/office/drawing/2014/main" id="{EEFDEFAB-B6CD-4827-B8D9-EB466C0F8498}"/>
              </a:ext>
            </a:extLst>
          </p:cNvPr>
          <p:cNvSpPr/>
          <p:nvPr/>
        </p:nvSpPr>
        <p:spPr>
          <a:xfrm rot="18900000">
            <a:off x="10807148" y="287781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4D7592E-58B0-4727-9CA1-A4DF2A30D829}"/>
              </a:ext>
            </a:extLst>
          </p:cNvPr>
          <p:cNvSpPr txBox="1"/>
          <p:nvPr/>
        </p:nvSpPr>
        <p:spPr>
          <a:xfrm>
            <a:off x="72008" y="5494397"/>
            <a:ext cx="8296740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 чином формується внутрішня структура сайту.</a:t>
            </a:r>
          </a:p>
        </p:txBody>
      </p:sp>
    </p:spTree>
    <p:extLst>
      <p:ext uri="{BB962C8B-B14F-4D97-AF65-F5344CB8AC3E}">
        <p14:creationId xmlns:p14="http://schemas.microsoft.com/office/powerpoint/2010/main" val="2061507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Вставлення об'єктів на веб-сторінку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8644609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веб-сторінку можна вставити різні об'єкти. Для цього призначено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</a:t>
            </a:r>
            <a:r>
              <a:rPr lang="uk-UA" sz="2800" b="1" i="1" kern="0" dirty="0">
                <a:solidFill>
                  <a:srgbClr val="FFFFFF"/>
                </a:solidFill>
              </a:rPr>
              <a:t> у правій частині вікна браузера.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5F927870-9469-4C31-BC3A-31E45AA33A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4718564"/>
              </p:ext>
            </p:extLst>
          </p:nvPr>
        </p:nvGraphicFramePr>
        <p:xfrm>
          <a:off x="126385" y="2581758"/>
          <a:ext cx="8590232" cy="4177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A95DF35-A230-4412-8A49-8A8F728E17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45826" y="1196763"/>
            <a:ext cx="3276324" cy="5387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0666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Вставлення об'єктів на веб-сторінку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Усі об'єкти, які додаються на веб-сторінку, розміщуються в окремих блоках. Кожен блок можна: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0C50A60B-D973-4BAF-8843-864AB17F178F}"/>
              </a:ext>
            </a:extLst>
          </p:cNvPr>
          <p:cNvSpPr/>
          <p:nvPr/>
        </p:nvSpPr>
        <p:spPr>
          <a:xfrm>
            <a:off x="72008" y="2253823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Перемістити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F83819EF-9ED2-4B92-8783-4C991404FE8A}"/>
              </a:ext>
            </a:extLst>
          </p:cNvPr>
          <p:cNvSpPr/>
          <p:nvPr/>
        </p:nvSpPr>
        <p:spPr>
          <a:xfrm>
            <a:off x="4110553" y="2253823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Змінити його розміри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24BE1E94-DE7E-4024-8ED8-887DCCF682ED}"/>
              </a:ext>
            </a:extLst>
          </p:cNvPr>
          <p:cNvSpPr/>
          <p:nvPr/>
        </p:nvSpPr>
        <p:spPr>
          <a:xfrm>
            <a:off x="8149101" y="2253823"/>
            <a:ext cx="3973050" cy="1292661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Видалити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6A786141-23A4-4E0E-AB1A-5EC3CB31CABC}"/>
              </a:ext>
            </a:extLst>
          </p:cNvPr>
          <p:cNvSpPr/>
          <p:nvPr/>
        </p:nvSpPr>
        <p:spPr>
          <a:xfrm>
            <a:off x="4110553" y="3649437"/>
            <a:ext cx="3973050" cy="173799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використовуючи маркери на межах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18CB67A-7156-4EE7-B19E-1BC780EC74B6}"/>
              </a:ext>
            </a:extLst>
          </p:cNvPr>
          <p:cNvSpPr txBox="1"/>
          <p:nvPr/>
        </p:nvSpPr>
        <p:spPr>
          <a:xfrm>
            <a:off x="72008" y="5549275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кожного блоку відкривається окрема панель налаштувань.</a:t>
            </a:r>
          </a:p>
        </p:txBody>
      </p:sp>
      <p:pic>
        <p:nvPicPr>
          <p:cNvPr id="4098" name="Picture 2" descr="direction, expand, maximize, move icon">
            <a:extLst>
              <a:ext uri="{FF2B5EF4-FFF2-40B4-BE49-F238E27FC236}">
                <a16:creationId xmlns="" xmlns:a16="http://schemas.microsoft.com/office/drawing/2014/main" id="{E9B6E2B8-BC30-4701-A88F-05CE8B87B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38" y="3638313"/>
            <a:ext cx="1737990" cy="173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elete icon">
            <a:extLst>
              <a:ext uri="{FF2B5EF4-FFF2-40B4-BE49-F238E27FC236}">
                <a16:creationId xmlns="" xmlns:a16="http://schemas.microsoft.com/office/drawing/2014/main" id="{F872B193-B4A4-4DB6-B9BF-0CC484E1C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809" y="3621884"/>
            <a:ext cx="1439634" cy="185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60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Вставлення об'єктів на веб-сторінку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 окремих елементів керування</a:t>
            </a:r>
            <a:endParaRPr lang="en-US" sz="28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вкладки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0239947B-BCB5-458E-8760-B32D66BF1C41}"/>
              </a:ext>
            </a:extLst>
          </p:cNvPr>
          <p:cNvSpPr/>
          <p:nvPr/>
        </p:nvSpPr>
        <p:spPr>
          <a:xfrm>
            <a:off x="72006" y="2278065"/>
            <a:ext cx="4301211" cy="6341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 керування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306D52B1-FF44-4B08-9F04-AD05C8C1919E}"/>
              </a:ext>
            </a:extLst>
          </p:cNvPr>
          <p:cNvSpPr/>
          <p:nvPr/>
        </p:nvSpPr>
        <p:spPr>
          <a:xfrm>
            <a:off x="4472609" y="2278065"/>
            <a:ext cx="7649541" cy="6341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3DF8724-F98E-4E34-9FC5-8093DCCA1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292" y="3039360"/>
            <a:ext cx="2190638" cy="1095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18791518-A240-45E1-9B99-0619679C039F}"/>
              </a:ext>
            </a:extLst>
          </p:cNvPr>
          <p:cNvSpPr/>
          <p:nvPr/>
        </p:nvSpPr>
        <p:spPr>
          <a:xfrm>
            <a:off x="4472608" y="3039360"/>
            <a:ext cx="7649541" cy="1095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створення блоку введення тексту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FEDA8E10-39E8-4F08-B057-2BC8CBD9C31C}"/>
              </a:ext>
            </a:extLst>
          </p:cNvPr>
          <p:cNvSpPr/>
          <p:nvPr/>
        </p:nvSpPr>
        <p:spPr>
          <a:xfrm>
            <a:off x="4472608" y="4261872"/>
            <a:ext cx="7649541" cy="17467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   вставлення    зображення    з    </a:t>
            </a:r>
            <a:r>
              <a:rPr lang="uk-UA" sz="26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600" b="1" i="1" kern="0" dirty="0">
                <a:solidFill>
                  <a:srgbClr val="FFFF00"/>
                </a:solidFill>
              </a:rPr>
              <a:t>    Диск</a:t>
            </a:r>
            <a:r>
              <a:rPr lang="uk-UA" sz="2600" b="1" i="1" kern="0" dirty="0">
                <a:solidFill>
                  <a:srgbClr val="FFFFFF"/>
                </a:solidFill>
              </a:rPr>
              <a:t>,    за URL-адресою з Інтернету, з комп'ютера тощо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25FBD8A-3639-4968-BEC7-408F603C5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315" y="4478331"/>
            <a:ext cx="2170615" cy="131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325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Вставлення об'єктів на веб-сторінку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EC66BB91-E597-4E2C-89F6-109A16B1E414}"/>
              </a:ext>
            </a:extLst>
          </p:cNvPr>
          <p:cNvSpPr/>
          <p:nvPr/>
        </p:nvSpPr>
        <p:spPr>
          <a:xfrm>
            <a:off x="72008" y="1196763"/>
            <a:ext cx="4301211" cy="6341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 керування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2A41256-7284-4188-9038-5267DB7ACB8D}"/>
              </a:ext>
            </a:extLst>
          </p:cNvPr>
          <p:cNvSpPr/>
          <p:nvPr/>
        </p:nvSpPr>
        <p:spPr>
          <a:xfrm>
            <a:off x="4472611" y="1196763"/>
            <a:ext cx="7649541" cy="6341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33FC5526-FF8B-4543-88FD-916155EE512E}"/>
              </a:ext>
            </a:extLst>
          </p:cNvPr>
          <p:cNvSpPr/>
          <p:nvPr/>
        </p:nvSpPr>
        <p:spPr>
          <a:xfrm>
            <a:off x="4472610" y="1958058"/>
            <a:ext cx="7649541" cy="109531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 вставлення  зображення  з  носіїв даних  вашого комп'ютера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2A7314E8-E8F5-40D8-BB33-609B646D2F85}"/>
              </a:ext>
            </a:extLst>
          </p:cNvPr>
          <p:cNvSpPr/>
          <p:nvPr/>
        </p:nvSpPr>
        <p:spPr>
          <a:xfrm>
            <a:off x="4472610" y="3180570"/>
            <a:ext cx="7649541" cy="17467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>
                <a:solidFill>
                  <a:srgbClr val="FFFFFF"/>
                </a:solidFill>
              </a:rPr>
              <a:t>Для вставлення об'єктів різних типів з ресурсів Інтернету або посилань на них за їх </a:t>
            </a:r>
            <a:r>
              <a:rPr lang="uk-UA" sz="2600" b="1" i="1" kern="0">
                <a:solidFill>
                  <a:srgbClr val="FFFF00"/>
                </a:solidFill>
              </a:rPr>
              <a:t>URL-адресою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D3B771D-EB0D-4750-AF53-F66D27DF1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35" y="3174416"/>
            <a:ext cx="2831556" cy="17528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B7D64947-E0CE-42C4-878B-48D944B6D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294" y="1911515"/>
            <a:ext cx="2190638" cy="118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A633CFEC-D965-4EDC-88AD-6B95FEC177F1}"/>
              </a:ext>
            </a:extLst>
          </p:cNvPr>
          <p:cNvSpPr/>
          <p:nvPr/>
        </p:nvSpPr>
        <p:spPr>
          <a:xfrm>
            <a:off x="4472610" y="5054478"/>
            <a:ext cx="7649541" cy="135626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пошуку та вставлення відео із сервісу </a:t>
            </a:r>
            <a:r>
              <a:rPr lang="uk-UA" sz="2600" b="1" i="1" kern="0" dirty="0" err="1">
                <a:solidFill>
                  <a:srgbClr val="FFFF00"/>
                </a:solidFill>
              </a:rPr>
              <a:t>YouTube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55953F8-8B20-4615-9A01-D085533598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" y="5054478"/>
            <a:ext cx="4301211" cy="1275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403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Автоматизоване створення 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веб-сайту засобами онлайн-системи конструювання сайтів відбувається в кілька кроків: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="" xmlns:a16="http://schemas.microsoft.com/office/drawing/2014/main" id="{5C0BB94F-9268-4DA0-A646-BEB6461193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6490861"/>
              </p:ext>
            </p:extLst>
          </p:nvPr>
        </p:nvGraphicFramePr>
        <p:xfrm>
          <a:off x="72008" y="2278064"/>
          <a:ext cx="12050142" cy="441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0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dgm id="{52803C1C-157C-4C4C-B9E1-A477114FB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dgm id="{2DAD2266-D1F5-4340-BFC3-C47B398908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EBD4C652-875D-4E3B-BCAE-25007D58F9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dgm id="{BB64508B-8A65-44E4-A925-E18E98C3A5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Вставлення об'єктів на веб-сторінку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EC66BB91-E597-4E2C-89F6-109A16B1E414}"/>
              </a:ext>
            </a:extLst>
          </p:cNvPr>
          <p:cNvSpPr/>
          <p:nvPr/>
        </p:nvSpPr>
        <p:spPr>
          <a:xfrm>
            <a:off x="72008" y="1196763"/>
            <a:ext cx="4301211" cy="6341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Елемент керування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2A41256-7284-4188-9038-5267DB7ACB8D}"/>
              </a:ext>
            </a:extLst>
          </p:cNvPr>
          <p:cNvSpPr/>
          <p:nvPr/>
        </p:nvSpPr>
        <p:spPr>
          <a:xfrm>
            <a:off x="4472611" y="1196763"/>
            <a:ext cx="7649541" cy="6341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Призначення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33FC5526-FF8B-4543-88FD-916155EE512E}"/>
              </a:ext>
            </a:extLst>
          </p:cNvPr>
          <p:cNvSpPr/>
          <p:nvPr/>
        </p:nvSpPr>
        <p:spPr>
          <a:xfrm>
            <a:off x="4472610" y="1958057"/>
            <a:ext cx="7649541" cy="150075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вставлення створеного вами календаря у сервісі </a:t>
            </a:r>
            <a:r>
              <a:rPr lang="uk-UA" sz="26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600" b="1" i="1" kern="0" dirty="0">
                <a:solidFill>
                  <a:srgbClr val="FFFF00"/>
                </a:solidFill>
              </a:rPr>
              <a:t> Календар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2A7314E8-E8F5-40D8-BB33-609B646D2F85}"/>
              </a:ext>
            </a:extLst>
          </p:cNvPr>
          <p:cNvSpPr/>
          <p:nvPr/>
        </p:nvSpPr>
        <p:spPr>
          <a:xfrm>
            <a:off x="4472610" y="3566013"/>
            <a:ext cx="7649541" cy="148851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вставлення створеної вами карти у сервісі </a:t>
            </a:r>
            <a:r>
              <a:rPr lang="uk-UA" sz="2600" b="1" i="1" kern="0" dirty="0">
                <a:solidFill>
                  <a:srgbClr val="FFFF00"/>
                </a:solidFill>
              </a:rPr>
              <a:t>Карти </a:t>
            </a:r>
            <a:r>
              <a:rPr lang="uk-UA" sz="2600" b="1" i="1" kern="0" dirty="0" err="1">
                <a:solidFill>
                  <a:srgbClr val="FFFF00"/>
                </a:solidFill>
              </a:rPr>
              <a:t>Google</a:t>
            </a:r>
            <a:endParaRPr lang="uk-UA" sz="2600" b="1" i="1" kern="0" dirty="0">
              <a:solidFill>
                <a:srgbClr val="FFFF00"/>
              </a:solidFill>
            </a:endParaRPr>
          </a:p>
        </p:txBody>
      </p:sp>
      <p:sp>
        <p:nvSpPr>
          <p:cNvPr id="15" name="Прямокутник 14">
            <a:extLst>
              <a:ext uri="{FF2B5EF4-FFF2-40B4-BE49-F238E27FC236}">
                <a16:creationId xmlns="" xmlns:a16="http://schemas.microsoft.com/office/drawing/2014/main" id="{A633CFEC-D965-4EDC-88AD-6B95FEC177F1}"/>
              </a:ext>
            </a:extLst>
          </p:cNvPr>
          <p:cNvSpPr/>
          <p:nvPr/>
        </p:nvSpPr>
        <p:spPr>
          <a:xfrm>
            <a:off x="4472609" y="5161235"/>
            <a:ext cx="7649541" cy="147070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Для   вставлення   документів   різних   типів   з   вашого </a:t>
            </a:r>
            <a:r>
              <a:rPr lang="uk-UA" sz="26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600" b="1" i="1" kern="0" dirty="0">
                <a:solidFill>
                  <a:srgbClr val="FFFF00"/>
                </a:solidFill>
              </a:rPr>
              <a:t> Диск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71AC601-EE81-4AE0-8231-C13F5EB60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7" y="2033736"/>
            <a:ext cx="4301211" cy="134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54D8AE2-C2F7-4F72-9916-A335E2ABA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7" y="3726330"/>
            <a:ext cx="4301211" cy="11678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кутник 16">
            <a:extLst>
              <a:ext uri="{FF2B5EF4-FFF2-40B4-BE49-F238E27FC236}">
                <a16:creationId xmlns="" xmlns:a16="http://schemas.microsoft.com/office/drawing/2014/main" id="{1D07605E-6510-4ACF-930D-A26B4A8DAC0C}"/>
              </a:ext>
            </a:extLst>
          </p:cNvPr>
          <p:cNvSpPr/>
          <p:nvPr/>
        </p:nvSpPr>
        <p:spPr>
          <a:xfrm>
            <a:off x="72007" y="5161235"/>
            <a:ext cx="4301211" cy="147070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Документи </a:t>
            </a:r>
            <a:r>
              <a:rPr lang="en-US" sz="2800" b="1" i="1" kern="0" dirty="0">
                <a:solidFill>
                  <a:srgbClr val="FFFFFF"/>
                </a:solidFill>
              </a:rPr>
              <a:t>Google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2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78" y="2679780"/>
            <a:ext cx="11935884" cy="373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Вставлення об'єктів на веб-сторінку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попереднього перегляду сторінок створеного сайту можна вибрати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кнопку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Попередній   перегляд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у   верхній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частині вікна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браузера.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6DC0B161-A69D-4957-AEDF-8D96244F4F77}"/>
              </a:ext>
            </a:extLst>
          </p:cNvPr>
          <p:cNvSpPr/>
          <p:nvPr/>
        </p:nvSpPr>
        <p:spPr>
          <a:xfrm>
            <a:off x="5076334" y="2751030"/>
            <a:ext cx="658986" cy="5357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="" xmlns:a16="http://schemas.microsoft.com/office/drawing/2014/main" id="{4A5EE6EE-B9D4-4A37-876F-A7932ED4263E}"/>
              </a:ext>
            </a:extLst>
          </p:cNvPr>
          <p:cNvSpPr/>
          <p:nvPr/>
        </p:nvSpPr>
        <p:spPr>
          <a:xfrm rot="18900000" flipH="1" flipV="1">
            <a:off x="4340713" y="320205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99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Вставлення об'єктів на веб-сторінку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цьому режимі можна побачити, як виглядатиме сайт під час перегляду його на великому екрані, планшеті або телефоні. Для цього призначено кнопки на панелі керування попереднім переглядом.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3FEBB0B-948C-4AB7-B36E-BAB2F823E6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2"/>
          <a:stretch/>
        </p:blipFill>
        <p:spPr>
          <a:xfrm>
            <a:off x="72008" y="3238314"/>
            <a:ext cx="7745921" cy="2591606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4F958A70-F847-4932-A9F9-0D75FC74F175}"/>
              </a:ext>
            </a:extLst>
          </p:cNvPr>
          <p:cNvSpPr/>
          <p:nvPr/>
        </p:nvSpPr>
        <p:spPr>
          <a:xfrm>
            <a:off x="5451129" y="3982074"/>
            <a:ext cx="1675227" cy="113657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8576B3-D81E-4B6D-8C3C-8C7C1E055315}"/>
              </a:ext>
            </a:extLst>
          </p:cNvPr>
          <p:cNvSpPr txBox="1"/>
          <p:nvPr/>
        </p:nvSpPr>
        <p:spPr>
          <a:xfrm>
            <a:off x="7832035" y="3086012"/>
            <a:ext cx="4290115" cy="3108543"/>
          </a:xfrm>
          <a:prstGeom prst="wedgeRectCallout">
            <a:avLst>
              <a:gd name="adj1" fmla="val -79215"/>
              <a:gd name="adj2" fmla="val -6244"/>
            </a:avLst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Вийти  з режиму  попереднього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перегляду можна вибором кнопки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Вийти з режиму попереднього перегляду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95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Публікація 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Створений вами сайт буде залишатися недоступним для користувачів Інтернету, поки ви його не опублікуєте. Для публікації потрібно: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A6915BA-0539-46A0-A745-704B96188ED0}"/>
              </a:ext>
            </a:extLst>
          </p:cNvPr>
          <p:cNvSpPr txBox="1"/>
          <p:nvPr/>
        </p:nvSpPr>
        <p:spPr>
          <a:xfrm>
            <a:off x="72008" y="2677693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Опублікувати</a:t>
            </a:r>
            <a:r>
              <a:rPr lang="uk-UA" sz="2800" b="1" i="1" kern="0" dirty="0">
                <a:solidFill>
                  <a:srgbClr val="FFFFFF"/>
                </a:solidFill>
              </a:rPr>
              <a:t> у верхній частині вікна браузера.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2692541-82C5-4E64-AECB-AD643FF17E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286"/>
          <a:stretch/>
        </p:blipFill>
        <p:spPr>
          <a:xfrm>
            <a:off x="72008" y="3776697"/>
            <a:ext cx="12050142" cy="26956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3489A355-506A-4500-90A4-7C8052402C08}"/>
              </a:ext>
            </a:extLst>
          </p:cNvPr>
          <p:cNvSpPr/>
          <p:nvPr/>
        </p:nvSpPr>
        <p:spPr>
          <a:xfrm>
            <a:off x="7021420" y="3747041"/>
            <a:ext cx="1711099" cy="5357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Стрілка вліво 20">
            <a:extLst>
              <a:ext uri="{FF2B5EF4-FFF2-40B4-BE49-F238E27FC236}">
                <a16:creationId xmlns="" xmlns:a16="http://schemas.microsoft.com/office/drawing/2014/main" id="{3894D35D-818D-407C-97D2-6E41AB3A1591}"/>
              </a:ext>
            </a:extLst>
          </p:cNvPr>
          <p:cNvSpPr/>
          <p:nvPr/>
        </p:nvSpPr>
        <p:spPr>
          <a:xfrm rot="18900000" flipH="1" flipV="1">
            <a:off x="6593140" y="421077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56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Публікація 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934B50B-5109-4EEA-B828-42D7646AF03A}"/>
              </a:ext>
            </a:extLst>
          </p:cNvPr>
          <p:cNvSpPr txBox="1"/>
          <p:nvPr/>
        </p:nvSpPr>
        <p:spPr>
          <a:xfrm>
            <a:off x="72008" y="1842805"/>
            <a:ext cx="12050142" cy="3970318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Увести, використовуючи малі літери латиниці, цифри та тире, останню частину </a:t>
            </a:r>
            <a:r>
              <a:rPr lang="en-US" sz="2800" b="1" i="1" kern="0" dirty="0">
                <a:solidFill>
                  <a:srgbClr val="FFFFFF"/>
                </a:solidFill>
              </a:rPr>
              <a:t>URL-</a:t>
            </a:r>
            <a:r>
              <a:rPr lang="uk-UA" sz="2800" b="1" i="1" kern="0" dirty="0">
                <a:solidFill>
                  <a:srgbClr val="FFFFFF"/>
                </a:solidFill>
              </a:rPr>
              <a:t>адреси сайту. Перша частина адреси (доменне ім'я сервера та шлях до </a:t>
            </a:r>
            <a:r>
              <a:rPr lang="uk-UA" sz="2800" b="1" i="1" kern="0" dirty="0" err="1">
                <a:solidFill>
                  <a:srgbClr val="FFFFFF"/>
                </a:solidFill>
              </a:rPr>
              <a:t>файла</a:t>
            </a:r>
            <a:r>
              <a:rPr lang="uk-UA" sz="2800" b="1" i="1" kern="0" dirty="0">
                <a:solidFill>
                  <a:srgbClr val="FFFFFF"/>
                </a:solidFill>
              </a:rPr>
              <a:t>) для всіх сайтів буде однаковою: </a:t>
            </a:r>
            <a:r>
              <a:rPr lang="en-US" sz="2800" b="1" i="1" kern="0" dirty="0" err="1">
                <a:solidFill>
                  <a:srgbClr val="FFFF00"/>
                </a:solidFill>
              </a:rPr>
              <a:t>sites.google</a:t>
            </a:r>
            <a:r>
              <a:rPr lang="en-US" sz="2800" b="1" i="1" kern="0" dirty="0">
                <a:solidFill>
                  <a:srgbClr val="FFFF00"/>
                </a:solidFill>
              </a:rPr>
              <a:t>. com/view/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Остання частина повинна бути унікальною для кожного сайту. Якщо вибрана вами адреса не є унікальною, то про це буде повідомлено, її потрібно змінити. Запит </a:t>
            </a:r>
            <a:r>
              <a:rPr lang="en-US" sz="2800" b="1" i="1" kern="0" dirty="0">
                <a:solidFill>
                  <a:srgbClr val="FFFFFF"/>
                </a:solidFill>
              </a:rPr>
              <a:t>URL-</a:t>
            </a:r>
            <a:r>
              <a:rPr lang="uk-UA" sz="2800" b="1" i="1" kern="0" dirty="0">
                <a:solidFill>
                  <a:srgbClr val="FFFFFF"/>
                </a:solidFill>
              </a:rPr>
              <a:t>адреси сайту буде виводитися лише під час першої публікації сайту.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17843EF-1BFB-41DE-8698-B45DB129EAEA}"/>
              </a:ext>
            </a:extLst>
          </p:cNvPr>
          <p:cNvSpPr txBox="1"/>
          <p:nvPr/>
        </p:nvSpPr>
        <p:spPr>
          <a:xfrm>
            <a:off x="72008" y="593594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Опублікувати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269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Публікація 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7322705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Опублікований сайт можна переглянути, вибравши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Переглянути опублікований сайт </a:t>
            </a:r>
            <a:r>
              <a:rPr lang="uk-UA" sz="2800" b="1" i="1" kern="0" dirty="0">
                <a:solidFill>
                  <a:srgbClr val="FFFFFF"/>
                </a:solidFill>
              </a:rPr>
              <a:t>у списку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Опублікувати</a:t>
            </a:r>
            <a:r>
              <a:rPr lang="uk-UA" sz="2800" b="1" i="1" kern="0" dirty="0">
                <a:solidFill>
                  <a:srgbClr val="FFFFFF"/>
                </a:solidFill>
              </a:rPr>
              <a:t>. Адреса, яку варто пропонувати для перегляду вашого сайту, буде міститися в рядку адреси у вікні перегляду опублікованого сайту.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119E50-2191-4426-8F2B-07AD92AEFAA7}"/>
              </a:ext>
            </a:extLst>
          </p:cNvPr>
          <p:cNvSpPr txBox="1"/>
          <p:nvPr/>
        </p:nvSpPr>
        <p:spPr>
          <a:xfrm>
            <a:off x="72008" y="4918318"/>
            <a:ext cx="1205014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внесення змін до вашого сайту потрібно виконати повторну публікацію.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0C0B1F8-4B1D-4CB2-A688-FC05E4E5B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4748" y="1196763"/>
            <a:ext cx="4517401" cy="35394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204FCB4F-33EC-47DA-B6E5-C7C0A3D3B794}"/>
              </a:ext>
            </a:extLst>
          </p:cNvPr>
          <p:cNvSpPr/>
          <p:nvPr/>
        </p:nvSpPr>
        <p:spPr>
          <a:xfrm>
            <a:off x="7604748" y="2868915"/>
            <a:ext cx="4401722" cy="86099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="" xmlns:a16="http://schemas.microsoft.com/office/drawing/2014/main" id="{229C79DC-FF4F-499F-91FC-0A5F5DFA7456}"/>
              </a:ext>
            </a:extLst>
          </p:cNvPr>
          <p:cNvSpPr/>
          <p:nvPr/>
        </p:nvSpPr>
        <p:spPr>
          <a:xfrm rot="18900000">
            <a:off x="10689066" y="228347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71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Адміністрування 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нормального функціонування сайту потрібно його </a:t>
            </a:r>
            <a:r>
              <a:rPr lang="uk-UA" sz="2800" b="1" i="1" kern="0" dirty="0">
                <a:solidFill>
                  <a:srgbClr val="FFFF00"/>
                </a:solidFill>
              </a:rPr>
              <a:t>адмініструвати</a:t>
            </a:r>
            <a:r>
              <a:rPr lang="uk-UA" sz="2800" b="1" i="1" kern="0" dirty="0">
                <a:solidFill>
                  <a:srgbClr val="FFFFFF"/>
                </a:solidFill>
              </a:rPr>
              <a:t>: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="" xmlns:a16="http://schemas.microsoft.com/office/drawing/2014/main" id="{466BE903-54FB-4213-91E0-B5C17B3904D2}"/>
              </a:ext>
            </a:extLst>
          </p:cNvPr>
          <p:cNvSpPr/>
          <p:nvPr/>
        </p:nvSpPr>
        <p:spPr>
          <a:xfrm>
            <a:off x="72006" y="2218430"/>
            <a:ext cx="3973050" cy="144090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забезпечувати його працездатність</a:t>
            </a:r>
          </a:p>
        </p:txBody>
      </p:sp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DD1601A7-32C8-4A87-B18A-140D1F9AD579}"/>
              </a:ext>
            </a:extLst>
          </p:cNvPr>
          <p:cNvSpPr/>
          <p:nvPr/>
        </p:nvSpPr>
        <p:spPr>
          <a:xfrm>
            <a:off x="4110551" y="2218430"/>
            <a:ext cx="3973050" cy="144090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захищати від шкідливих програм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="" xmlns:a16="http://schemas.microsoft.com/office/drawing/2014/main" id="{1EACF228-B34A-4FCB-9351-21C83143CC63}"/>
              </a:ext>
            </a:extLst>
          </p:cNvPr>
          <p:cNvSpPr/>
          <p:nvPr/>
        </p:nvSpPr>
        <p:spPr>
          <a:xfrm>
            <a:off x="8149099" y="2218430"/>
            <a:ext cx="3973050" cy="144090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додавати користувачів, які можуть редагувати сайт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181EC952-ABD5-440F-BBB2-5DF0FCF1525E}"/>
              </a:ext>
            </a:extLst>
          </p:cNvPr>
          <p:cNvSpPr/>
          <p:nvPr/>
        </p:nvSpPr>
        <p:spPr>
          <a:xfrm>
            <a:off x="72005" y="3778607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розподіляти права доступу користувачів до сторінок сайту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427B5A5F-4EC7-47C4-B842-02F27F8CBF69}"/>
              </a:ext>
            </a:extLst>
          </p:cNvPr>
          <p:cNvSpPr/>
          <p:nvPr/>
        </p:nvSpPr>
        <p:spPr>
          <a:xfrm>
            <a:off x="6149817" y="3778607"/>
            <a:ext cx="5972332" cy="129266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400" b="1" i="1" kern="0" dirty="0">
                <a:solidFill>
                  <a:srgbClr val="FFFFFF"/>
                </a:solidFill>
              </a:rPr>
              <a:t>змінювати внутрішню структуру сайту та інше</a:t>
            </a:r>
            <a:endParaRPr lang="uk-UA" sz="2600" b="1" i="1" kern="0" dirty="0">
              <a:solidFill>
                <a:srgbClr val="FFFF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3476D5D-4522-464F-941B-8A673E736F3E}"/>
              </a:ext>
            </a:extLst>
          </p:cNvPr>
          <p:cNvSpPr txBox="1"/>
          <p:nvPr/>
        </p:nvSpPr>
        <p:spPr>
          <a:xfrm>
            <a:off x="72007" y="5190536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Виконує ці функції адміністратор сайту. Часто адміністратором є власник сайту.</a:t>
            </a:r>
          </a:p>
        </p:txBody>
      </p:sp>
    </p:spTree>
    <p:extLst>
      <p:ext uri="{BB962C8B-B14F-4D97-AF65-F5344CB8AC3E}">
        <p14:creationId xmlns:p14="http://schemas.microsoft.com/office/powerpoint/2010/main" val="382762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Адміністрування 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Адміністрування сайту, створеного засобами онлайн-системи конструювання сайтів, частково здійснює: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69C950B2-927D-4A0D-A342-578CCCCE5D24}"/>
              </a:ext>
            </a:extLst>
          </p:cNvPr>
          <p:cNvSpPr/>
          <p:nvPr/>
        </p:nvSpPr>
        <p:spPr>
          <a:xfrm>
            <a:off x="72006" y="4096168"/>
            <a:ext cx="5972332" cy="23543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 її обов'язків входить забезпечення працездатності та захист від шкідливих програм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="" xmlns:a16="http://schemas.microsoft.com/office/drawing/2014/main" id="{9A17A849-E852-4C07-85FE-3DA8E78C90C8}"/>
              </a:ext>
            </a:extLst>
          </p:cNvPr>
          <p:cNvSpPr/>
          <p:nvPr/>
        </p:nvSpPr>
        <p:spPr>
          <a:xfrm>
            <a:off x="6149818" y="4096168"/>
            <a:ext cx="5972332" cy="235432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Додавання користувачів, розподіл прав доступу та зміну внутрішньої структури сайту виконує</a:t>
            </a:r>
          </a:p>
        </p:txBody>
      </p:sp>
      <p:grpSp>
        <p:nvGrpSpPr>
          <p:cNvPr id="3" name="Групувати 2">
            <a:extLst>
              <a:ext uri="{FF2B5EF4-FFF2-40B4-BE49-F238E27FC236}">
                <a16:creationId xmlns="" xmlns:a16="http://schemas.microsoft.com/office/drawing/2014/main" id="{80B4F9CB-D047-479F-90D2-8B992295E491}"/>
              </a:ext>
            </a:extLst>
          </p:cNvPr>
          <p:cNvGrpSpPr/>
          <p:nvPr/>
        </p:nvGrpSpPr>
        <p:grpSpPr>
          <a:xfrm>
            <a:off x="72009" y="2263498"/>
            <a:ext cx="5972332" cy="1642580"/>
            <a:chOff x="72009" y="2263498"/>
            <a:chExt cx="5972332" cy="1642580"/>
          </a:xfrm>
        </p:grpSpPr>
        <p:sp>
          <p:nvSpPr>
            <p:cNvPr id="7" name="Прямокутник 6">
              <a:extLst>
                <a:ext uri="{FF2B5EF4-FFF2-40B4-BE49-F238E27FC236}">
                  <a16:creationId xmlns="" xmlns:a16="http://schemas.microsoft.com/office/drawing/2014/main" id="{1B96E499-B7FC-4570-8E63-8567E7B77F74}"/>
                </a:ext>
              </a:extLst>
            </p:cNvPr>
            <p:cNvSpPr/>
            <p:nvPr/>
          </p:nvSpPr>
          <p:spPr>
            <a:xfrm>
              <a:off x="72009" y="2263499"/>
              <a:ext cx="5972332" cy="164257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Служба технічної підтримки цієї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системи</a:t>
              </a:r>
            </a:p>
          </p:txBody>
        </p:sp>
        <p:pic>
          <p:nvPicPr>
            <p:cNvPr id="5122" name="Picture 2" descr="business, customer, service, support icon">
              <a:extLst>
                <a:ext uri="{FF2B5EF4-FFF2-40B4-BE49-F238E27FC236}">
                  <a16:creationId xmlns="" xmlns:a16="http://schemas.microsoft.com/office/drawing/2014/main" id="{A2E6A284-72B3-4680-9BF0-6B11F50DDE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7081" y="2263498"/>
              <a:ext cx="1437257" cy="164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увати 11">
            <a:extLst>
              <a:ext uri="{FF2B5EF4-FFF2-40B4-BE49-F238E27FC236}">
                <a16:creationId xmlns="" xmlns:a16="http://schemas.microsoft.com/office/drawing/2014/main" id="{D5688C1D-90B8-402B-B103-9E2CA30BED4A}"/>
              </a:ext>
            </a:extLst>
          </p:cNvPr>
          <p:cNvGrpSpPr/>
          <p:nvPr/>
        </p:nvGrpSpPr>
        <p:grpSpPr>
          <a:xfrm>
            <a:off x="6149821" y="2263498"/>
            <a:ext cx="6320474" cy="1642580"/>
            <a:chOff x="6149821" y="2263498"/>
            <a:chExt cx="6320474" cy="1642580"/>
          </a:xfrm>
        </p:grpSpPr>
        <p:sp>
          <p:nvSpPr>
            <p:cNvPr id="8" name="Прямокутник 7">
              <a:extLst>
                <a:ext uri="{FF2B5EF4-FFF2-40B4-BE49-F238E27FC236}">
                  <a16:creationId xmlns="" xmlns:a16="http://schemas.microsoft.com/office/drawing/2014/main" id="{865A0564-30DC-4662-B8B9-74CF718F19C3}"/>
                </a:ext>
              </a:extLst>
            </p:cNvPr>
            <p:cNvSpPr/>
            <p:nvPr/>
          </p:nvSpPr>
          <p:spPr>
            <a:xfrm>
              <a:off x="6149821" y="2263499"/>
              <a:ext cx="5972332" cy="1642579"/>
            </a:xfrm>
            <a:prstGeom prst="rect">
              <a:avLst/>
            </a:prstGeom>
            <a:solidFill>
              <a:srgbClr val="008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Власник сайту або визначений ним адміністратор</a:t>
              </a:r>
            </a:p>
          </p:txBody>
        </p:sp>
        <p:pic>
          <p:nvPicPr>
            <p:cNvPr id="5124" name="Picture 4" descr="Результат пошуку зображень за запитом &quot;user icon&quot;">
              <a:extLst>
                <a:ext uri="{FF2B5EF4-FFF2-40B4-BE49-F238E27FC236}">
                  <a16:creationId xmlns="" xmlns:a16="http://schemas.microsoft.com/office/drawing/2014/main" id="{86AED30B-A882-46E7-ADF8-984845B87B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7716" y="2263498"/>
              <a:ext cx="1642579" cy="1642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57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Адміністрування 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Під час адміністрування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Сайтів </a:t>
            </a:r>
            <a:r>
              <a:rPr lang="uk-UA" sz="2800" b="1" i="1" kern="0" dirty="0">
                <a:solidFill>
                  <a:srgbClr val="FFFFFF"/>
                </a:solidFill>
              </a:rPr>
              <a:t>для того, щоб додати</a:t>
            </a:r>
            <a:r>
              <a:rPr lang="en-US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користувача та надати йому дозвіл на редагування сайту, потрібно: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98A79D2-8094-4B0F-8511-3D59426DC2A7}"/>
              </a:ext>
            </a:extLst>
          </p:cNvPr>
          <p:cNvSpPr txBox="1"/>
          <p:nvPr/>
        </p:nvSpPr>
        <p:spPr>
          <a:xfrm>
            <a:off x="72008" y="2697572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Відкрити сайт у режимі редагування.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F709746-B4D1-4BEC-8785-5ACEB55CC860}"/>
              </a:ext>
            </a:extLst>
          </p:cNvPr>
          <p:cNvSpPr txBox="1"/>
          <p:nvPr/>
        </p:nvSpPr>
        <p:spPr>
          <a:xfrm>
            <a:off x="72008" y="3336606"/>
            <a:ext cx="12050142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редакторів</a:t>
            </a:r>
            <a:r>
              <a:rPr lang="en-US" sz="2800" b="1" i="1" kern="0" dirty="0">
                <a:solidFill>
                  <a:srgbClr val="FFFF00"/>
                </a:solidFill>
              </a:rPr>
              <a:t> </a:t>
            </a:r>
            <a:r>
              <a:rPr lang="uk-UA" sz="2800" b="1" i="1" kern="0" dirty="0">
                <a:solidFill>
                  <a:srgbClr val="FFFFFF"/>
                </a:solidFill>
              </a:rPr>
              <a:t>у верхній частині сторінки.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B96B8EA-9D4A-473B-B3E1-2DF9905F40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685"/>
          <a:stretch/>
        </p:blipFill>
        <p:spPr>
          <a:xfrm>
            <a:off x="72008" y="4390983"/>
            <a:ext cx="12050142" cy="2218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7F0A490A-B89A-436E-80C7-25CB0FC7EC06}"/>
              </a:ext>
            </a:extLst>
          </p:cNvPr>
          <p:cNvSpPr/>
          <p:nvPr/>
        </p:nvSpPr>
        <p:spPr>
          <a:xfrm>
            <a:off x="5709454" y="4373202"/>
            <a:ext cx="645625" cy="53573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="" xmlns:a16="http://schemas.microsoft.com/office/drawing/2014/main" id="{6EE39EBC-4343-49FE-A64F-2F1C07AB2787}"/>
              </a:ext>
            </a:extLst>
          </p:cNvPr>
          <p:cNvSpPr/>
          <p:nvPr/>
        </p:nvSpPr>
        <p:spPr>
          <a:xfrm rot="18900000" flipH="1" flipV="1">
            <a:off x="4991614" y="483693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13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Адміністрування 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6477879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E29CF47-65F7-48E0-B229-0E6E515E1145}"/>
              </a:ext>
            </a:extLst>
          </p:cNvPr>
          <p:cNvSpPr txBox="1"/>
          <p:nvPr/>
        </p:nvSpPr>
        <p:spPr>
          <a:xfrm>
            <a:off x="72008" y="1832869"/>
            <a:ext cx="6477879" cy="267765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 Додати електронну адресу користувача, якому ви хочете надати дозвіл на редагування сайту, в поле </a:t>
            </a:r>
            <a:r>
              <a:rPr lang="uk-UA" sz="2800" b="1" i="1" kern="0" dirty="0">
                <a:solidFill>
                  <a:srgbClr val="FFFF00"/>
                </a:solidFill>
              </a:rPr>
              <a:t>Запросити користувачів </a:t>
            </a:r>
            <a:r>
              <a:rPr lang="uk-UA" sz="2800" b="1" i="1" kern="0" dirty="0">
                <a:solidFill>
                  <a:srgbClr val="FFFFFF"/>
                </a:solidFill>
              </a:rPr>
              <a:t>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редакторів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1C3A448-9FD6-4B55-82D9-AAE4EDC5748A}"/>
              </a:ext>
            </a:extLst>
          </p:cNvPr>
          <p:cNvSpPr txBox="1"/>
          <p:nvPr/>
        </p:nvSpPr>
        <p:spPr>
          <a:xfrm>
            <a:off x="72008" y="4695338"/>
            <a:ext cx="647787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Надіслати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175" y="1196763"/>
            <a:ext cx="53149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4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Автоматизоване створення 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9396649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Розглянемо, як відбувається процес розробки веб-сайту засобами, що безкоштовно надає користувачам веб-сервер </a:t>
            </a:r>
            <a:r>
              <a:rPr lang="en-US" sz="2800" b="1" i="1" kern="0" dirty="0">
                <a:solidFill>
                  <a:srgbClr val="FFFF00"/>
                </a:solidFill>
              </a:rPr>
              <a:t>Google</a:t>
            </a:r>
            <a:r>
              <a:rPr lang="en-US" sz="2800" b="1" i="1" kern="0" dirty="0">
                <a:solidFill>
                  <a:srgbClr val="FFFFFF"/>
                </a:solidFill>
              </a:rPr>
              <a:t>. </a:t>
            </a:r>
            <a:r>
              <a:rPr lang="uk-UA" sz="2800" b="1" i="1" kern="0" dirty="0">
                <a:solidFill>
                  <a:srgbClr val="FFFFFF"/>
                </a:solidFill>
              </a:rPr>
              <a:t>Відповідний сервіс має назву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Сайти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6FA132A-FBEC-4F9A-889E-2B16AD61450D}"/>
              </a:ext>
            </a:extLst>
          </p:cNvPr>
          <p:cNvSpPr txBox="1"/>
          <p:nvPr/>
        </p:nvSpPr>
        <p:spPr>
          <a:xfrm>
            <a:off x="72008" y="3602034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Обліковий запис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FF"/>
                </a:solidFill>
              </a:rPr>
              <a:t> ви вже створювали, працюючи з:</a:t>
            </a:r>
          </a:p>
        </p:txBody>
      </p:sp>
      <p:pic>
        <p:nvPicPr>
          <p:cNvPr id="12" name="Picture 2" descr="Пов’язане зображення">
            <a:extLst>
              <a:ext uri="{FF2B5EF4-FFF2-40B4-BE49-F238E27FC236}">
                <a16:creationId xmlns="" xmlns:a16="http://schemas.microsoft.com/office/drawing/2014/main" id="{18C5DABD-222F-4B95-957B-86ACD3056E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713" y="1196763"/>
            <a:ext cx="2371863" cy="23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кутник 12">
            <a:extLst>
              <a:ext uri="{FF2B5EF4-FFF2-40B4-BE49-F238E27FC236}">
                <a16:creationId xmlns="" xmlns:a16="http://schemas.microsoft.com/office/drawing/2014/main" id="{3240B119-5DA8-4E7E-A5BB-35AC0EA8D4F0}"/>
              </a:ext>
            </a:extLst>
          </p:cNvPr>
          <p:cNvSpPr/>
          <p:nvPr/>
        </p:nvSpPr>
        <p:spPr>
          <a:xfrm>
            <a:off x="72007" y="4683949"/>
            <a:ext cx="3486202" cy="17913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Електронною</a:t>
            </a:r>
            <a:endParaRPr lang="en-US" sz="3200" b="1" i="1" kern="0" dirty="0">
              <a:solidFill>
                <a:srgbClr val="FFFFFF"/>
              </a:solidFill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поштою</a:t>
            </a:r>
            <a:endParaRPr lang="uk-UA" sz="3200" b="1" i="1" kern="0" dirty="0">
              <a:solidFill>
                <a:schemeClr val="bg1"/>
              </a:solidFill>
            </a:endParaRPr>
          </a:p>
        </p:txBody>
      </p:sp>
      <p:sp>
        <p:nvSpPr>
          <p:cNvPr id="14" name="Прямокутник 13">
            <a:extLst>
              <a:ext uri="{FF2B5EF4-FFF2-40B4-BE49-F238E27FC236}">
                <a16:creationId xmlns="" xmlns:a16="http://schemas.microsoft.com/office/drawing/2014/main" id="{927BC3CA-67BD-48F9-AAC9-013074F01C34}"/>
              </a:ext>
            </a:extLst>
          </p:cNvPr>
          <p:cNvSpPr/>
          <p:nvPr/>
        </p:nvSpPr>
        <p:spPr>
          <a:xfrm>
            <a:off x="6149819" y="4683949"/>
            <a:ext cx="3858885" cy="17913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 err="1">
                <a:solidFill>
                  <a:srgbClr val="FFFFFF"/>
                </a:solidFill>
              </a:rPr>
              <a:t>Cпільними</a:t>
            </a:r>
            <a:r>
              <a:rPr lang="uk-UA" sz="2800" b="1" i="1" kern="0" dirty="0">
                <a:solidFill>
                  <a:srgbClr val="FFFFFF"/>
                </a:solidFill>
              </a:rPr>
              <a:t> документами </a:t>
            </a:r>
            <a:r>
              <a:rPr lang="uk-UA" sz="2800" b="1" i="1" kern="0" dirty="0" err="1">
                <a:solidFill>
                  <a:srgbClr val="FFFFFF"/>
                </a:solidFill>
              </a:rPr>
              <a:t>Google</a:t>
            </a:r>
            <a:endParaRPr lang="uk-UA" sz="2800" b="1" i="1" kern="0" dirty="0">
              <a:solidFill>
                <a:schemeClr val="bg1"/>
              </a:solidFill>
            </a:endParaRPr>
          </a:p>
        </p:txBody>
      </p:sp>
      <p:pic>
        <p:nvPicPr>
          <p:cNvPr id="3074" name="Picture 2" descr="gmail, google, logo icon">
            <a:extLst>
              <a:ext uri="{FF2B5EF4-FFF2-40B4-BE49-F238E27FC236}">
                <a16:creationId xmlns="" xmlns:a16="http://schemas.microsoft.com/office/drawing/2014/main" id="{7BD49474-96D1-4964-A229-04F3BCBC4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209" y="4350027"/>
            <a:ext cx="2538870" cy="2538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rive, google icon">
            <a:extLst>
              <a:ext uri="{FF2B5EF4-FFF2-40B4-BE49-F238E27FC236}">
                <a16:creationId xmlns="" xmlns:a16="http://schemas.microsoft.com/office/drawing/2014/main" id="{D7E1B35A-E25D-4C78-8A67-8ECB3E915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5218" y="4577442"/>
            <a:ext cx="2004391" cy="200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50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601" y="3371981"/>
            <a:ext cx="6690550" cy="304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Адміністрування 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F591A2-2D7B-4E86-90D5-990CD87B84E8}"/>
              </a:ext>
            </a:extLst>
          </p:cNvPr>
          <p:cNvSpPr txBox="1"/>
          <p:nvPr/>
        </p:nvSpPr>
        <p:spPr>
          <a:xfrm>
            <a:off x="72008" y="1832869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Установити позначку прапорця </a:t>
            </a:r>
            <a:r>
              <a:rPr lang="uk-UA" sz="2800" b="1" i="1" kern="0" dirty="0">
                <a:solidFill>
                  <a:srgbClr val="FFFF00"/>
                </a:solidFill>
              </a:rPr>
              <a:t>Заборонити редакторам публікувати сайт, змінювати параметри доступу й додавати користувачів</a:t>
            </a:r>
            <a:r>
              <a:rPr lang="uk-UA" sz="2800" b="1" i="1" kern="0" dirty="0">
                <a:solidFill>
                  <a:srgbClr val="FFFFFF"/>
                </a:solidFill>
              </a:rPr>
              <a:t>, якщо бажаєте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A83F5A7-7722-4821-84E3-C9346C3A8930}"/>
              </a:ext>
            </a:extLst>
          </p:cNvPr>
          <p:cNvSpPr txBox="1"/>
          <p:nvPr/>
        </p:nvSpPr>
        <p:spPr>
          <a:xfrm>
            <a:off x="72008" y="5233881"/>
            <a:ext cx="5126157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Готово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4A4B5E6-C2A7-41E8-A891-F40E7DCF8D97}"/>
              </a:ext>
            </a:extLst>
          </p:cNvPr>
          <p:cNvSpPr txBox="1"/>
          <p:nvPr/>
        </p:nvSpPr>
        <p:spPr>
          <a:xfrm>
            <a:off x="72008" y="3217864"/>
            <a:ext cx="5195731" cy="1815882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обмежити користувачу дозволи на редагування та адміністрування сайту.</a:t>
            </a:r>
          </a:p>
        </p:txBody>
      </p:sp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89614E71-4C5B-4A3C-B60F-06836CDD7FF3}"/>
              </a:ext>
            </a:extLst>
          </p:cNvPr>
          <p:cNvSpPr/>
          <p:nvPr/>
        </p:nvSpPr>
        <p:spPr>
          <a:xfrm>
            <a:off x="5718810" y="5615940"/>
            <a:ext cx="215266" cy="22669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="" xmlns:a16="http://schemas.microsoft.com/office/drawing/2014/main" id="{A5DF676E-2C20-4526-B9CF-A5D6087D9E7B}"/>
              </a:ext>
            </a:extLst>
          </p:cNvPr>
          <p:cNvSpPr/>
          <p:nvPr/>
        </p:nvSpPr>
        <p:spPr>
          <a:xfrm rot="18900000">
            <a:off x="5708097" y="4958855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54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 Що таке хостинг? Кого називають хостинг-провайдерами?</a:t>
            </a:r>
          </a:p>
        </p:txBody>
      </p:sp>
      <p:pic>
        <p:nvPicPr>
          <p:cNvPr id="30" name="Picture 2" descr="http://nvip.com.ua/sites/default/files/imagecache/original_watermark/pictures/news/q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2008" y="2231210"/>
            <a:ext cx="12055766" cy="954107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>
                <a:solidFill>
                  <a:srgbClr val="002060"/>
                </a:solidFill>
              </a:rPr>
              <a:t>Які етапи створення веб-сайтів засобами сервіса Google Сайти? Поясніть їх.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8E1C834-E2D8-4FCD-A25A-D405BCD03CB5}"/>
              </a:ext>
            </a:extLst>
          </p:cNvPr>
          <p:cNvSpPr txBox="1"/>
          <p:nvPr/>
        </p:nvSpPr>
        <p:spPr>
          <a:xfrm>
            <a:off x="72008" y="3250269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>
                <a:solidFill>
                  <a:srgbClr val="FFFFFF"/>
                </a:solidFill>
              </a:rPr>
              <a:t>Для чого здійснюється публікація сайтів? Як опублікувати сайт?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F05E703-1683-498D-B2AF-CA4CADB5BE93}"/>
              </a:ext>
            </a:extLst>
          </p:cNvPr>
          <p:cNvSpPr txBox="1"/>
          <p:nvPr/>
        </p:nvSpPr>
        <p:spPr>
          <a:xfrm>
            <a:off x="72008" y="4285184"/>
            <a:ext cx="5374635" cy="181588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У чому полягає адміністрування сайту? Хто його здійснює?</a:t>
            </a:r>
          </a:p>
        </p:txBody>
      </p:sp>
      <p:pic>
        <p:nvPicPr>
          <p:cNvPr id="6146" name="Picture 2" descr="Пов’язане зображення">
            <a:extLst>
              <a:ext uri="{FF2B5EF4-FFF2-40B4-BE49-F238E27FC236}">
                <a16:creationId xmlns="" xmlns:a16="http://schemas.microsoft.com/office/drawing/2014/main" id="{2B3D6BB7-B42A-46B1-BF1F-90D387739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74" y="3976720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62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animBg="1"/>
      <p:bldP spid="9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9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3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262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-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270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3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Автоматизоване створення 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створення сайту потрібно: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2EF0FCD-5EB3-43B4-A4D5-616B93534830}"/>
              </a:ext>
            </a:extLst>
          </p:cNvPr>
          <p:cNvSpPr txBox="1"/>
          <p:nvPr/>
        </p:nvSpPr>
        <p:spPr>
          <a:xfrm>
            <a:off x="72008" y="1805804"/>
            <a:ext cx="12050142" cy="492443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600" b="1" i="1" kern="0" dirty="0">
                <a:solidFill>
                  <a:srgbClr val="FFFFFF"/>
                </a:solidFill>
              </a:rPr>
              <a:t>Увійти на </a:t>
            </a:r>
            <a:r>
              <a:rPr lang="en-US" sz="2600" b="1" i="1" kern="0" dirty="0">
                <a:solidFill>
                  <a:srgbClr val="FFFF00"/>
                </a:solidFill>
              </a:rPr>
              <a:t>Google</a:t>
            </a:r>
            <a:r>
              <a:rPr lang="en-US" sz="2600" b="1" i="1" kern="0" dirty="0">
                <a:solidFill>
                  <a:srgbClr val="FFFFFF"/>
                </a:solidFill>
              </a:rPr>
              <a:t> </a:t>
            </a:r>
            <a:r>
              <a:rPr lang="uk-UA" sz="2600" b="1" i="1" kern="0" dirty="0">
                <a:solidFill>
                  <a:srgbClr val="FFFF00"/>
                </a:solidFill>
              </a:rPr>
              <a:t>Диск</a:t>
            </a:r>
            <a:r>
              <a:rPr lang="uk-UA" sz="2600" b="1" i="1" kern="0" dirty="0">
                <a:solidFill>
                  <a:srgbClr val="FFFFFF"/>
                </a:solidFill>
              </a:rPr>
              <a:t> з вашим обліковим записом </a:t>
            </a:r>
            <a:r>
              <a:rPr lang="en-US" sz="2600" b="1" i="1" kern="0" dirty="0">
                <a:solidFill>
                  <a:srgbClr val="FFFF00"/>
                </a:solidFill>
              </a:rPr>
              <a:t>Google</a:t>
            </a:r>
            <a:r>
              <a:rPr lang="en-US" sz="26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E1661F6-5674-4625-B978-64AFF706A879}"/>
              </a:ext>
            </a:extLst>
          </p:cNvPr>
          <p:cNvSpPr txBox="1"/>
          <p:nvPr/>
        </p:nvSpPr>
        <p:spPr>
          <a:xfrm>
            <a:off x="72008" y="2393515"/>
            <a:ext cx="12050142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Виконати </a:t>
            </a:r>
            <a:r>
              <a:rPr lang="uk-UA" sz="2800" b="1" i="1" kern="0" dirty="0">
                <a:solidFill>
                  <a:srgbClr val="FFFF00"/>
                </a:solidFill>
              </a:rPr>
              <a:t>Створити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i="1" kern="0" dirty="0">
                <a:solidFill>
                  <a:srgbClr val="FFFF00"/>
                </a:solidFill>
              </a:rPr>
              <a:t>Більше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2800" b="1" i="1" kern="0" dirty="0">
                <a:solidFill>
                  <a:srgbClr val="FFFFFF"/>
                </a:solidFill>
              </a:rPr>
              <a:t>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Сайти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DA174EE-9C7A-4498-B918-1313F09FF909}"/>
              </a:ext>
            </a:extLst>
          </p:cNvPr>
          <p:cNvSpPr txBox="1"/>
          <p:nvPr/>
        </p:nvSpPr>
        <p:spPr>
          <a:xfrm>
            <a:off x="72008" y="5119587"/>
            <a:ext cx="12050142" cy="1384995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Переглянути інструкцію зі створення сайту, використовуючи панель </a:t>
            </a:r>
            <a:r>
              <a:rPr lang="en-US" sz="2800" b="1" i="1" kern="0" dirty="0">
                <a:solidFill>
                  <a:srgbClr val="FFFF00"/>
                </a:solidFill>
              </a:rPr>
              <a:t>Add content </a:t>
            </a:r>
            <a:r>
              <a:rPr lang="en-US" sz="2800" b="1" i="1" kern="0" dirty="0">
                <a:solidFill>
                  <a:srgbClr val="FFFFFF"/>
                </a:solidFill>
              </a:rPr>
              <a:t>(</a:t>
            </a:r>
            <a:r>
              <a:rPr lang="uk-UA" sz="2800" b="1" i="1" kern="0" dirty="0" err="1">
                <a:solidFill>
                  <a:srgbClr val="FFFFFF"/>
                </a:solidFill>
              </a:rPr>
              <a:t>англ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  <a:r>
              <a:rPr lang="en-US" sz="2800" b="1" i="1" kern="0" dirty="0">
                <a:solidFill>
                  <a:srgbClr val="FFFFFF"/>
                </a:solidFill>
              </a:rPr>
              <a:t>add content — </a:t>
            </a:r>
            <a:r>
              <a:rPr lang="uk-UA" sz="2800" b="1" i="1" kern="0" dirty="0">
                <a:solidFill>
                  <a:srgbClr val="FFFFFF"/>
                </a:solidFill>
              </a:rPr>
              <a:t>додати зміст), або закрити її.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90D9690-2A29-499F-A92A-4505D98491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43"/>
          <a:stretch/>
        </p:blipFill>
        <p:spPr>
          <a:xfrm>
            <a:off x="1684425" y="3104241"/>
            <a:ext cx="8026480" cy="1807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B9483376-9862-4F37-8E04-9E19E59BEC42}"/>
              </a:ext>
            </a:extLst>
          </p:cNvPr>
          <p:cNvSpPr/>
          <p:nvPr/>
        </p:nvSpPr>
        <p:spPr>
          <a:xfrm>
            <a:off x="5709546" y="4455062"/>
            <a:ext cx="4001359" cy="45713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="" xmlns:a16="http://schemas.microsoft.com/office/drawing/2014/main" id="{1B486CE3-C380-49DE-881A-5085C9ED78A6}"/>
              </a:ext>
            </a:extLst>
          </p:cNvPr>
          <p:cNvSpPr/>
          <p:nvPr/>
        </p:nvSpPr>
        <p:spPr>
          <a:xfrm rot="18900000">
            <a:off x="6818627" y="378305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08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25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Автоматизоване створення 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виконання цих дій у вікні браузера буде відкрито головну сторінку вашого сайту.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81F2A2A-14FF-450F-ACCF-EFF40F556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278065"/>
            <a:ext cx="12050142" cy="4201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11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Автоматизоване створення 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8634670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правій частині вікна відкриється бічна панель з елементами керування, призначеними для створення, редагування та форматування веб-сторінок сайту.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6133543-98F6-4809-9C2E-F2FBFCC7B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997"/>
          <a:stretch/>
        </p:blipFill>
        <p:spPr>
          <a:xfrm>
            <a:off x="8865705" y="1196762"/>
            <a:ext cx="3256446" cy="5405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D78A93E-06D1-4D3C-B379-6A10CF4F198B}"/>
              </a:ext>
            </a:extLst>
          </p:cNvPr>
          <p:cNvSpPr txBox="1"/>
          <p:nvPr/>
        </p:nvSpPr>
        <p:spPr>
          <a:xfrm>
            <a:off x="72008" y="3546716"/>
            <a:ext cx="8634670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Одночасно на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 </a:t>
            </a:r>
            <a:r>
              <a:rPr lang="uk-UA" sz="2800" b="1" i="1" kern="0" dirty="0">
                <a:solidFill>
                  <a:srgbClr val="FFFFFF"/>
                </a:solidFill>
              </a:rPr>
              <a:t>з'явиться ескіз сайту з підписом </a:t>
            </a:r>
            <a:r>
              <a:rPr lang="uk-UA" sz="2800" b="1" i="1" kern="0" dirty="0">
                <a:solidFill>
                  <a:srgbClr val="FFFF00"/>
                </a:solidFill>
              </a:rPr>
              <a:t>Сайт без назви</a:t>
            </a:r>
            <a:r>
              <a:rPr lang="uk-UA" sz="2800" b="1" i="1" kern="0" dirty="0">
                <a:solidFill>
                  <a:srgbClr val="FFFFFF"/>
                </a:solidFill>
              </a:rPr>
              <a:t>, якому відповідає значок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3FC25831-ADE4-40B3-8DB7-6DA9CED6D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94" y="5074651"/>
            <a:ext cx="7525898" cy="1171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61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Автоматизоване створення  веб-сайту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6895322" cy="440120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подальшому для редагування вашого сайту — додавання та редагування веб-сторінок, змінення оформлення тощо — вам потрібно використовувати інструменти бічної панелі. Відкрити сайт у режимі редагування можна подвійним клацанням на його ескізі на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2050" name="Picture 2" descr="drive, google icon">
            <a:extLst>
              <a:ext uri="{FF2B5EF4-FFF2-40B4-BE49-F238E27FC236}">
                <a16:creationId xmlns="" xmlns:a16="http://schemas.microsoft.com/office/drawing/2014/main" id="{BC68C60C-D250-47B6-9059-768672FC5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113" y="1050234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14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Вибір назви сайту та шаблону оформлення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Щоб надати назву сайту, потрібно ввести її в поле </a:t>
            </a:r>
            <a:r>
              <a:rPr lang="uk-UA" sz="2700" b="1" i="1" kern="0" dirty="0">
                <a:solidFill>
                  <a:srgbClr val="FFFF00"/>
                </a:solidFill>
              </a:rPr>
              <a:t>Введіть назву сайту </a:t>
            </a:r>
            <a:r>
              <a:rPr lang="uk-UA" sz="2700" b="1" i="1" kern="0" dirty="0">
                <a:solidFill>
                  <a:srgbClr val="FFFFFF"/>
                </a:solidFill>
              </a:rPr>
              <a:t>у верхній частині заголовка сторінки зліва. Одночасно буде змінено на назву сайту текст Сайт без назви та підпис ескізу сайту на </a:t>
            </a:r>
            <a:r>
              <a:rPr lang="en-US" sz="2700" b="1" i="1" kern="0" dirty="0">
                <a:solidFill>
                  <a:srgbClr val="FFFF00"/>
                </a:solidFill>
              </a:rPr>
              <a:t>Google </a:t>
            </a:r>
            <a:r>
              <a:rPr lang="uk-UA" sz="2700" b="1" i="1" kern="0" dirty="0">
                <a:solidFill>
                  <a:srgbClr val="FFFF00"/>
                </a:solidFill>
              </a:rPr>
              <a:t>Диск</a:t>
            </a:r>
            <a:r>
              <a:rPr lang="uk-UA" sz="27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0C9B53A-412F-4A4F-A45A-5B1F992596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137"/>
          <a:stretch/>
        </p:blipFill>
        <p:spPr>
          <a:xfrm>
            <a:off x="72008" y="3063257"/>
            <a:ext cx="12050142" cy="3397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кутник 7">
            <a:extLst>
              <a:ext uri="{FF2B5EF4-FFF2-40B4-BE49-F238E27FC236}">
                <a16:creationId xmlns="" xmlns:a16="http://schemas.microsoft.com/office/drawing/2014/main" id="{5765596A-914C-4CFB-ABF4-7CFAA5CCE1C2}"/>
              </a:ext>
            </a:extLst>
          </p:cNvPr>
          <p:cNvSpPr/>
          <p:nvPr/>
        </p:nvSpPr>
        <p:spPr>
          <a:xfrm>
            <a:off x="516849" y="3620665"/>
            <a:ext cx="1918237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="" xmlns:a16="http://schemas.microsoft.com/office/drawing/2014/main" id="{5B781A71-D32A-48E2-B5AE-C1300BCE75E6}"/>
              </a:ext>
            </a:extLst>
          </p:cNvPr>
          <p:cNvSpPr/>
          <p:nvPr/>
        </p:nvSpPr>
        <p:spPr>
          <a:xfrm rot="18900000">
            <a:off x="2010907" y="308136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37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Вибір назви сайту та шаблону оформлення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AE06B-45D2-47F9-8C21-AF6EB8C07778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і для документів </a:t>
            </a:r>
            <a:r>
              <a:rPr lang="en-US" sz="2800" b="1" i="1" kern="0" dirty="0">
                <a:solidFill>
                  <a:srgbClr val="FFFF00"/>
                </a:solidFill>
              </a:rPr>
              <a:t>Google</a:t>
            </a:r>
            <a:r>
              <a:rPr lang="en-US" sz="2800" b="1" i="1" kern="0" dirty="0">
                <a:solidFill>
                  <a:srgbClr val="FFFFFF"/>
                </a:solidFill>
              </a:rPr>
              <a:t>, </a:t>
            </a:r>
            <a:r>
              <a:rPr lang="uk-UA" sz="2800" b="1" i="1" kern="0" dirty="0">
                <a:solidFill>
                  <a:srgbClr val="FFFFFF"/>
                </a:solidFill>
              </a:rPr>
              <a:t>усі зміни, виконані на сайті, будуть зберігатися автоматично.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D434D16-AF28-4A2B-A88E-8EC6D9D30CF7}"/>
              </a:ext>
            </a:extLst>
          </p:cNvPr>
          <p:cNvSpPr txBox="1"/>
          <p:nvPr/>
        </p:nvSpPr>
        <p:spPr>
          <a:xfrm>
            <a:off x="72008" y="2278064"/>
            <a:ext cx="8744001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вибору шаблону оформлення сайту потрібно: </a:t>
            </a: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379ED503-0A77-4A27-960D-2CDF832F98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858809"/>
              </p:ext>
            </p:extLst>
          </p:nvPr>
        </p:nvGraphicFramePr>
        <p:xfrm>
          <a:off x="72008" y="3428999"/>
          <a:ext cx="8744001" cy="3262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9F2592A-559B-4876-8715-C4386D62CF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84975" y="2278064"/>
            <a:ext cx="3137176" cy="4161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33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D863490E-97AF-44D5-A814-FDC534B3E3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graphicEl>
                                              <a:dgm id="{3F244AEF-BD16-4508-9A5A-9640B51965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>
                                            <p:graphicEl>
                                              <a:dgm id="{CA699784-EE11-48B7-BD5B-E6C7811778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E5CB376A-E1F5-4E26-86CA-E248F361C8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graphicEl>
                                              <a:dgm id="{D547829D-0660-4ECE-8B9B-4DD150AEB6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9E04A936-A0BD-4697-B593-D6F4E69814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95144</TotalTime>
  <Words>1353</Words>
  <Application>Microsoft Office PowerPoint</Application>
  <PresentationFormat>Произвольный</PresentationFormat>
  <Paragraphs>180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Конструювання сайтів. Використання онлайн-систем конструювання сайтів</vt:lpstr>
      <vt:lpstr>Автоматизоване створення  веб-сайту</vt:lpstr>
      <vt:lpstr>Автоматизоване створення  веб-сайту</vt:lpstr>
      <vt:lpstr>Автоматизоване створення  веб-сайту</vt:lpstr>
      <vt:lpstr>Автоматизоване створення  веб-сайту</vt:lpstr>
      <vt:lpstr>Автоматизоване створення  веб-сайту</vt:lpstr>
      <vt:lpstr>Автоматизоване створення  веб-сайту</vt:lpstr>
      <vt:lpstr>Вибір назви сайту та шаблону оформлення</vt:lpstr>
      <vt:lpstr>Вибір назви сайту та шаблону оформлення</vt:lpstr>
      <vt:lpstr>Вибір назви сайту та шаблону оформлення</vt:lpstr>
      <vt:lpstr>Створення веб-сторінок</vt:lpstr>
      <vt:lpstr>Створення веб-сторінок</vt:lpstr>
      <vt:lpstr>Створення веб-сторінок</vt:lpstr>
      <vt:lpstr>Створення веб-сторінок</vt:lpstr>
      <vt:lpstr>Створення веб-сторінок</vt:lpstr>
      <vt:lpstr>Вставлення об'єктів на веб-сторінку</vt:lpstr>
      <vt:lpstr>Вставлення об'єктів на веб-сторінку</vt:lpstr>
      <vt:lpstr>Вставлення об'єктів на веб-сторінку</vt:lpstr>
      <vt:lpstr>Вставлення об'єктів на веб-сторінку</vt:lpstr>
      <vt:lpstr>Вставлення об'єктів на веб-сторінку</vt:lpstr>
      <vt:lpstr>Вставлення об'єктів на веб-сторінку</vt:lpstr>
      <vt:lpstr>Вставлення об'єктів на веб-сторінку</vt:lpstr>
      <vt:lpstr>Публікація сайту</vt:lpstr>
      <vt:lpstr>Публікація сайту</vt:lpstr>
      <vt:lpstr>Публікація сайту</vt:lpstr>
      <vt:lpstr>Адміністрування сайту</vt:lpstr>
      <vt:lpstr>Адміністрування сайту</vt:lpstr>
      <vt:lpstr>Адміністрування сайту</vt:lpstr>
      <vt:lpstr>Адміністрування сайту</vt:lpstr>
      <vt:lpstr>Адміністрування сайту</vt:lpstr>
      <vt:lpstr>Дайте відповіді на запитання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Windows User</cp:lastModifiedBy>
  <cp:revision>1619</cp:revision>
  <dcterms:created xsi:type="dcterms:W3CDTF">2016-06-06T19:48:43Z</dcterms:created>
  <dcterms:modified xsi:type="dcterms:W3CDTF">2020-03-30T10:30:46Z</dcterms:modified>
</cp:coreProperties>
</file>