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957" r:id="rId3"/>
    <p:sldId id="958" r:id="rId4"/>
    <p:sldId id="959" r:id="rId5"/>
    <p:sldId id="960" r:id="rId6"/>
    <p:sldId id="961" r:id="rId7"/>
    <p:sldId id="962" r:id="rId8"/>
    <p:sldId id="963" r:id="rId9"/>
    <p:sldId id="965" r:id="rId10"/>
    <p:sldId id="966" r:id="rId11"/>
    <p:sldId id="971" r:id="rId12"/>
    <p:sldId id="967" r:id="rId13"/>
    <p:sldId id="968" r:id="rId14"/>
    <p:sldId id="969" r:id="rId15"/>
    <p:sldId id="974" r:id="rId16"/>
    <p:sldId id="975" r:id="rId17"/>
    <p:sldId id="976" r:id="rId18"/>
    <p:sldId id="977" r:id="rId19"/>
    <p:sldId id="972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 алгоритмів із </a:t>
            </a:r>
            <a:r>
              <a:rPr lang="uk-UA" dirty="0" smtClean="0"/>
              <a:t>розгалуженням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computer, programmer, scientist icon">
            <a:extLst>
              <a:ext uri="{FF2B5EF4-FFF2-40B4-BE49-F238E27FC236}">
                <a16:creationId xmlns:a16="http://schemas.microsoft.com/office/drawing/2014/main" xmlns="" id="{EACF3C3B-716B-483A-8510-DC547DFAE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Перехід на інший рівень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C91275-886F-4665-80BE-6BDBC7730960}"/>
              </a:ext>
            </a:extLst>
          </p:cNvPr>
          <p:cNvSpPr txBox="1"/>
          <p:nvPr/>
        </p:nvSpPr>
        <p:spPr>
          <a:xfrm>
            <a:off x="72008" y="183426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Перевірка, чи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у куті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6B0220-C87E-4E0E-9D27-E29B21272508}"/>
              </a:ext>
            </a:extLst>
          </p:cNvPr>
          <p:cNvSpPr txBox="1"/>
          <p:nvPr/>
        </p:nvSpPr>
        <p:spPr>
          <a:xfrm>
            <a:off x="613064" y="2466841"/>
            <a:ext cx="1150908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х&gt;200 та у&gt;160,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оповістити про перебування куті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2CD503-C83B-49C2-B009-69831C2F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56" y="3551086"/>
            <a:ext cx="9463088" cy="284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7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"Я у куті!"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9E2C1CE-D6E7-41D9-803E-67B71AC5F463}"/>
              </a:ext>
            </a:extLst>
          </p:cNvPr>
          <p:cNvSpPr/>
          <p:nvPr/>
        </p:nvSpPr>
        <p:spPr>
          <a:xfrm>
            <a:off x="72008" y="191237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переміщується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32CC4A0-1AD0-4CE4-9D9A-EA42A7C3250D}"/>
              </a:ext>
            </a:extLst>
          </p:cNvPr>
          <p:cNvSpPr/>
          <p:nvPr/>
        </p:nvSpPr>
        <p:spPr>
          <a:xfrm>
            <a:off x="4110552" y="191237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Лабіринт змінює образ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38556F2-0307-44EE-8963-E5B91427FE0B}"/>
              </a:ext>
            </a:extLst>
          </p:cNvPr>
          <p:cNvSpPr/>
          <p:nvPr/>
        </p:nvSpPr>
        <p:spPr>
          <a:xfrm>
            <a:off x="8149100" y="191237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Сцена змінює тло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917697-A3C1-47C9-B6B0-8C8EBDA1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97418"/>
            <a:ext cx="3973050" cy="1243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0B2FE4-417F-453D-BCF5-3E7A80D7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552" y="3428999"/>
            <a:ext cx="3973050" cy="14980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81C4A07-6467-411D-AD7D-E4AA4D2DD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096" y="3428998"/>
            <a:ext cx="3970896" cy="14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Забезпечити зміну вигляду об'єкта при русі!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87E54-5ABE-408F-AD65-B0F99B0EEB92}"/>
              </a:ext>
            </a:extLst>
          </p:cNvPr>
          <p:cNvSpPr txBox="1"/>
          <p:nvPr/>
        </p:nvSpPr>
        <p:spPr>
          <a:xfrm>
            <a:off x="457200" y="1844656"/>
            <a:ext cx="1166495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стандартно немає різних костюмів – домалюйте самі!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D6E469-3F48-49CB-9F9C-B80B1F7E66B0}"/>
              </a:ext>
            </a:extLst>
          </p:cNvPr>
          <p:cNvSpPr txBox="1"/>
          <p:nvPr/>
        </p:nvSpPr>
        <p:spPr>
          <a:xfrm>
            <a:off x="72008" y="2998576"/>
            <a:ext cx="667169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кіт каже "От незграба!" щоразу, як торкається стінки лабіринту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E9A2F6-BC7C-425B-952D-B1498053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91" y="2998575"/>
            <a:ext cx="5251601" cy="35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Скарби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73B918-F55E-4331-AECE-FE8D4D1CFE26}"/>
              </a:ext>
            </a:extLst>
          </p:cNvPr>
          <p:cNvSpPr txBox="1"/>
          <p:nvPr/>
        </p:nvSpPr>
        <p:spPr>
          <a:xfrm>
            <a:off x="72008" y="183426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Ходити по лабіринту просто так - нецікаво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1278C2-2B53-4846-BA42-8FCE6B77FBAF}"/>
              </a:ext>
            </a:extLst>
          </p:cNvPr>
          <p:cNvSpPr txBox="1"/>
          <p:nvPr/>
        </p:nvSpPr>
        <p:spPr>
          <a:xfrm>
            <a:off x="70929" y="247723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по дорозі збирати "скарби"!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7D7C8F-6825-4AD2-A05A-5E4028F7A13C}"/>
              </a:ext>
            </a:extLst>
          </p:cNvPr>
          <p:cNvSpPr txBox="1"/>
          <p:nvPr/>
        </p:nvSpPr>
        <p:spPr>
          <a:xfrm>
            <a:off x="70929" y="3108539"/>
            <a:ext cx="736896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це працює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A8A3F3-0BB3-4DFE-80AA-DB255D12829D}"/>
              </a:ext>
            </a:extLst>
          </p:cNvPr>
          <p:cNvSpPr txBox="1"/>
          <p:nvPr/>
        </p:nvSpPr>
        <p:spPr>
          <a:xfrm>
            <a:off x="529936" y="3742772"/>
            <a:ext cx="690995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Кіт доторкається до скарбу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EEA205-7741-4DD3-A390-7DFFB331C216}"/>
              </a:ext>
            </a:extLst>
          </p:cNvPr>
          <p:cNvSpPr txBox="1"/>
          <p:nvPr/>
        </p:nvSpPr>
        <p:spPr>
          <a:xfrm>
            <a:off x="529935" y="4377005"/>
            <a:ext cx="690995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лічильника скарбів додається одиниця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C14C97-D5A1-4968-B2EA-1B6C6AC201FC}"/>
              </a:ext>
            </a:extLst>
          </p:cNvPr>
          <p:cNvSpPr txBox="1"/>
          <p:nvPr/>
        </p:nvSpPr>
        <p:spPr>
          <a:xfrm>
            <a:off x="529935" y="5444945"/>
            <a:ext cx="690995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Скарб зникає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6FD483-613D-45DA-A501-18186416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543" y="3108539"/>
            <a:ext cx="4581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10 скарбів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Клонування одного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AB5E77-EEBA-4356-A06D-291A35F0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447772"/>
            <a:ext cx="3867150" cy="2514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4B14B7-525C-4A21-BA96-B8ACC0DE3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408" y="2456863"/>
            <a:ext cx="8015583" cy="36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варто доробити: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555986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новому фоні добре було б знову отримувати змогу збирати скарби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3771EF-0CC8-496C-AA19-A3DA33ACACED}"/>
              </a:ext>
            </a:extLst>
          </p:cNvPr>
          <p:cNvSpPr txBox="1"/>
          <p:nvPr/>
        </p:nvSpPr>
        <p:spPr>
          <a:xfrm>
            <a:off x="72008" y="3278374"/>
            <a:ext cx="555986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Скретчу</a:t>
            </a:r>
            <a:r>
              <a:rPr lang="uk-UA" sz="2800" b="1" i="1" kern="0" dirty="0">
                <a:solidFill>
                  <a:srgbClr val="FFFFFF"/>
                </a:solidFill>
              </a:rPr>
              <a:t> хтось заважає збирати скарби, щоб не було так просто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B169F68-508E-4999-911E-A462B0B3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3" y="1792756"/>
            <a:ext cx="6384210" cy="47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Відновлення скарбів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Використаємо команду сповіщення для відновлення скарбів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3771EF-0CC8-496C-AA19-A3DA33ACACED}"/>
              </a:ext>
            </a:extLst>
          </p:cNvPr>
          <p:cNvSpPr txBox="1"/>
          <p:nvPr/>
        </p:nvSpPr>
        <p:spPr>
          <a:xfrm>
            <a:off x="72008" y="2847486"/>
            <a:ext cx="532087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Кіт повідомляє про потрапляння у кут екрану - скарби потрібно створити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60BE81-7540-4CBA-A2F1-42DF1CAF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856" y="2847486"/>
            <a:ext cx="6585136" cy="36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Скарбів надто багато...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просто створювати клон - то скарбів буде все більше і більше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3771EF-0CC8-496C-AA19-A3DA33ACACED}"/>
              </a:ext>
            </a:extLst>
          </p:cNvPr>
          <p:cNvSpPr txBox="1"/>
          <p:nvPr/>
        </p:nvSpPr>
        <p:spPr>
          <a:xfrm>
            <a:off x="72009" y="2847486"/>
            <a:ext cx="342193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після створення клону, потрібно його вилучити, або відключити від батьківського об'єкта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D92DC9-7366-4910-A643-EFA453B0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39" y="2847486"/>
            <a:ext cx="4347297" cy="3378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09AC0E-054D-4BD2-83BD-47FBE5C4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905" y="2876493"/>
            <a:ext cx="3965086" cy="19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Привид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Літає де завгодно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3771EF-0CC8-496C-AA19-A3DA33ACACED}"/>
              </a:ext>
            </a:extLst>
          </p:cNvPr>
          <p:cNvSpPr txBox="1"/>
          <p:nvPr/>
        </p:nvSpPr>
        <p:spPr>
          <a:xfrm>
            <a:off x="72007" y="2416599"/>
            <a:ext cx="626644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торкається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Скретча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потрібно, щоб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відчув це (наприклад, змінив колір) Привид зник на деякий час (щоб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міг відійти! Привид з’явиться знову в іншому місці і далі «полюватиме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Скретча</a:t>
            </a:r>
            <a:r>
              <a:rPr lang="uk-UA" sz="2800" b="1" i="1" kern="0" dirty="0">
                <a:solidFill>
                  <a:srgbClr val="FFFFFF"/>
                </a:solidFill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F9371D-7CB9-4205-9104-C9D1AC6D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658" y="2416598"/>
            <a:ext cx="5163469" cy="39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7846D2-34A6-454C-8955-AADF11F9370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Привид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23C4C1-2537-44A6-8305-D1E42F85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964325"/>
            <a:ext cx="6873662" cy="3314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3DF54F-B60E-4241-A5EC-632C3874E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628" y="1964325"/>
            <a:ext cx="5058363" cy="38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</a:t>
            </a:r>
            <a:br>
              <a:rPr lang="uk-UA" dirty="0"/>
            </a:br>
            <a:r>
              <a:rPr lang="uk-UA" dirty="0"/>
              <a:t>алгоритмів із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Сенсори</a:t>
            </a:r>
            <a:r>
              <a:rPr lang="uk-UA" sz="2800" b="1" i="1" kern="0" dirty="0">
                <a:solidFill>
                  <a:srgbClr val="FFFFFF"/>
                </a:solidFill>
              </a:rPr>
              <a:t> (або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) — елементи, які є достатньо чутливими, щоб  реагувати на зміни навколишніх станів. Наприклад: на дотик, різницю температури,  відстані та інше.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ED9674-8818-4C38-8795-AADAAAB42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56" b="46927"/>
          <a:stretch/>
        </p:blipFill>
        <p:spPr>
          <a:xfrm>
            <a:off x="4384964" y="3150254"/>
            <a:ext cx="7735028" cy="310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CE8179-A2F0-440F-A713-9D04AEAB4A3B}"/>
              </a:ext>
            </a:extLst>
          </p:cNvPr>
          <p:cNvSpPr txBox="1"/>
          <p:nvPr/>
        </p:nvSpPr>
        <p:spPr>
          <a:xfrm>
            <a:off x="72008" y="3150254"/>
            <a:ext cx="416748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житті сенсори ми зустрічаємо в різних пристроях, а в </a:t>
            </a:r>
            <a:r>
              <a:rPr lang="en-US" sz="2800" b="1" i="1" kern="0" dirty="0">
                <a:solidFill>
                  <a:srgbClr val="FFFFFF"/>
                </a:solidFill>
              </a:rPr>
              <a:t>Scratch-</a:t>
            </a:r>
            <a:r>
              <a:rPr lang="uk-UA" sz="2800" b="1" i="1" kern="0" dirty="0">
                <a:solidFill>
                  <a:srgbClr val="FFFFFF"/>
                </a:solidFill>
              </a:rPr>
              <a:t>середовищі їм присвячено цілий блок команд.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BE960E76-31F7-4829-B1F6-ACA0459B5D35}"/>
              </a:ext>
            </a:extLst>
          </p:cNvPr>
          <p:cNvSpPr/>
          <p:nvPr/>
        </p:nvSpPr>
        <p:spPr>
          <a:xfrm>
            <a:off x="10008742" y="4516933"/>
            <a:ext cx="898018" cy="2303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38425866-8B63-4C5A-BC3A-F62B96668A0B}"/>
              </a:ext>
            </a:extLst>
          </p:cNvPr>
          <p:cNvSpPr/>
          <p:nvPr/>
        </p:nvSpPr>
        <p:spPr>
          <a:xfrm rot="18900000">
            <a:off x="10300845" y="38265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</a:t>
            </a:r>
            <a:br>
              <a:rPr lang="uk-UA" dirty="0"/>
            </a:br>
            <a:r>
              <a:rPr lang="uk-UA" dirty="0"/>
              <a:t>алгоритмів із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91315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даного блоку можуть використовуватися як числа і логічні значення.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89EA9A-B509-4983-A593-50EDE03CD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90"/>
          <a:stretch/>
        </p:blipFill>
        <p:spPr>
          <a:xfrm>
            <a:off x="6096000" y="1196763"/>
            <a:ext cx="2966718" cy="426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F9EF51-110F-4E27-9235-DDC9928EA872}"/>
              </a:ext>
            </a:extLst>
          </p:cNvPr>
          <p:cNvSpPr txBox="1"/>
          <p:nvPr/>
        </p:nvSpPr>
        <p:spPr>
          <a:xfrm>
            <a:off x="72008" y="3172920"/>
            <a:ext cx="591315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Датчик може отримувати інформацію не тільки від об'єкта, з яким він пов'язаний, але і від будь-якого об'єкта, що є в нашому проекті.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31E2C7-3BBF-4B9A-AB5A-91D54A50D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028" y="1196762"/>
            <a:ext cx="2852138" cy="42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3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</a:t>
            </a:r>
            <a:br>
              <a:rPr lang="uk-UA" dirty="0"/>
            </a:br>
            <a:r>
              <a:rPr lang="uk-UA" dirty="0"/>
              <a:t>алгоритмів із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Сенсори або ж датчики використовують для перевірки, чи доторкнулись до об'єкту, чи натиснута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D86B86-051E-45D1-89B9-6712EB48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53" y="2670464"/>
            <a:ext cx="5671540" cy="4187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F64EA8-A168-45F3-9A05-03569EB9952B}"/>
              </a:ext>
            </a:extLst>
          </p:cNvPr>
          <p:cNvSpPr txBox="1"/>
          <p:nvPr/>
        </p:nvSpPr>
        <p:spPr>
          <a:xfrm>
            <a:off x="69850" y="2127048"/>
            <a:ext cx="618547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кнопка, для визначення відстані до об'єкту, кольору, для перевірки значення змінної і </a:t>
            </a:r>
            <a:r>
              <a:rPr lang="uk-UA" sz="2800" b="1" i="1" kern="0" dirty="0" err="1">
                <a:solidFill>
                  <a:srgbClr val="FFFFFF"/>
                </a:solidFill>
              </a:rPr>
              <a:t>т.д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BF8AD9-07C4-4A9E-8761-5DCD67B3D490}"/>
              </a:ext>
            </a:extLst>
          </p:cNvPr>
          <p:cNvSpPr txBox="1"/>
          <p:nvPr/>
        </p:nvSpPr>
        <p:spPr>
          <a:xfrm>
            <a:off x="69850" y="4070148"/>
            <a:ext cx="618547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сенсори роблять наші проекти більш цікавими.</a:t>
            </a:r>
          </a:p>
        </p:txBody>
      </p:sp>
    </p:spTree>
    <p:extLst>
      <p:ext uri="{BB962C8B-B14F-4D97-AF65-F5344CB8AC3E}">
        <p14:creationId xmlns:p14="http://schemas.microsoft.com/office/powerpoint/2010/main" val="20590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Створимо лабіринт!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ньому може мандрувати кіт-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maze icon&quot;">
            <a:extLst>
              <a:ext uri="{FF2B5EF4-FFF2-40B4-BE49-F238E27FC236}">
                <a16:creationId xmlns:a16="http://schemas.microsoft.com/office/drawing/2014/main" xmlns="" id="{BEBE71C2-D058-4B69-A2D3-29A6F622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5" y="2479751"/>
            <a:ext cx="4097481" cy="40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F44820-429A-4D36-A67B-F90B4839DA33}"/>
              </a:ext>
            </a:extLst>
          </p:cNvPr>
          <p:cNvSpPr txBox="1"/>
          <p:nvPr/>
        </p:nvSpPr>
        <p:spPr>
          <a:xfrm>
            <a:off x="70929" y="1838257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літати вертоліт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331460-978C-4851-8C7C-CAFBE758E768}"/>
              </a:ext>
            </a:extLst>
          </p:cNvPr>
          <p:cNvSpPr txBox="1"/>
          <p:nvPr/>
        </p:nvSpPr>
        <p:spPr>
          <a:xfrm>
            <a:off x="70929" y="2479751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їздити машина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2FC713-01CA-47BA-9E97-A81ECF0918F9}"/>
              </a:ext>
            </a:extLst>
          </p:cNvPr>
          <p:cNvSpPr txBox="1"/>
          <p:nvPr/>
        </p:nvSpPr>
        <p:spPr>
          <a:xfrm>
            <a:off x="70929" y="3121246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літати привид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608CFF-162C-45F9-B76B-79829FDCDD4B}"/>
              </a:ext>
            </a:extLst>
          </p:cNvPr>
          <p:cNvSpPr txBox="1"/>
          <p:nvPr/>
        </p:nvSpPr>
        <p:spPr>
          <a:xfrm>
            <a:off x="70929" y="3762740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бігати монстр, чи дракон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FA3FF0-E8EF-479A-8188-19E57FE31A84}"/>
              </a:ext>
            </a:extLst>
          </p:cNvPr>
          <p:cNvSpPr txBox="1"/>
          <p:nvPr/>
        </p:nvSpPr>
        <p:spPr>
          <a:xfrm>
            <a:off x="70929" y="4407265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Плавати рибка, літати папуга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F5475D-5C6E-4950-8449-053D4652E4E1}"/>
              </a:ext>
            </a:extLst>
          </p:cNvPr>
          <p:cNvSpPr txBox="1"/>
          <p:nvPr/>
        </p:nvSpPr>
        <p:spPr>
          <a:xfrm>
            <a:off x="70929" y="5051790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180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Малювання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Лабіринта готового немає, його слід намалювати.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C28E21-1286-4462-A87F-3410E5DAE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84"/>
          <a:stretch/>
        </p:blipFill>
        <p:spPr>
          <a:xfrm>
            <a:off x="247202" y="1823544"/>
            <a:ext cx="11687175" cy="468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2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Програмуємо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Кіт рухатиметься за допомогою клавіш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F1DDA4-F68A-4B32-9530-5F03A7BD9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2116641"/>
            <a:ext cx="11681562" cy="334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торкнулись лабіринту – на початок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BA237B-80F7-495D-90C9-2ECE2756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68" y="2045207"/>
            <a:ext cx="6749063" cy="398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5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Кіт у лабіринті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8E7EF2-66A8-418C-9AE5-F4984F3E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176" y="1857801"/>
            <a:ext cx="6131647" cy="461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2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95648</TotalTime>
  <Words>565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Складання та виконання алгоритмів із розгалуженням</vt:lpstr>
      <vt:lpstr>Складання та виконання алгоритмів із розгалуженням </vt:lpstr>
      <vt:lpstr>Складання та виконання алгоритмів із розгалуженням </vt:lpstr>
      <vt:lpstr>Складання та виконання алгоритмів із розгалуженням </vt:lpstr>
      <vt:lpstr>Створимо лабіринт!</vt:lpstr>
      <vt:lpstr>Малювання об’єктів</vt:lpstr>
      <vt:lpstr>Програмуємо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Windows User</cp:lastModifiedBy>
  <cp:revision>650</cp:revision>
  <dcterms:created xsi:type="dcterms:W3CDTF">2016-06-06T19:48:43Z</dcterms:created>
  <dcterms:modified xsi:type="dcterms:W3CDTF">2020-05-03T12:00:31Z</dcterms:modified>
</cp:coreProperties>
</file>