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916" r:id="rId2"/>
    <p:sldId id="917" r:id="rId3"/>
    <p:sldId id="918" r:id="rId4"/>
    <p:sldId id="921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із теми 2 –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BB568-9807-4EA0-8A2C-CA62AABBB806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DA138-327A-4D96-B0E3-16D076A532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775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656795" cy="5235580"/>
          </a:xfrm>
          <a:prstGeom prst="rect">
            <a:avLst/>
          </a:prstGeom>
        </p:spPr>
      </p:pic>
      <p:sp>
        <p:nvSpPr>
          <p:cNvPr id="9" name="Rectangle 24"/>
          <p:cNvSpPr>
            <a:spLocks noChangeArrowheads="1"/>
          </p:cNvSpPr>
          <p:nvPr userDrawn="1"/>
        </p:nvSpPr>
        <p:spPr bwMode="auto">
          <a:xfrm>
            <a:off x="0" y="3527436"/>
            <a:ext cx="12192000" cy="335756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484" y="6021300"/>
            <a:ext cx="5699686" cy="991249"/>
          </a:xfrm>
          <a:prstGeom prst="rect">
            <a:avLst/>
          </a:prstGeom>
        </p:spPr>
      </p:pic>
      <p:sp>
        <p:nvSpPr>
          <p:cNvPr id="11" name="Rectangle 17"/>
          <p:cNvSpPr>
            <a:spLocks noChangeArrowheads="1"/>
          </p:cNvSpPr>
          <p:nvPr userDrawn="1"/>
        </p:nvSpPr>
        <p:spPr bwMode="gray">
          <a:xfrm>
            <a:off x="0" y="3141663"/>
            <a:ext cx="12192000" cy="431800"/>
          </a:xfrm>
          <a:prstGeom prst="rect">
            <a:avLst/>
          </a:prstGeom>
          <a:solidFill>
            <a:srgbClr val="19426B"/>
          </a:solidFill>
          <a:ln w="9525">
            <a:solidFill>
              <a:srgbClr val="19426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Oval 25"/>
          <p:cNvSpPr>
            <a:spLocks noChangeArrowheads="1"/>
          </p:cNvSpPr>
          <p:nvPr userDrawn="1"/>
        </p:nvSpPr>
        <p:spPr bwMode="ltGray">
          <a:xfrm>
            <a:off x="1258888" y="4508512"/>
            <a:ext cx="4248150" cy="1800225"/>
          </a:xfrm>
          <a:prstGeom prst="ellipse">
            <a:avLst/>
          </a:prstGeom>
          <a:gradFill rotWithShape="1">
            <a:gsLst>
              <a:gs pos="0">
                <a:srgbClr val="398AC7"/>
              </a:gs>
              <a:gs pos="100000">
                <a:srgbClr val="398AC7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 userDrawn="1"/>
        </p:nvSpPr>
        <p:spPr bwMode="auto">
          <a:xfrm>
            <a:off x="457200" y="6486536"/>
            <a:ext cx="2133600" cy="168275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2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Rectangle 5"/>
          <p:cNvSpPr txBox="1">
            <a:spLocks noChangeArrowheads="1"/>
          </p:cNvSpPr>
          <p:nvPr userDrawn="1"/>
        </p:nvSpPr>
        <p:spPr>
          <a:xfrm>
            <a:off x="3124200" y="6486536"/>
            <a:ext cx="2895600" cy="168275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Oval 18"/>
          <p:cNvSpPr>
            <a:spLocks noChangeArrowheads="1"/>
          </p:cNvSpPr>
          <p:nvPr userDrawn="1"/>
        </p:nvSpPr>
        <p:spPr bwMode="gray">
          <a:xfrm>
            <a:off x="276225" y="1255713"/>
            <a:ext cx="4656138" cy="4837112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dist="172739" dir="3238358" algn="ctr" rotWithShape="0">
              <a:srgbClr val="19426B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7" name="Freeform 21" descr="2"/>
          <p:cNvSpPr>
            <a:spLocks/>
          </p:cNvSpPr>
          <p:nvPr userDrawn="1"/>
        </p:nvSpPr>
        <p:spPr bwMode="gray">
          <a:xfrm>
            <a:off x="376245" y="2147896"/>
            <a:ext cx="2103437" cy="3032125"/>
          </a:xfrm>
          <a:custGeom>
            <a:avLst/>
            <a:gdLst>
              <a:gd name="T0" fmla="*/ 1325 w 1325"/>
              <a:gd name="T1" fmla="*/ 960 h 1910"/>
              <a:gd name="T2" fmla="*/ 414 w 1325"/>
              <a:gd name="T3" fmla="*/ 0 h 1910"/>
              <a:gd name="T4" fmla="*/ 27 w 1325"/>
              <a:gd name="T5" fmla="*/ 1014 h 1910"/>
              <a:gd name="T6" fmla="*/ 402 w 1325"/>
              <a:gd name="T7" fmla="*/ 1910 h 1910"/>
              <a:gd name="T8" fmla="*/ 1325 w 1325"/>
              <a:gd name="T9" fmla="*/ 96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5" h="1910">
                <a:moveTo>
                  <a:pt x="1325" y="960"/>
                </a:moveTo>
                <a:lnTo>
                  <a:pt x="414" y="0"/>
                </a:lnTo>
                <a:cubicBezTo>
                  <a:pt x="238" y="162"/>
                  <a:pt x="0" y="570"/>
                  <a:pt x="27" y="1014"/>
                </a:cubicBezTo>
                <a:cubicBezTo>
                  <a:pt x="53" y="1458"/>
                  <a:pt x="233" y="1748"/>
                  <a:pt x="402" y="1910"/>
                </a:cubicBezTo>
                <a:lnTo>
                  <a:pt x="1325" y="960"/>
                </a:lnTo>
                <a:close/>
              </a:path>
            </a:pathLst>
          </a:cu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sng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sp>
        <p:nvSpPr>
          <p:cNvPr id="18" name="Freeform 19" descr="4"/>
          <p:cNvSpPr>
            <a:spLocks/>
          </p:cNvSpPr>
          <p:nvPr userDrawn="1"/>
        </p:nvSpPr>
        <p:spPr bwMode="gray">
          <a:xfrm>
            <a:off x="2625727" y="2119317"/>
            <a:ext cx="2139950" cy="3116263"/>
          </a:xfrm>
          <a:custGeom>
            <a:avLst/>
            <a:gdLst>
              <a:gd name="T0" fmla="*/ 951 w 1348"/>
              <a:gd name="T1" fmla="*/ 1963 h 1963"/>
              <a:gd name="T2" fmla="*/ 1338 w 1348"/>
              <a:gd name="T3" fmla="*/ 977 h 1963"/>
              <a:gd name="T4" fmla="*/ 905 w 1348"/>
              <a:gd name="T5" fmla="*/ 0 h 1963"/>
              <a:gd name="T6" fmla="*/ 0 w 1348"/>
              <a:gd name="T7" fmla="*/ 987 h 1963"/>
              <a:gd name="T8" fmla="*/ 951 w 1348"/>
              <a:gd name="T9" fmla="*/ 1963 h 1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8" h="1963">
                <a:moveTo>
                  <a:pt x="951" y="1963"/>
                </a:moveTo>
                <a:cubicBezTo>
                  <a:pt x="1244" y="1689"/>
                  <a:pt x="1348" y="1323"/>
                  <a:pt x="1338" y="977"/>
                </a:cubicBezTo>
                <a:cubicBezTo>
                  <a:pt x="1329" y="629"/>
                  <a:pt x="1132" y="226"/>
                  <a:pt x="905" y="0"/>
                </a:cubicBezTo>
                <a:lnTo>
                  <a:pt x="0" y="987"/>
                </a:lnTo>
                <a:lnTo>
                  <a:pt x="951" y="1963"/>
                </a:ln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sp>
        <p:nvSpPr>
          <p:cNvPr id="19" name="Freeform 20" descr="1"/>
          <p:cNvSpPr>
            <a:spLocks/>
          </p:cNvSpPr>
          <p:nvPr userDrawn="1"/>
        </p:nvSpPr>
        <p:spPr bwMode="gray">
          <a:xfrm>
            <a:off x="1130307" y="1416060"/>
            <a:ext cx="2873375" cy="2182813"/>
          </a:xfrm>
          <a:custGeom>
            <a:avLst/>
            <a:gdLst>
              <a:gd name="T0" fmla="*/ 905 w 1810"/>
              <a:gd name="T1" fmla="*/ 1375 h 1375"/>
              <a:gd name="T2" fmla="*/ 1810 w 1810"/>
              <a:gd name="T3" fmla="*/ 395 h 1375"/>
              <a:gd name="T4" fmla="*/ 876 w 1810"/>
              <a:gd name="T5" fmla="*/ 24 h 1375"/>
              <a:gd name="T6" fmla="*/ 0 w 1810"/>
              <a:gd name="T7" fmla="*/ 396 h 1375"/>
              <a:gd name="T8" fmla="*/ 905 w 1810"/>
              <a:gd name="T9" fmla="*/ 1375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0" h="1375">
                <a:moveTo>
                  <a:pt x="905" y="1375"/>
                </a:moveTo>
                <a:lnTo>
                  <a:pt x="1810" y="395"/>
                </a:lnTo>
                <a:cubicBezTo>
                  <a:pt x="1612" y="176"/>
                  <a:pt x="1300" y="0"/>
                  <a:pt x="876" y="24"/>
                </a:cubicBezTo>
                <a:cubicBezTo>
                  <a:pt x="452" y="48"/>
                  <a:pt x="252" y="149"/>
                  <a:pt x="0" y="396"/>
                </a:cubicBezTo>
                <a:lnTo>
                  <a:pt x="905" y="1375"/>
                </a:lnTo>
                <a:close/>
              </a:path>
            </a:pathLst>
          </a:cu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sp>
        <p:nvSpPr>
          <p:cNvPr id="20" name="Freeform 22" descr="55282"/>
          <p:cNvSpPr>
            <a:spLocks/>
          </p:cNvSpPr>
          <p:nvPr userDrawn="1"/>
        </p:nvSpPr>
        <p:spPr bwMode="gray">
          <a:xfrm>
            <a:off x="1085855" y="3730636"/>
            <a:ext cx="2962275" cy="2219325"/>
          </a:xfrm>
          <a:custGeom>
            <a:avLst/>
            <a:gdLst>
              <a:gd name="T0" fmla="*/ 927 w 1866"/>
              <a:gd name="T1" fmla="*/ 0 h 1398"/>
              <a:gd name="T2" fmla="*/ 0 w 1866"/>
              <a:gd name="T3" fmla="*/ 975 h 1398"/>
              <a:gd name="T4" fmla="*/ 996 w 1866"/>
              <a:gd name="T5" fmla="*/ 1387 h 1398"/>
              <a:gd name="T6" fmla="*/ 1866 w 1866"/>
              <a:gd name="T7" fmla="*/ 996 h 1398"/>
              <a:gd name="T8" fmla="*/ 927 w 1866"/>
              <a:gd name="T9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6" h="1398">
                <a:moveTo>
                  <a:pt x="927" y="0"/>
                </a:moveTo>
                <a:lnTo>
                  <a:pt x="0" y="975"/>
                </a:lnTo>
                <a:cubicBezTo>
                  <a:pt x="203" y="1204"/>
                  <a:pt x="607" y="1398"/>
                  <a:pt x="996" y="1387"/>
                </a:cubicBezTo>
                <a:cubicBezTo>
                  <a:pt x="1385" y="1375"/>
                  <a:pt x="1707" y="1159"/>
                  <a:pt x="1866" y="996"/>
                </a:cubicBezTo>
                <a:lnTo>
                  <a:pt x="927" y="0"/>
                </a:lnTo>
                <a:close/>
              </a:path>
            </a:pathLst>
          </a:cu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sp>
        <p:nvSpPr>
          <p:cNvPr id="21" name="Oval 23"/>
          <p:cNvSpPr>
            <a:spLocks noChangeArrowheads="1"/>
          </p:cNvSpPr>
          <p:nvPr userDrawn="1"/>
        </p:nvSpPr>
        <p:spPr bwMode="gray">
          <a:xfrm>
            <a:off x="1806578" y="2954337"/>
            <a:ext cx="1655763" cy="16557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920416" y="2606941"/>
            <a:ext cx="14106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0" b="1" i="1" dirty="0">
                <a:solidFill>
                  <a:srgbClr val="002060"/>
                </a:solidFill>
                <a:latin typeface="Arial" panose="020B0604020202020204" pitchFamily="34" charset="0"/>
              </a:rPr>
              <a:t>7</a:t>
            </a:r>
            <a:endParaRPr lang="uk-UA" sz="150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5" name="Заголовок 1"/>
          <p:cNvSpPr>
            <a:spLocks noGrp="1"/>
          </p:cNvSpPr>
          <p:nvPr>
            <p:ph type="ctrTitle"/>
          </p:nvPr>
        </p:nvSpPr>
        <p:spPr>
          <a:xfrm>
            <a:off x="4847770" y="584394"/>
            <a:ext cx="7151587" cy="1801607"/>
          </a:xfrm>
        </p:spPr>
        <p:txBody>
          <a:bodyPr anchor="ctr">
            <a:normAutofit/>
          </a:bodyPr>
          <a:lstStyle>
            <a:lvl1pPr algn="r">
              <a:defRPr kumimoji="0" lang="uk-UA" sz="4400" b="1" i="0" u="none" strike="noStrike" kern="1200" cap="none" spc="0" normalizeH="0" baseline="0" dirty="0">
                <a:ln>
                  <a:noFill/>
                </a:ln>
                <a:solidFill>
                  <a:srgbClr val="19426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/>
                <a:ea typeface="+mj-ea"/>
                <a:cs typeface="+mj-cs"/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26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032382" y="3184362"/>
            <a:ext cx="7138989" cy="40341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lang="uk-UA" sz="1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marR="0" lvl="0" indent="0" algn="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BC00"/>
              </a:buClr>
              <a:buSzTx/>
              <a:buFont typeface="Wingdings" panose="05000000000000000000" pitchFamily="2" charset="2"/>
              <a:buNone/>
              <a:tabLst/>
            </a:pPr>
            <a:r>
              <a:rPr lang="uk-UA" dirty="0"/>
              <a:t>Зразок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4506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969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332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gray">
          <a:xfrm>
            <a:off x="0" y="798521"/>
            <a:ext cx="12192000" cy="312737"/>
          </a:xfrm>
          <a:prstGeom prst="rect">
            <a:avLst/>
          </a:prstGeom>
          <a:solidFill>
            <a:srgbClr val="194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white">
          <a:xfrm>
            <a:off x="0" y="11"/>
            <a:ext cx="12192000" cy="83661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10287570" y="188919"/>
            <a:ext cx="1665288" cy="1512887"/>
            <a:chOff x="4604" y="119"/>
            <a:chExt cx="1049" cy="953"/>
          </a:xfrm>
        </p:grpSpPr>
        <p:sp>
          <p:nvSpPr>
            <p:cNvPr id="10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rgbClr val="19426B"/>
                </a:gs>
                <a:gs pos="100000">
                  <a:srgbClr val="19426B">
                    <a:gamma/>
                    <a:tint val="0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dist="63500" dir="2212194" algn="ctr" rotWithShape="0">
                <a:srgbClr val="19426B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2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4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10777240" y="566632"/>
            <a:ext cx="756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>
                <a:solidFill>
                  <a:srgbClr val="19426B"/>
                </a:solidFill>
                <a:latin typeface="Arial" panose="020B0604020202020204" pitchFamily="34" charset="0"/>
              </a:rPr>
              <a:t>9</a:t>
            </a:r>
            <a:endParaRPr lang="uk-UA" sz="4400" b="1" i="1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grpSp>
        <p:nvGrpSpPr>
          <p:cNvPr id="19" name="Групувати 18"/>
          <p:cNvGrpSpPr/>
          <p:nvPr userDrawn="1"/>
        </p:nvGrpSpPr>
        <p:grpSpPr>
          <a:xfrm>
            <a:off x="-15225" y="6529734"/>
            <a:ext cx="4680520" cy="328282"/>
            <a:chOff x="467544" y="6485698"/>
            <a:chExt cx="4680520" cy="328281"/>
          </a:xfrm>
        </p:grpSpPr>
        <p:pic>
          <p:nvPicPr>
            <p:cNvPr id="20" name="Picture 3" descr="E:\Робота\Вчитель Інформатики\~~~Сайт~~~\teach-inf.at.ua\FTP\krfb_6465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296" y="6485698"/>
              <a:ext cx="321568" cy="321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67544" y="6506203"/>
              <a:ext cx="468052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srgbClr val="19426B"/>
                  </a:solidFill>
                  <a:latin typeface="Verdana"/>
                </a:rPr>
                <a:t> </a:t>
              </a:r>
              <a:endParaRPr lang="ru-RU" sz="1400" b="1" i="1" dirty="0">
                <a:solidFill>
                  <a:srgbClr val="19426B"/>
                </a:solidFill>
                <a:latin typeface="Verdana"/>
              </a:endParaRP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>
              <a:defRPr kumimoji="0" lang="uk-UA" sz="3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lvl="0" fontAlgn="base">
              <a:lnSpc>
                <a:spcPct val="100000"/>
              </a:lnSpc>
              <a:spcAft>
                <a:spcPct val="0"/>
              </a:spcAft>
            </a:pPr>
            <a:r>
              <a:rPr lang="uk-UA" dirty="0"/>
              <a:t>Зразок заголовка</a:t>
            </a:r>
          </a:p>
        </p:txBody>
      </p:sp>
      <p:sp>
        <p:nvSpPr>
          <p:cNvPr id="2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14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gray">
          <a:xfrm>
            <a:off x="0" y="798521"/>
            <a:ext cx="12192000" cy="312737"/>
          </a:xfrm>
          <a:prstGeom prst="rect">
            <a:avLst/>
          </a:prstGeom>
          <a:solidFill>
            <a:srgbClr val="194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white">
          <a:xfrm>
            <a:off x="0" y="11"/>
            <a:ext cx="12192000" cy="83661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10287570" y="188919"/>
            <a:ext cx="1665288" cy="1512887"/>
            <a:chOff x="4604" y="119"/>
            <a:chExt cx="1049" cy="953"/>
          </a:xfrm>
        </p:grpSpPr>
        <p:sp>
          <p:nvSpPr>
            <p:cNvPr id="10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rgbClr val="19426B"/>
                </a:gs>
                <a:gs pos="100000">
                  <a:srgbClr val="19426B">
                    <a:gamma/>
                    <a:tint val="0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dist="63500" dir="2212194" algn="ctr" rotWithShape="0">
                <a:srgbClr val="19426B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2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4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10777240" y="566632"/>
            <a:ext cx="756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>
                <a:solidFill>
                  <a:srgbClr val="19426B"/>
                </a:solidFill>
                <a:latin typeface="Arial" panose="020B0604020202020204" pitchFamily="34" charset="0"/>
              </a:rPr>
              <a:t>7</a:t>
            </a:r>
            <a:endParaRPr lang="uk-UA" sz="4400" b="1" i="1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grpSp>
        <p:nvGrpSpPr>
          <p:cNvPr id="19" name="Групувати 18"/>
          <p:cNvGrpSpPr/>
          <p:nvPr userDrawn="1"/>
        </p:nvGrpSpPr>
        <p:grpSpPr>
          <a:xfrm>
            <a:off x="-15225" y="6529734"/>
            <a:ext cx="4680520" cy="328282"/>
            <a:chOff x="467544" y="6485698"/>
            <a:chExt cx="4680520" cy="328281"/>
          </a:xfrm>
        </p:grpSpPr>
        <p:pic>
          <p:nvPicPr>
            <p:cNvPr id="20" name="Picture 3" descr="E:\Робота\Вчитель Інформатики\~~~Сайт~~~\teach-inf.at.ua\FTP\krfb_6465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296" y="6485698"/>
              <a:ext cx="321568" cy="321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67544" y="6506203"/>
              <a:ext cx="468052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srgbClr val="19426B"/>
                  </a:solidFill>
                  <a:latin typeface="Verdana"/>
                </a:rPr>
                <a:t> </a:t>
              </a:r>
              <a:endParaRPr lang="ru-RU" sz="1400" b="1" i="1" dirty="0">
                <a:solidFill>
                  <a:srgbClr val="19426B"/>
                </a:solidFill>
                <a:latin typeface="Verdana"/>
              </a:endParaRP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>
              <a:defRPr kumimoji="0" lang="uk-UA" sz="3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lvl="0" fontAlgn="base">
              <a:lnSpc>
                <a:spcPct val="100000"/>
              </a:lnSpc>
              <a:spcAft>
                <a:spcPct val="0"/>
              </a:spcAft>
            </a:pPr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173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391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і області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40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997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59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3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831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9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9269-1560-433C-88F4-3A78CD881B3D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2E948-F03E-4133-ABAE-EC8DE8272D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280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Простий рух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21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7ED1C1-B2CA-4FE0-86C9-3CDC69571742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Об'єкт рухається, відбиваючись від меж екрану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46013FC-6BD6-44F9-8679-5622ACC23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267" y="2045206"/>
            <a:ext cx="6584883" cy="443687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5BD51A-BE7F-44D3-8E90-AEEA6A6315B9}"/>
              </a:ext>
            </a:extLst>
          </p:cNvPr>
          <p:cNvSpPr txBox="1"/>
          <p:nvPr/>
        </p:nvSpPr>
        <p:spPr>
          <a:xfrm>
            <a:off x="72008" y="1865437"/>
            <a:ext cx="4886072" cy="1384995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Не забувайте про способи обертання </a:t>
            </a:r>
            <a:r>
              <a:rPr lang="uk-UA" sz="2800" b="1" i="1" kern="0" dirty="0" err="1">
                <a:solidFill>
                  <a:srgbClr val="FFFFFF"/>
                </a:solidFill>
              </a:rPr>
              <a:t>спрайта</a:t>
            </a:r>
            <a:r>
              <a:rPr lang="uk-UA" sz="2800" b="1" i="1" kern="0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ACA277E-751E-4F6B-8884-09EFF3EF6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332" y="3314045"/>
            <a:ext cx="3149423" cy="325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6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Переміщення з ефектами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21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7ED1C1-B2CA-4FE0-86C9-3CDC69571742}"/>
              </a:ext>
            </a:extLst>
          </p:cNvPr>
          <p:cNvSpPr txBox="1"/>
          <p:nvPr/>
        </p:nvSpPr>
        <p:spPr>
          <a:xfrm>
            <a:off x="72008" y="1196763"/>
            <a:ext cx="12050142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Переміщуючись, об'єкт змінює образи, а також – колір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4E7579D-7741-4530-8E44-ECF00E43B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912" y="2193732"/>
            <a:ext cx="5257800" cy="45148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A8C831D-F40A-4BD7-A340-F1BDBB418C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28" y="2234372"/>
            <a:ext cx="6145912" cy="423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47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Випадкове переміщення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21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7ED1C1-B2CA-4FE0-86C9-3CDC69571742}"/>
              </a:ext>
            </a:extLst>
          </p:cNvPr>
          <p:cNvSpPr txBox="1"/>
          <p:nvPr/>
        </p:nvSpPr>
        <p:spPr>
          <a:xfrm>
            <a:off x="72008" y="1196763"/>
            <a:ext cx="12050142" cy="1384995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Хто ж знає, що у риби на умі?!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Кожні 5 секунд об'єкт змінює напрям руху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від -90 до 90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2FD8F66-F6BA-4A2C-904B-FD6EED58C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560" y="2757804"/>
            <a:ext cx="8808567" cy="338003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77C1A64-D2DC-45CF-8229-916F0548D4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8" y="2997459"/>
            <a:ext cx="3026792" cy="288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6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"Акваріум"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21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7ED1C1-B2CA-4FE0-86C9-3CDC69571742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Рибки рухаються випадковими переміщеннями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2A5132-0E9E-4905-919A-969EE590BF6A}"/>
              </a:ext>
            </a:extLst>
          </p:cNvPr>
          <p:cNvSpPr txBox="1"/>
          <p:nvPr/>
        </p:nvSpPr>
        <p:spPr>
          <a:xfrm>
            <a:off x="70929" y="1806681"/>
            <a:ext cx="5466271" cy="95410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Восьминіг міняє форму і колір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97E95B-CC22-470D-A9DE-0B491F94EA2B}"/>
              </a:ext>
            </a:extLst>
          </p:cNvPr>
          <p:cNvSpPr txBox="1"/>
          <p:nvPr/>
        </p:nvSpPr>
        <p:spPr>
          <a:xfrm>
            <a:off x="70929" y="2847486"/>
            <a:ext cx="5466271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Рак "бігає" по </a:t>
            </a:r>
            <a:r>
              <a:rPr lang="uk-UA" sz="2800" b="1" i="1" kern="0" dirty="0" err="1">
                <a:solidFill>
                  <a:srgbClr val="FFFFFF"/>
                </a:solidFill>
              </a:rPr>
              <a:t>дну</a:t>
            </a:r>
            <a:endParaRPr lang="uk-UA" sz="2800" b="1" i="1" kern="0" dirty="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EB585D3-B367-4B3B-A113-0C36887F44D6}"/>
              </a:ext>
            </a:extLst>
          </p:cNvPr>
          <p:cNvSpPr txBox="1"/>
          <p:nvPr/>
        </p:nvSpPr>
        <p:spPr>
          <a:xfrm>
            <a:off x="345440" y="3476243"/>
            <a:ext cx="5191760" cy="52322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Тло з колекції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4A637AB-D522-4388-8848-BA6BBA0F2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665" y="1801824"/>
            <a:ext cx="6429802" cy="4829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884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Настроювані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90187</TotalTime>
  <Words>91</Words>
  <Application>Microsoft Office PowerPoint</Application>
  <PresentationFormat>Произвольный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Простий рух</vt:lpstr>
      <vt:lpstr>Переміщення з ефектами</vt:lpstr>
      <vt:lpstr>Випадкове переміщення</vt:lpstr>
      <vt:lpstr>Проект "Акваріум"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Григоренко Сергій</dc:creator>
  <cp:lastModifiedBy>Windows User</cp:lastModifiedBy>
  <cp:revision>558</cp:revision>
  <dcterms:created xsi:type="dcterms:W3CDTF">2016-06-06T19:48:43Z</dcterms:created>
  <dcterms:modified xsi:type="dcterms:W3CDTF">2020-03-31T17:35:33Z</dcterms:modified>
</cp:coreProperties>
</file>