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912" r:id="rId2"/>
    <p:sldId id="911" r:id="rId3"/>
    <p:sldId id="913" r:id="rId4"/>
    <p:sldId id="914" r:id="rId5"/>
    <p:sldId id="915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"Політ кажана"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2B7494-3A35-47D3-A688-DDB25A4AE590}"/>
              </a:ext>
            </a:extLst>
          </p:cNvPr>
          <p:cNvSpPr txBox="1"/>
          <p:nvPr/>
        </p:nvSpPr>
        <p:spPr>
          <a:xfrm>
            <a:off x="72008" y="1196763"/>
            <a:ext cx="369735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Додати виконавця «Кажан»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CEC342-6592-49EE-A5CF-D97D3C6A4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0" y="1190038"/>
            <a:ext cx="8208392" cy="529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12CFCC2-4484-41C9-A0EE-1221BFD7EBA4}"/>
              </a:ext>
            </a:extLst>
          </p:cNvPr>
          <p:cNvSpPr/>
          <p:nvPr/>
        </p:nvSpPr>
        <p:spPr>
          <a:xfrm>
            <a:off x="8194866" y="4559278"/>
            <a:ext cx="352869" cy="3327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6F37AE-9E52-468E-832B-F55D005252D7}"/>
              </a:ext>
            </a:extLst>
          </p:cNvPr>
          <p:cNvSpPr txBox="1"/>
          <p:nvPr/>
        </p:nvSpPr>
        <p:spPr>
          <a:xfrm>
            <a:off x="6228080" y="3313531"/>
            <a:ext cx="2923153" cy="830997"/>
          </a:xfrm>
          <a:prstGeom prst="wedgeRectCallout">
            <a:avLst>
              <a:gd name="adj1" fmla="val 22013"/>
              <a:gd name="adj2" fmla="val 1030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Оберіть </a:t>
            </a:r>
            <a:r>
              <a:rPr lang="uk-UA" sz="24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400" b="1" i="1" kern="0" dirty="0">
                <a:solidFill>
                  <a:srgbClr val="FFFFFF"/>
                </a:solidFill>
              </a:rPr>
              <a:t> із бібліотеки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EA3BC7-EB9E-4BEA-95C4-3EF3438B05FA}"/>
              </a:ext>
            </a:extLst>
          </p:cNvPr>
          <p:cNvSpPr txBox="1"/>
          <p:nvPr/>
        </p:nvSpPr>
        <p:spPr>
          <a:xfrm>
            <a:off x="72008" y="4033161"/>
            <a:ext cx="3697352" cy="1384995"/>
          </a:xfrm>
          <a:prstGeom prst="wedgeRectCallout">
            <a:avLst>
              <a:gd name="adj1" fmla="val 83313"/>
              <a:gd name="adj2" fmla="val 3975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Вилучіть виконавця «Рудий кіт»</a:t>
            </a:r>
          </a:p>
        </p:txBody>
      </p:sp>
    </p:spTree>
    <p:extLst>
      <p:ext uri="{BB962C8B-B14F-4D97-AF65-F5344CB8AC3E}">
        <p14:creationId xmlns:p14="http://schemas.microsoft.com/office/powerpoint/2010/main" val="16205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"Політ кажана"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2B7494-3A35-47D3-A688-DDB25A4AE590}"/>
              </a:ext>
            </a:extLst>
          </p:cNvPr>
          <p:cNvSpPr txBox="1"/>
          <p:nvPr/>
        </p:nvSpPr>
        <p:spPr>
          <a:xfrm>
            <a:off x="72008" y="1196763"/>
            <a:ext cx="585127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Летить за вказівником миші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773F2D-A73E-45C1-B82C-B2D35A227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559" y="1196763"/>
            <a:ext cx="6023433" cy="462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87CDBB-B96A-45D4-9077-889ED3B874CD}"/>
              </a:ext>
            </a:extLst>
          </p:cNvPr>
          <p:cNvSpPr txBox="1"/>
          <p:nvPr/>
        </p:nvSpPr>
        <p:spPr>
          <a:xfrm>
            <a:off x="72008" y="2303255"/>
            <a:ext cx="585127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Досить швидко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101E07-7A46-47B0-9CCD-04726BFFA42A}"/>
              </a:ext>
            </a:extLst>
          </p:cNvPr>
          <p:cNvSpPr txBox="1"/>
          <p:nvPr/>
        </p:nvSpPr>
        <p:spPr>
          <a:xfrm>
            <a:off x="72008" y="2998576"/>
            <a:ext cx="585127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Образ змінюється надто швидко</a:t>
            </a:r>
          </a:p>
        </p:txBody>
      </p:sp>
    </p:spTree>
    <p:extLst>
      <p:ext uri="{BB962C8B-B14F-4D97-AF65-F5344CB8AC3E}">
        <p14:creationId xmlns:p14="http://schemas.microsoft.com/office/powerpoint/2010/main" val="29931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"Політ кажана"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2B7494-3A35-47D3-A688-DDB25A4AE59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Політ нормальний!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7B00A5-1646-408D-B474-4850567C7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606" y="1801824"/>
            <a:ext cx="6046788" cy="47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Практичне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2B7494-3A35-47D3-A688-DDB25A4AE590}"/>
              </a:ext>
            </a:extLst>
          </p:cNvPr>
          <p:cNvSpPr txBox="1"/>
          <p:nvPr/>
        </p:nvSpPr>
        <p:spPr>
          <a:xfrm>
            <a:off x="72008" y="1196763"/>
            <a:ext cx="32096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сцену виконання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29B62E-92DA-4D0B-BFD9-26B289B34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125" y="1196763"/>
            <a:ext cx="8718867" cy="485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9D05A31B-E65E-43A0-BBCF-65999FD0773D}"/>
              </a:ext>
            </a:extLst>
          </p:cNvPr>
          <p:cNvSpPr/>
          <p:nvPr/>
        </p:nvSpPr>
        <p:spPr>
          <a:xfrm>
            <a:off x="3404935" y="5852719"/>
            <a:ext cx="216470" cy="1945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xmlns="" id="{D6B4A2F3-2E86-498E-8F8E-300B6FC357D3}"/>
              </a:ext>
            </a:extLst>
          </p:cNvPr>
          <p:cNvSpPr/>
          <p:nvPr/>
        </p:nvSpPr>
        <p:spPr>
          <a:xfrm rot="2700000" flipH="1">
            <a:off x="2508327" y="52005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19A7C9-C786-499D-A894-213BE444A97A}"/>
              </a:ext>
            </a:extLst>
          </p:cNvPr>
          <p:cNvSpPr txBox="1"/>
          <p:nvPr/>
        </p:nvSpPr>
        <p:spPr>
          <a:xfrm>
            <a:off x="72008" y="2736502"/>
            <a:ext cx="320967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стиль обертання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A42407BB-1269-4796-ACAB-2D4C60A5010E}"/>
              </a:ext>
            </a:extLst>
          </p:cNvPr>
          <p:cNvSpPr/>
          <p:nvPr/>
        </p:nvSpPr>
        <p:spPr>
          <a:xfrm>
            <a:off x="3968619" y="4990355"/>
            <a:ext cx="216470" cy="1945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628D8199-F34C-4747-9FE4-48F41414EE14}"/>
              </a:ext>
            </a:extLst>
          </p:cNvPr>
          <p:cNvSpPr/>
          <p:nvPr/>
        </p:nvSpPr>
        <p:spPr>
          <a:xfrm rot="2700000" flipH="1">
            <a:off x="3063868" y="433333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3AD78B-C6B5-48B8-A3A2-5E54F5F00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065" y="5011752"/>
            <a:ext cx="3031975" cy="103549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B49847CC-E4E7-4FB1-8973-15890A16BA7A}"/>
              </a:ext>
            </a:extLst>
          </p:cNvPr>
          <p:cNvSpPr/>
          <p:nvPr/>
        </p:nvSpPr>
        <p:spPr>
          <a:xfrm>
            <a:off x="6147099" y="5401956"/>
            <a:ext cx="216470" cy="1945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xmlns="" id="{5063EF0D-6CE9-4EC5-8394-C3A7DA9B8260}"/>
              </a:ext>
            </a:extLst>
          </p:cNvPr>
          <p:cNvSpPr/>
          <p:nvPr/>
        </p:nvSpPr>
        <p:spPr>
          <a:xfrm rot="2700000" flipH="1">
            <a:off x="5240092" y="473575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00E8CE-304B-4648-BFD4-D68D37A18E2F}"/>
              </a:ext>
            </a:extLst>
          </p:cNvPr>
          <p:cNvSpPr txBox="1"/>
          <p:nvPr/>
        </p:nvSpPr>
        <p:spPr>
          <a:xfrm>
            <a:off x="72008" y="4657366"/>
            <a:ext cx="32096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Використай змінні в проекті</a:t>
            </a:r>
          </a:p>
        </p:txBody>
      </p:sp>
    </p:spTree>
    <p:extLst>
      <p:ext uri="{BB962C8B-B14F-4D97-AF65-F5344CB8AC3E}">
        <p14:creationId xmlns:p14="http://schemas.microsoft.com/office/powerpoint/2010/main" val="4246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"Політ кажана"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2B7494-3A35-47D3-A688-DDB25A4AE59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Можливий варіант проекту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B5AE0D-DF38-4716-AA49-446B320F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40" y="1851444"/>
            <a:ext cx="9904319" cy="465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1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90163</TotalTime>
  <Words>87</Words>
  <Application>Microsoft Office PowerPoint</Application>
  <PresentationFormat>Произвольный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Проект "Політ кажана"</vt:lpstr>
      <vt:lpstr>Проект "Політ кажана"</vt:lpstr>
      <vt:lpstr>Проект "Політ кажана"</vt:lpstr>
      <vt:lpstr>Практичне завдання</vt:lpstr>
      <vt:lpstr>Проект "Політ кажана"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User</cp:lastModifiedBy>
  <cp:revision>550</cp:revision>
  <dcterms:created xsi:type="dcterms:W3CDTF">2016-06-06T19:48:43Z</dcterms:created>
  <dcterms:modified xsi:type="dcterms:W3CDTF">2020-03-13T19:41:35Z</dcterms:modified>
</cp:coreProperties>
</file>