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66" r:id="rId5"/>
    <p:sldId id="271" r:id="rId6"/>
    <p:sldId id="265" r:id="rId7"/>
    <p:sldId id="264" r:id="rId8"/>
    <p:sldId id="278" r:id="rId9"/>
    <p:sldId id="263" r:id="rId10"/>
    <p:sldId id="272" r:id="rId11"/>
    <p:sldId id="262" r:id="rId12"/>
    <p:sldId id="257" r:id="rId13"/>
    <p:sldId id="258" r:id="rId14"/>
    <p:sldId id="261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81" autoAdjust="0"/>
  </p:normalViewPr>
  <p:slideViewPr>
    <p:cSldViewPr>
      <p:cViewPr varScale="1">
        <p:scale>
          <a:sx n="107" d="100"/>
          <a:sy n="107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3AB2-4135-417A-9670-D67FF764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6808D-E485-4743-BCA2-61ACC27F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DDCC4-0010-4D30-B82D-0F60A0F1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5E5C1-9869-42F6-AA37-3F6D7012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68F9B-BAA0-4F5B-ABB5-3599A45D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A8CF-D156-4C5D-98BA-D60A86C030F7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9129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F7F2-6CD8-469D-A0F0-70B28AA8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8E471-D295-4375-B78D-AD4D98CFC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4F35D-C743-48E1-9F33-103BF521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14236-E3E0-4CFB-A6B8-B870C734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F44EE-ABF6-43F3-B556-226966A2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94993-726C-4CC3-8BBF-8843D1646FA1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5515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FAB40-45EE-4D18-A116-90FAB392A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33274-3D1F-456A-8DEA-24AA36021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BC1C3-1B8A-4575-A5A5-EE38F844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782DD-FD96-42AF-B3BF-7C314DC3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8A3B-CC80-4D56-A630-42590AE2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89FAC-A723-4571-9F38-935D31101C3F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911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C855-9E18-4D92-B2CF-101114D5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FB1F6-967F-4642-B0A3-87E0D44A9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D0CD-8FA2-4FB4-B970-121F0918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257AC-FDE5-4F6A-ABB1-6E555308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740C3-E871-4625-B362-3923F560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F0C59-B6BB-44AC-81DC-2107E59534E4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870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C1A1-C366-4360-99D0-5B5FF7C4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81634-635A-4FC7-8CEF-0313B5D6D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F97C-37D4-4E10-8931-8069894C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AE690-8810-46B4-8C1B-C47F32D5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C785D-3C48-4AC9-BE40-1BB8FC3C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02371-A82B-44CC-B630-BCA393B44293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717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6653-CF64-41FE-84A6-D1C84F5A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497E1-079E-4ACA-9FEB-8B7FBB335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D8849-B302-4620-98D4-F3637146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9578E-6617-4459-B5DA-D2BA34A0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0F342-68A9-4345-B5D4-92489EF3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B5FAC-8697-4516-9A8E-CCAB422D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93E84-09DD-4534-975F-26409EC2012A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7803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0141-F635-43F2-B792-0FED3F09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49A66-127A-4362-8A73-84FC53CBF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52F76-CEFA-4508-9FCD-9FF4B8F83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8C4FE-DDA7-492D-B533-74CE29456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C44ED-4B27-4D94-B0E3-B11924057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E6BB6-852B-4552-95CD-F7A4ACE6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CE402E-5D1A-47F8-A913-90D48AEA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9DAAF-A9D0-4D99-A8FC-6D1900BF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DB810-1EC6-48F9-8A80-D08B4251B8E3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0510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3E9C-F12B-47C4-A1B1-18E053B2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F4787-3C69-4A48-B14C-877DB364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FB286-3B31-4613-8BAC-8B0BDC97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F0D6B-87F5-4DDC-8B9E-59FE6C6A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34DF-4BFA-4574-8150-96056F910250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494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D34CE-B888-4C88-AF41-9A4FB882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AD470-434F-41B2-9C1C-205BE62D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7D20E-760A-46C9-83D3-8B9EBD21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4E13F-8689-4E5E-9B18-20D1E1249ABF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0063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AEF4-BFD8-44A1-A83A-C1BDAD51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6FA0-DDA7-4F0A-B9A5-A40879DB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FE71C-A3CD-4384-BED9-DAC61733B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D2750-3968-49F7-98B3-52AF306B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36F67-CA0F-4104-898C-47CA8505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481D8-7E36-48D4-A761-AAE839B2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043C4-A0E7-4DF1-A5C1-5D604CCFA2AF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5817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E031-C02C-4AC4-A3A6-09925228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3C96E-59FD-4D8F-BA51-1C608BC4F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5309D-E383-4E19-AD67-7C9E47926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A8538-DB01-4CE8-943B-12012B79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F8931-B368-4352-8260-48A32111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58694-8D4F-44F2-8E22-75E52DB3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41DFE-5B8B-4BDF-ACB9-0EB7E33D1025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291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E50ACC-696C-427F-809C-78CF44C4B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09BF2A-ABB8-4DCC-92CA-30D2DC1E8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260081-0764-48AA-90FE-C95E485A89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172CC8-2100-4231-8E3D-B83A297387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C898F1-27F6-4792-99B2-FA03DCB0AA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1E1873-BBBC-44F5-BD0B-8DE785143DED}" type="slidenum">
              <a:rPr lang="ru-RU" altLang="en-US"/>
              <a:pPr/>
              <a:t>‹№›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9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1CF8DAF-4A78-4427-BF9B-75E20C86F1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AA3C941-EBE3-46EF-B32D-69F110BD5E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889D84F-6123-4947-8BA2-2A359C8F9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6ED9B386-6F20-4D7C-B472-AA1BDC20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24400"/>
            <a:ext cx="14859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DCF988BC-66D2-4E82-81F6-9EADAC07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516">
            <a:off x="1042988" y="2349500"/>
            <a:ext cx="467995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48C550F-5E51-4C74-81F1-FBBE4A542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52650"/>
            <a:ext cx="2879725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WordArt 9">
            <a:extLst>
              <a:ext uri="{FF2B5EF4-FFF2-40B4-BE49-F238E27FC236}">
                <a16:creationId xmlns:a16="http://schemas.microsoft.com/office/drawing/2014/main" id="{C5537A47-D6C9-4B1E-A18E-729FB15774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985000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Про правила пожежної безпеки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52CAFA9-65F3-4F92-8D32-FB9C284650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0D07D66-3675-4BE8-87C9-FC07918ACD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9F521066-9F26-45DE-B731-AAD49AE73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F9FD74A4-B522-4576-9189-6F798FA6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013325"/>
            <a:ext cx="19431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C6B33B53-6936-4A5D-A1DA-1BECD493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941888"/>
            <a:ext cx="2089150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4ED65529-5F04-4E5D-9121-55078B4A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2804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3300"/>
                </a:solidFill>
              </a:rPr>
              <a:t>Ще б пак, адже мова йде про рятування життя людей та народного достатку. Кому доводилось бачити роботу пожежників в умовах бурхливої стихії, той міг переконатися, що ліквідація пожежі – це важка і небезпечна праця. Декілька разів за чергування лунає в пожежній частині тривога. У будь-яку пору дня і ночі пожежники готові вступити в боротьбу з вогнем.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263448-71C4-47CF-9FA6-104B32FEC0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FA29B2E-F0AA-4A23-9587-A1AA7BDE95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51072DE-02A6-4677-BF24-15910D82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9DA72B3D-36D8-4230-B3C2-691D74B36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8135937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2800">
                <a:solidFill>
                  <a:srgbClr val="FF3300"/>
                </a:solidFill>
              </a:rPr>
              <a:t>Професія пожежника поєднує в собі і високий гуманізм, і справжній героїзм. До цього їх зобов’язує високий професійний обов’язок. </a:t>
            </a:r>
          </a:p>
          <a:p>
            <a:endParaRPr lang="ru-RU" altLang="en-US" sz="2800">
              <a:solidFill>
                <a:srgbClr val="FF3300"/>
              </a:solidFill>
            </a:endParaRPr>
          </a:p>
          <a:p>
            <a:r>
              <a:rPr lang="ru-RU" altLang="en-US" sz="2800">
                <a:solidFill>
                  <a:srgbClr val="FF3300"/>
                </a:solidFill>
              </a:rPr>
              <a:t>Велике значення у справі збереження народного достатку мають заходи з попередження пожеж. Значну допомогу дорослим у цьому надають дружини юних пожежних (ДЮП), до складу яких входять діти віком від 10 до 17 років. 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334366FF-D42D-4BAA-A28C-55C302ACF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010150"/>
            <a:ext cx="22320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15A72127-7D7B-4B18-8E97-FA322F79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81525"/>
            <a:ext cx="316865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3CA2E8E-A610-4E11-B193-EC285B1CCB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032B712-A853-42EA-B27D-700F5CDC91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62BC6DF-6901-4B87-96C0-664D1FCF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4A3885D5-88A4-4B74-A0CE-D82ED83F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208962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3300"/>
                </a:solidFill>
              </a:rPr>
              <a:t>Члени дружин юних пожежних зобов’язані розповсюджувати серед населення пам’ятки, плакати, листівки, інструкції та інші агітаційні матеріали з пожежної безпеки, роз’яснювати дітям, що гра з вогнем загрожує бідою; брати участь у дозорах, які охороняють від пожежі хлібні масиви, ліси, ферми, будови; стежити за справністю первинних засобів пожежогасіння, викликати пожежну допомогу в разі виникнення пожежі та брати активну участь у її гасінні.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57E6F8F-B423-4E2B-9845-7AC97791E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221288"/>
            <a:ext cx="1366838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1EA75CDB-0E70-4725-97F7-F0923EF99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229225"/>
            <a:ext cx="22002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87D2123A-1C7E-496F-AEB5-0A4456F2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97425"/>
            <a:ext cx="1604963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358003-76EE-4DC8-9BC4-5C73F54E8C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EDDD8A1-213C-4F60-99F4-2A6C958BA6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B4748C8-1AD1-4B6E-B036-57C8E93E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31985AD-EEDB-4F5C-89CA-AA0ADA212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9725"/>
            <a:ext cx="3744912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 Box 7">
            <a:extLst>
              <a:ext uri="{FF2B5EF4-FFF2-40B4-BE49-F238E27FC236}">
                <a16:creationId xmlns:a16="http://schemas.microsoft.com/office/drawing/2014/main" id="{339AA7E2-6BC2-45D4-9D8F-D7F541CCB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4813"/>
            <a:ext cx="792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 b="1">
                <a:solidFill>
                  <a:srgbClr val="CC3300"/>
                </a:solidFill>
              </a:rPr>
              <a:t>Правила протипожежної безпеки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E6C13F00-1835-4226-AFC7-2AB49701C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8135937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3200">
                <a:solidFill>
                  <a:srgbClr val="CC3300"/>
                </a:solidFill>
              </a:rPr>
              <a:t>1. Не грайся із сірниками та запальничками. </a:t>
            </a:r>
          </a:p>
          <a:p>
            <a:r>
              <a:rPr lang="ru-RU" altLang="en-US" sz="3200">
                <a:solidFill>
                  <a:srgbClr val="CC3300"/>
                </a:solidFill>
              </a:rPr>
              <a:t>2. Не запалюй свічки та бенгальські вогні без нагляду. </a:t>
            </a:r>
          </a:p>
          <a:p>
            <a:r>
              <a:rPr lang="ru-RU" altLang="en-US" sz="3200">
                <a:solidFill>
                  <a:srgbClr val="CC3300"/>
                </a:solidFill>
              </a:rPr>
              <a:t>3. Не залишай іграшки, книжки, одяг біля увімкнених обігрівачів, не суши речі над газовою плитою.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F52DE9-36F8-4C89-A03D-3FD9B42C1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EC17988-8567-45C9-BA6C-B1083E3632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9208AEB8-DCD0-41C8-B89A-CC3DC619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BC77E3C8-F6DA-4977-8BF1-67D9EE55D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4813"/>
            <a:ext cx="792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 b="1">
                <a:solidFill>
                  <a:srgbClr val="CC3300"/>
                </a:solidFill>
              </a:rPr>
              <a:t>Правила протипожежної безпеки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92051C3C-F97C-4984-93E5-5F3AC878D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81075"/>
            <a:ext cx="8135937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3200">
                <a:solidFill>
                  <a:srgbClr val="CC3300"/>
                </a:solidFill>
              </a:rPr>
              <a:t>4. Не пали багать у сараях, підвалах, на горищах, </a:t>
            </a:r>
          </a:p>
          <a:p>
            <a:r>
              <a:rPr lang="ru-RU" altLang="en-US" sz="3200">
                <a:solidFill>
                  <a:srgbClr val="CC3300"/>
                </a:solidFill>
              </a:rPr>
              <a:t>5. Не вмикай багато електроприладів одночасно, електромережа може згоріти. </a:t>
            </a:r>
          </a:p>
          <a:p>
            <a:r>
              <a:rPr lang="ru-RU" altLang="en-US" sz="3200">
                <a:solidFill>
                  <a:srgbClr val="CC3300"/>
                </a:solidFill>
              </a:rPr>
              <a:t>6. Обов'язково вимикай електроприлади, коли ідеш із дому. Але не тягни за дріт руками, обережно вийми штепсель із розетки. </a:t>
            </a:r>
          </a:p>
          <a:p>
            <a:r>
              <a:rPr lang="ru-RU" altLang="en-US" sz="3200">
                <a:solidFill>
                  <a:srgbClr val="CC3300"/>
                </a:solidFill>
              </a:rPr>
              <a:t>7. На дачі або у селі не відкривай грубку - від маленької вуглинки, що випаде з неї, може статися пожежа.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9859681-3155-45D2-99FA-DF3977DC22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95A3042-4DEF-4760-896E-6B9B0EB59E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130607DC-E462-4805-80C4-0D09016F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7B17F5CF-478A-4F41-A45A-2734F14B4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7921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 b="1">
                <a:solidFill>
                  <a:srgbClr val="CC3300"/>
                </a:solidFill>
              </a:rPr>
              <a:t>Правила протипожежної безпеки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2D70F6C6-2618-4C8A-A0E7-990B7EE4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5175"/>
            <a:ext cx="8135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 b="1">
                <a:solidFill>
                  <a:srgbClr val="CC3300"/>
                </a:solidFill>
              </a:rPr>
              <a:t>Якщо виникла пожежа, а дорослих немає вдома</a:t>
            </a:r>
            <a:r>
              <a:rPr lang="ru-RU" altLang="en-US" sz="2800" b="1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9AD3F66A-6600-467C-865C-E54B9722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268413"/>
            <a:ext cx="8281987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3200">
                <a:solidFill>
                  <a:srgbClr val="FF3300"/>
                </a:solidFill>
              </a:rPr>
              <a:t>1. Якщо вогонь невеликий, накинь на нього товсту ковдру або залий водою. 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2. Якщо горить шнур електроприладу, перш ніж залити полум'я водою, вийми штепсель електроприладу з розетки. Гасити увімкнені електроприлади водою не можна! 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3. Якщо тобі не вдалося самостійно загасити вогонь, вибігай з квартири і клич на допомогу або дзвони за номером 1- 01.</a:t>
            </a:r>
            <a:r>
              <a:rPr lang="ru-RU" altLang="en-US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3AC662-B228-454F-A35B-82E4329662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1C138B7-1EA6-4A23-80EA-9768B7B904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F4B2636E-8AF9-4D0E-BDF8-7B6088CD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4E20CCBC-D7E8-4442-A2FE-785272247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7921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 b="1">
                <a:solidFill>
                  <a:srgbClr val="CC3300"/>
                </a:solidFill>
              </a:rPr>
              <a:t>Правила протипожежної безпеки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03CC96BE-B7DB-4497-AC3B-73D4CFFE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836613"/>
            <a:ext cx="8208962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3200">
                <a:solidFill>
                  <a:srgbClr val="FF3300"/>
                </a:solidFill>
              </a:rPr>
              <a:t>4. Зателефонувавши до пожежної частини, чітко називай свої прізвище та адресу і повідом, що горить. 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5. Не намагайся врятуватися від пожежі у шафі, кладовці або іншому тісному місці — можеш учадіти там від газів, що виділяються під час горіння. 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6. Не можна відкривати вікно, доки вогонь у кімнаті не згас — свіже повітря підживить його і полум'я спалахне з новою силою.</a:t>
            </a:r>
            <a:r>
              <a:rPr lang="ru-RU" altLang="en-US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1231CAF-5DD1-4153-A87E-34666DF59B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900175F-DA4C-4D96-9542-A76FB00723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2138BFFF-0BDF-47D0-9DE6-37B7D491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85B26565-8E7E-4E81-A5A0-466294824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4813"/>
            <a:ext cx="792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 b="1">
                <a:solidFill>
                  <a:srgbClr val="CC3300"/>
                </a:solidFill>
              </a:rPr>
              <a:t>Правила протипожежної безпеки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5E04DE61-84D3-42B5-A4C1-D4F1E6455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8208962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3200">
                <a:solidFill>
                  <a:srgbClr val="FF3300"/>
                </a:solidFill>
              </a:rPr>
              <a:t>7. Доки чекаєш на пожежників, не панікуй, шукай вихід із кімнати, але не намагайся вистрибнути у вікно. 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8. Довірся пожежним, виконуй усе, що вони накажуть тобі. 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9. Якщо ти знаєш, що хтось не може вийти з будинку, який горить, повідом про це дорослих або пожежних.</a:t>
            </a:r>
            <a:r>
              <a:rPr lang="ru-RU" alt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D87858D-69F1-4261-81C2-34003AE5B8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3165F61-5441-4FA5-8E42-9D1AC334F1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678797BD-066D-484D-99E1-674AAFDB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E8187634-41EC-4108-943B-808C20E3F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04813"/>
            <a:ext cx="7129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 b="1">
                <a:solidFill>
                  <a:srgbClr val="CC3300"/>
                </a:solidFill>
              </a:rPr>
              <a:t>Правила протипожежної безпеки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39BEDF09-7E96-43EB-AB5D-42613531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4163"/>
            <a:ext cx="4392612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3DFE9A18-61B3-459C-9C2E-FC7018DF7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52650"/>
            <a:ext cx="352742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A8CE979-C29E-4555-B67D-6DFF1EF52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F1742A6-241C-4AA7-B30E-402923CDAF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907FB07E-9916-490F-BFE3-5B7BC499C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365E42CB-8065-4AA4-B0AC-2D98538B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6438"/>
            <a:ext cx="56165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WordArt 7">
            <a:extLst>
              <a:ext uri="{FF2B5EF4-FFF2-40B4-BE49-F238E27FC236}">
                <a16:creationId xmlns:a16="http://schemas.microsoft.com/office/drawing/2014/main" id="{057880BD-5700-4869-8C78-3666D710E9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2275" y="476250"/>
            <a:ext cx="5295900" cy="1162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az-Cyrl-AZ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Бережи себе і оточуючих!</a:t>
            </a:r>
            <a:endParaRPr lang="en-US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36EE8CA-47BB-4388-9042-621F3A38ED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489D943-7286-4932-9FFE-39CAE4E96B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444B3722-FD66-4F6E-840E-F46F3A99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E86056C6-CEEB-49DF-A4B7-C70BCA437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0350"/>
            <a:ext cx="8353425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3200">
                <a:solidFill>
                  <a:srgbClr val="FF3300"/>
                </a:solidFill>
              </a:rPr>
              <a:t>Вогонь здавна є другом людини. Він допомагає їй обігріватися і одягатися. З його допомогою людина варить метал, готує собі їжу. Вогонь рухає техніку, допомагає людині проникнути в таємниці космосу. 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Але вогонь може стати і жорстоким ворогом, якщо з ним необережно поводитись, він виходить з-під контролю людини, може знищити міста і села, будинки, ліси, урожаї, все, що зустрінеться на його шляху. Часто у вогні пожеж гинуть люди.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8BE604B-F4B3-424A-A5E2-24B36EA305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2CA90E4-A91A-4ABD-AE79-295A1B5DC8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2A86FABE-1ADF-4EC0-BFE1-DEBE5CE2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863E6B64-2617-4778-B7DA-540E1CB2A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80645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3300"/>
                </a:solidFill>
              </a:rPr>
              <a:t>Вогонь приваблює дітей і вони люблять з ним гратися. Коли дитина бере до рук скло, виделку, голку, ніж, це викликає переляк у дорослих, бо дитина може себе поранити. Однак, якщо у руках дитини з’явились сірники, то подібну реакцію зустрінеш не завжди, оскільки дорослі часто не розуміють, яку небезпеку приховує вогонь у руках дитини.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F4050388-ED54-407E-8C44-A638747A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941888"/>
            <a:ext cx="2089150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42FBC28-5127-4583-97C2-6B4F60987C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820A91C-BE5A-4F91-887A-193E50111A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102A202-3E9F-4120-AD87-5191104B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C9D54B1D-B67D-41CF-B595-F72B09AD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3375"/>
            <a:ext cx="8208963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3300"/>
                </a:solidFill>
              </a:rPr>
              <a:t>Ось доволі типова ситуація: батьки ідуть з дому, залишаючи на деякий час дітей самих. Хтось із малюків заходить на кухню, увагу його привертає коробочка з яскравою етикеткою. Наслідуючи батька чи матір, дитина дістає сірника , чиркає ним... Спалахує вогник.</a:t>
            </a:r>
            <a:r>
              <a:rPr lang="ru-RU" altLang="en-US" sz="2800"/>
              <a:t> 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89CFE966-6F93-4DD9-BFFB-20F591AD6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08438"/>
            <a:ext cx="2663825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705D8A0E-A683-438F-8D4C-C5893FEF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14788"/>
            <a:ext cx="2951163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B7EDD68-88BC-492C-AA7E-52CAAFF4EE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2360A21-1858-4404-AA31-C26B1F61FA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6625651E-8091-4319-9FA6-04300EA3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E91DE1FC-D2FE-4659-B8F1-A7CC8B322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8064500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3300"/>
                </a:solidFill>
              </a:rPr>
              <a:t>Горить, добираючись до пальців. І раптом починає пекти. Зляканий малюк кидає палаючого сірника на підлогу, на стіл... А температура полум’я сірника достатньо, щоб загорілось більшість речей, виготовлених з дерева, текстилю, синтетики і пластмас.</a:t>
            </a:r>
          </a:p>
          <a:p>
            <a:pPr>
              <a:spcBef>
                <a:spcPct val="50000"/>
              </a:spcBef>
            </a:pPr>
            <a:endParaRPr lang="ru-RU" altLang="en-US" sz="3200">
              <a:solidFill>
                <a:srgbClr val="FF3300"/>
              </a:solidFill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274EC159-64C3-468D-A1E8-696825BE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68750"/>
            <a:ext cx="3457575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B2A6485-054D-4D1A-AABE-001993C24E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D5AD126-D566-4EC0-BCF4-3D98589EA2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512584BF-28AC-4962-89CC-CDCADA30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97681790-33B8-4269-88AC-65D5B74E7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8208962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3300"/>
                </a:solidFill>
              </a:rPr>
              <a:t>Причинною пожежі можуть стати залишені без нагляду увімкнуті електроприлади. Ви повинні знати, як правильно користуватись електроприладами: якщо електрокамін чи праску залишити увімкнутими без нагляду, вони перегріваються і від них можуть загорітись домашні речі. Щоб цього не трапилось, нагрівальні електричні прилади слід встановлювати на вогнетривкі підставки і своєчасно вимикати.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FE02672E-EC3A-443D-B95D-56B7F0B52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5843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304DF1C-EB04-44C2-AFC0-B34DECB936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980EB0E-5C6B-45F6-B1CE-DBCF5C2813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79E071D1-5D7F-4A24-9768-228E5963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E07BD38A-9815-40BC-A309-9D17C1C93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4813"/>
            <a:ext cx="7993063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3200">
                <a:solidFill>
                  <a:srgbClr val="FF3300"/>
                </a:solidFill>
              </a:rPr>
              <a:t>Проте, якщо вже так трапилось, що виникла пожежа, то школярам слід дотримуватись наступних правил: 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- якщо пожежа виникла у приміщенні, не слід лякатися і ховатися;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- при виникненні у домашніх умовах, коли вогонь ще не набрав сили, слід швидко залити його водою, накрити щільним покривалом з натуральної тканини, засипати піском; </a:t>
            </a:r>
          </a:p>
          <a:p>
            <a:endParaRPr lang="ru-RU" altLang="en-US" sz="32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3BBFE34-2274-4419-AFA6-C0623BEE3F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89CC7C4-9256-40A3-BA73-F8B3AB6F34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A970DF19-EFC6-43E9-B606-C6D9FD980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53D3F8C5-C70B-4763-90FA-64737EEE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8208962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3200">
                <a:solidFill>
                  <a:srgbClr val="FF3300"/>
                </a:solidFill>
              </a:rPr>
              <a:t>- коли в приміщенні з’явилось багато диму, то слід пробиратись до виходу повзучи;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- якщо в приміщенні є маленькі діти, треба негайно вивести їх на вулицю;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- не гаючи часу, повідомити про пожежу комусь із дорослих;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- якщо поблизу немає дорослих, то дитина сама повинна викликати пожежну команду за телефоном „101”, повідомити місце пожежі, назвати своє ім’я, вулицю, номер будинку, квартири, іншого об’єкту.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FB46F52-1BAD-45B0-A013-6E5E436C64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8A3088C-48C9-437B-B879-19F36A4C21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043290D-7489-4056-B352-EBE08175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C918F4E9-A052-492D-A202-72A63BBBA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135937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3200">
                <a:solidFill>
                  <a:srgbClr val="FF3300"/>
                </a:solidFill>
              </a:rPr>
              <a:t>Пожежа – це особлива битва, тактика якої – наступ на вогненну стихію. При пожежі не можна чекати і бути повільним. Адже підрахунок часу іде на секунди.</a:t>
            </a:r>
          </a:p>
          <a:p>
            <a:r>
              <a:rPr lang="ru-RU" altLang="en-US" sz="3200">
                <a:solidFill>
                  <a:srgbClr val="FF3300"/>
                </a:solidFill>
              </a:rPr>
              <a:t>У ці страшні хвилини на допомогу приходять пожежники. Ці люди в блискучих касках по-справжньому безстрашні. Їхні рухи швидкі, стрімкі і точні. 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0485E1CC-2494-4F21-9AF0-545F0CCC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437063"/>
            <a:ext cx="2735263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1E6A0189-F7F3-4F50-82F6-5A6A26BC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625"/>
            <a:ext cx="2663825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890</Words>
  <Application>Microsoft Office PowerPoint</Application>
  <PresentationFormat>Екран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oksanav54321@gmail.com</cp:lastModifiedBy>
  <cp:revision>6</cp:revision>
  <dcterms:created xsi:type="dcterms:W3CDTF">2011-09-10T05:12:21Z</dcterms:created>
  <dcterms:modified xsi:type="dcterms:W3CDTF">2021-03-12T09:54:37Z</dcterms:modified>
</cp:coreProperties>
</file>