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92" r:id="rId2"/>
    <p:sldId id="316" r:id="rId3"/>
    <p:sldId id="299" r:id="rId4"/>
    <p:sldId id="300" r:id="rId5"/>
    <p:sldId id="256" r:id="rId6"/>
    <p:sldId id="260" r:id="rId7"/>
    <p:sldId id="304" r:id="rId8"/>
    <p:sldId id="309" r:id="rId9"/>
    <p:sldId id="305" r:id="rId10"/>
    <p:sldId id="306" r:id="rId11"/>
    <p:sldId id="321" r:id="rId12"/>
    <p:sldId id="311" r:id="rId13"/>
    <p:sldId id="264" r:id="rId14"/>
    <p:sldId id="265" r:id="rId15"/>
    <p:sldId id="266" r:id="rId16"/>
    <p:sldId id="267" r:id="rId17"/>
    <p:sldId id="268" r:id="rId18"/>
    <p:sldId id="270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100" d="100"/>
          <a:sy n="100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17896-6483-4AA0-A48B-B7D4515F38D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199B-12FF-411B-AF31-4511EAA3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4199B-12FF-411B-AF31-4511EAA3C1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33485C-8E06-4E8B-A940-9178AF35CF7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9CC011-30D9-454E-B2E5-CD7FF1CB3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8077200" cy="2176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6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Введення та виведення інформації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66124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Частина 2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58924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82918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Цифрові табло</a:t>
            </a:r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8"/>
            <a:ext cx="3713427" cy="362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2060848"/>
            <a:ext cx="29289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табло </a:t>
            </a:r>
            <a:r>
              <a:rPr lang="ru-RU" dirty="0" err="1" smtClean="0"/>
              <a:t>курсів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валют</a:t>
            </a:r>
            <a:endParaRPr lang="ru-RU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923928" cy="18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96136" y="1556792"/>
            <a:ext cx="31719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Електронне</a:t>
            </a:r>
            <a:r>
              <a:rPr lang="ru-RU" dirty="0" smtClean="0"/>
              <a:t> табло для </a:t>
            </a:r>
            <a:r>
              <a:rPr lang="ru-RU" dirty="0" err="1" smtClean="0"/>
              <a:t>хокею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3043242" cy="30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876256" y="4365104"/>
            <a:ext cx="201622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Модель </a:t>
            </a:r>
            <a:r>
              <a:rPr lang="ru-RU" dirty="0" err="1" smtClean="0"/>
              <a:t>годиника</a:t>
            </a:r>
            <a:r>
              <a:rPr lang="ru-RU" dirty="0" smtClean="0"/>
              <a:t> SKC-180B-Round </a:t>
            </a:r>
            <a:r>
              <a:rPr lang="ru-RU" dirty="0" err="1" smtClean="0"/>
              <a:t>з</a:t>
            </a:r>
            <a:r>
              <a:rPr lang="ru-RU" dirty="0" smtClean="0"/>
              <a:t> логотипом </a:t>
            </a:r>
            <a:r>
              <a:rPr lang="ru-RU" dirty="0" err="1" smtClean="0"/>
              <a:t>замовника</a:t>
            </a:r>
            <a:r>
              <a:rPr lang="ru-RU" dirty="0" smtClean="0"/>
              <a:t>. </a:t>
            </a:r>
            <a:r>
              <a:rPr lang="ru-RU" dirty="0" err="1" smtClean="0"/>
              <a:t>Зовнішній</a:t>
            </a:r>
            <a:r>
              <a:rPr lang="ru-RU" dirty="0" smtClean="0"/>
              <a:t>  </a:t>
            </a:r>
            <a:r>
              <a:rPr lang="ru-RU" dirty="0" err="1" smtClean="0"/>
              <a:t>розмір</a:t>
            </a:r>
            <a:r>
              <a:rPr lang="ru-RU" dirty="0" smtClean="0"/>
              <a:t> 1000х1000мм.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643338" cy="785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Типи моніторів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4929190" cy="67151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1) За </a:t>
            </a:r>
            <a:r>
              <a:rPr lang="ru-RU" sz="1200" b="1" dirty="0" err="1" smtClean="0"/>
              <a:t>виглядом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виводу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інформації</a:t>
            </a:r>
            <a:endParaRPr lang="ru-RU" sz="1200" b="1" dirty="0" smtClean="0"/>
          </a:p>
          <a:p>
            <a:r>
              <a:rPr lang="ru-RU" sz="1200" b="1" dirty="0" err="1" smtClean="0"/>
              <a:t>алфавітно-цифрові</a:t>
            </a:r>
            <a:r>
              <a:rPr lang="ru-RU" sz="1200" b="1" dirty="0" smtClean="0"/>
              <a:t> </a:t>
            </a:r>
          </a:p>
          <a:p>
            <a:r>
              <a:rPr lang="ru-RU" sz="1200" b="1" dirty="0" err="1" smtClean="0"/>
              <a:t>дисплеї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відображають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тільки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алфавітно-цифрову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інформацію</a:t>
            </a:r>
            <a:endParaRPr lang="ru-RU" sz="1200" b="1" dirty="0" smtClean="0"/>
          </a:p>
          <a:p>
            <a:r>
              <a:rPr lang="ru-RU" sz="1200" b="1" dirty="0" err="1" smtClean="0"/>
              <a:t>дисплеї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відображають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псевдографічні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символи</a:t>
            </a:r>
            <a:endParaRPr lang="ru-RU" sz="1200" b="1" dirty="0" smtClean="0"/>
          </a:p>
          <a:p>
            <a:r>
              <a:rPr lang="ru-RU" sz="1200" b="1" dirty="0" err="1" smtClean="0"/>
              <a:t>інтелектуальні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дисплеї</a:t>
            </a:r>
            <a:r>
              <a:rPr lang="ru-RU" sz="1200" b="1" dirty="0" smtClean="0"/>
              <a:t>, 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мають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редакторські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можливості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які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здійснюють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попередню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обробку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даних</a:t>
            </a:r>
            <a:endParaRPr lang="ru-RU" sz="1200" b="1" dirty="0" smtClean="0"/>
          </a:p>
          <a:p>
            <a:r>
              <a:rPr lang="ru-RU" sz="1200" b="1" dirty="0" err="1" smtClean="0"/>
              <a:t>графічні</a:t>
            </a:r>
            <a:r>
              <a:rPr lang="ru-RU" sz="1200" b="1" dirty="0" smtClean="0"/>
              <a:t> </a:t>
            </a:r>
          </a:p>
          <a:p>
            <a:r>
              <a:rPr lang="ru-RU" sz="1200" b="1" dirty="0" err="1" smtClean="0"/>
              <a:t>векторні</a:t>
            </a:r>
            <a:endParaRPr lang="ru-RU" sz="1200" b="1" dirty="0" smtClean="0"/>
          </a:p>
          <a:p>
            <a:r>
              <a:rPr lang="ru-RU" sz="1200" b="1" dirty="0" err="1" smtClean="0"/>
              <a:t>Растрові</a:t>
            </a: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2) За </a:t>
            </a:r>
            <a:r>
              <a:rPr lang="ru-RU" sz="1200" b="1" dirty="0" err="1" smtClean="0"/>
              <a:t>побудовою</a:t>
            </a:r>
            <a:endParaRPr lang="ru-RU" sz="1200" b="1" dirty="0" smtClean="0"/>
          </a:p>
          <a:p>
            <a:r>
              <a:rPr lang="ru-RU" sz="1200" b="1" dirty="0" smtClean="0"/>
              <a:t>ЕПТ — на </a:t>
            </a:r>
            <a:r>
              <a:rPr lang="ru-RU" sz="1200" b="1" dirty="0" err="1" smtClean="0"/>
              <a:t>основі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електронно-променевої</a:t>
            </a:r>
            <a:r>
              <a:rPr lang="ru-RU" sz="1200" b="1" dirty="0" smtClean="0"/>
              <a:t> трубки </a:t>
            </a:r>
          </a:p>
          <a:p>
            <a:r>
              <a:rPr lang="ru-RU" sz="1200" b="1" dirty="0" smtClean="0"/>
              <a:t>РК — </a:t>
            </a:r>
            <a:r>
              <a:rPr lang="ru-RU" sz="1200" b="1" dirty="0" err="1" smtClean="0"/>
              <a:t>рідкокристалічні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монітори</a:t>
            </a:r>
            <a:r>
              <a:rPr lang="ru-RU" sz="1200" b="1" dirty="0" smtClean="0"/>
              <a:t> </a:t>
            </a:r>
          </a:p>
          <a:p>
            <a:r>
              <a:rPr lang="ru-RU" sz="1200" b="1" dirty="0" err="1" smtClean="0"/>
              <a:t>Плазмені</a:t>
            </a:r>
            <a:r>
              <a:rPr lang="ru-RU" sz="1200" b="1" dirty="0" smtClean="0"/>
              <a:t> — на </a:t>
            </a:r>
            <a:r>
              <a:rPr lang="ru-RU" sz="1200" b="1" dirty="0" err="1" smtClean="0"/>
              <a:t>основі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плазменної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панелі</a:t>
            </a:r>
            <a:endParaRPr lang="ru-RU" sz="1200" b="1" dirty="0" smtClean="0"/>
          </a:p>
          <a:p>
            <a:r>
              <a:rPr lang="ru-RU" sz="1200" b="1" dirty="0" err="1" smtClean="0"/>
              <a:t>Проекційний</a:t>
            </a:r>
            <a:r>
              <a:rPr lang="ru-RU" sz="1200" b="1" dirty="0" smtClean="0"/>
              <a:t> — </a:t>
            </a:r>
            <a:r>
              <a:rPr lang="ru-RU" sz="1200" b="1" dirty="0" err="1" smtClean="0"/>
              <a:t>відеопроектор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екран</a:t>
            </a:r>
            <a:endParaRPr lang="ru-RU" sz="1200" b="1" dirty="0" smtClean="0"/>
          </a:p>
          <a:p>
            <a:r>
              <a:rPr lang="ru-RU" sz="1200" b="1" dirty="0" err="1" smtClean="0"/>
              <a:t>OLED-монітор</a:t>
            </a:r>
            <a:r>
              <a:rPr lang="ru-RU" sz="1200" b="1" dirty="0" smtClean="0"/>
              <a:t> — на </a:t>
            </a:r>
            <a:r>
              <a:rPr lang="ru-RU" sz="1200" b="1" dirty="0" err="1" smtClean="0"/>
              <a:t>технології</a:t>
            </a:r>
            <a:r>
              <a:rPr lang="ru-RU" sz="1200" b="1" dirty="0" smtClean="0"/>
              <a:t> OLED (англ. </a:t>
            </a:r>
            <a:r>
              <a:rPr lang="ru-RU" sz="1200" b="1" dirty="0" err="1" smtClean="0"/>
              <a:t>organic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light-emitting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diode</a:t>
            </a:r>
            <a:r>
              <a:rPr lang="ru-RU" sz="1200" b="1" dirty="0" smtClean="0"/>
              <a:t> — </a:t>
            </a:r>
            <a:r>
              <a:rPr lang="ru-RU" sz="1200" b="1" dirty="0" err="1" smtClean="0"/>
              <a:t>органічний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світловипромінюючий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діод</a:t>
            </a:r>
            <a:r>
              <a:rPr lang="ru-RU" sz="1200" b="1" dirty="0" smtClean="0"/>
              <a:t>)</a:t>
            </a:r>
          </a:p>
          <a:p>
            <a:r>
              <a:rPr lang="ru-RU" sz="1200" b="1" dirty="0" err="1" smtClean="0"/>
              <a:t>Віртуальний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ретинальний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монітор</a:t>
            </a:r>
            <a:r>
              <a:rPr lang="ru-RU" sz="1200" b="1" dirty="0" smtClean="0"/>
              <a:t> — </a:t>
            </a:r>
            <a:r>
              <a:rPr lang="ru-RU" sz="1200" b="1" dirty="0" err="1" smtClean="0"/>
              <a:t>технологія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пристроїв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виводу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формує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зображення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безпосередньо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сітчатці</a:t>
            </a:r>
            <a:r>
              <a:rPr lang="ru-RU" sz="1200" b="1" dirty="0" smtClean="0"/>
              <a:t> ока.</a:t>
            </a:r>
          </a:p>
          <a:p>
            <a:pPr>
              <a:buNone/>
            </a:pPr>
            <a:r>
              <a:rPr lang="ru-RU" sz="1200" b="1" dirty="0" smtClean="0"/>
              <a:t>3)  За типом </a:t>
            </a:r>
            <a:r>
              <a:rPr lang="ru-RU" sz="1200" b="1" dirty="0" err="1" smtClean="0"/>
              <a:t>відеоадаптера</a:t>
            </a:r>
            <a:r>
              <a:rPr lang="ru-RU" sz="1200" b="1" dirty="0" smtClean="0"/>
              <a:t>:</a:t>
            </a:r>
          </a:p>
          <a:p>
            <a:pPr>
              <a:buNone/>
            </a:pPr>
            <a:r>
              <a:rPr lang="ru-RU" sz="1200" b="1" dirty="0" smtClean="0"/>
              <a:t>HGC;  CGA;  EGA;  VGA, SVGA</a:t>
            </a:r>
          </a:p>
          <a:p>
            <a:pPr>
              <a:buNone/>
            </a:pPr>
            <a:r>
              <a:rPr lang="ru-RU" sz="1200" b="1" dirty="0" smtClean="0"/>
              <a:t>4) За типом </a:t>
            </a:r>
            <a:r>
              <a:rPr lang="ru-RU" sz="1200" b="1" dirty="0" err="1" smtClean="0"/>
              <a:t>інтерфейсного</a:t>
            </a:r>
            <a:r>
              <a:rPr lang="ru-RU" sz="1200" b="1" dirty="0" smtClean="0"/>
              <a:t> кабеля: </a:t>
            </a:r>
          </a:p>
          <a:p>
            <a:pPr>
              <a:buNone/>
            </a:pPr>
            <a:r>
              <a:rPr lang="ru-RU" sz="1200" b="1" dirty="0" err="1" smtClean="0"/>
              <a:t>Композитний</a:t>
            </a:r>
            <a:r>
              <a:rPr lang="ru-RU" sz="1200" b="1" dirty="0" smtClean="0"/>
              <a:t>;  </a:t>
            </a:r>
            <a:r>
              <a:rPr lang="ru-RU" sz="1200" b="1" dirty="0" err="1" smtClean="0"/>
              <a:t>роздільний</a:t>
            </a:r>
            <a:r>
              <a:rPr lang="ru-RU" sz="1200" b="1" dirty="0" smtClean="0"/>
              <a:t>;  </a:t>
            </a:r>
            <a:r>
              <a:rPr lang="ru-RU" sz="1200" b="1" dirty="0" err="1" smtClean="0"/>
              <a:t>D-Sub</a:t>
            </a:r>
            <a:r>
              <a:rPr lang="ru-RU" sz="1200" b="1" dirty="0" smtClean="0"/>
              <a:t>;  DVI;  USB;  HDMI;  </a:t>
            </a:r>
            <a:r>
              <a:rPr lang="ru-RU" sz="1200" b="1" dirty="0" err="1" smtClean="0"/>
              <a:t>DisplayPort</a:t>
            </a:r>
            <a:r>
              <a:rPr lang="ru-RU" sz="1200" b="1" dirty="0" smtClean="0"/>
              <a:t>; </a:t>
            </a:r>
            <a:r>
              <a:rPr lang="ru-RU" sz="1200" b="1" dirty="0" err="1" smtClean="0"/>
              <a:t>S-Video</a:t>
            </a: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5) За типом пристрою </a:t>
            </a:r>
            <a:r>
              <a:rPr lang="ru-RU" sz="1200" b="1" dirty="0" err="1" smtClean="0"/>
              <a:t>застосування</a:t>
            </a:r>
            <a:r>
              <a:rPr lang="ru-RU" sz="1200" b="1" dirty="0" smtClean="0"/>
              <a:t>: </a:t>
            </a:r>
          </a:p>
          <a:p>
            <a:pPr>
              <a:buNone/>
            </a:pPr>
            <a:r>
              <a:rPr lang="ru-RU" sz="1200" b="1" dirty="0" smtClean="0"/>
              <a:t>в </a:t>
            </a:r>
            <a:r>
              <a:rPr lang="ru-RU" sz="1200" b="1" dirty="0" err="1" smtClean="0"/>
              <a:t>телевізорах</a:t>
            </a:r>
            <a:r>
              <a:rPr lang="ru-RU" sz="1200" b="1" dirty="0" smtClean="0"/>
              <a:t>;   </a:t>
            </a:r>
            <a:r>
              <a:rPr lang="ru-RU" sz="1200" b="1" dirty="0" err="1" smtClean="0"/>
              <a:t>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ютерах</a:t>
            </a:r>
            <a:r>
              <a:rPr lang="ru-RU" sz="1200" b="1" dirty="0" smtClean="0"/>
              <a:t>;  в телефонах;  в калькуляторах;  в </a:t>
            </a:r>
            <a:r>
              <a:rPr lang="ru-RU" sz="1200" b="1" dirty="0" err="1" smtClean="0"/>
              <a:t>інфокіосках</a:t>
            </a: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6) </a:t>
            </a:r>
            <a:r>
              <a:rPr lang="ru-RU" sz="1200" b="1" dirty="0" err="1" smtClean="0"/>
              <a:t>Основні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параметри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моніторів</a:t>
            </a:r>
            <a:endParaRPr lang="ru-RU" sz="1200" b="1" dirty="0" smtClean="0"/>
          </a:p>
          <a:p>
            <a:r>
              <a:rPr lang="ru-RU" sz="1200" b="1" dirty="0" smtClean="0"/>
              <a:t>Вид </a:t>
            </a:r>
            <a:r>
              <a:rPr lang="ru-RU" sz="1200" b="1" dirty="0" err="1" smtClean="0"/>
              <a:t>екрану</a:t>
            </a:r>
            <a:r>
              <a:rPr lang="ru-RU" sz="1200" b="1" dirty="0" smtClean="0"/>
              <a:t> — </a:t>
            </a:r>
            <a:r>
              <a:rPr lang="ru-RU" sz="1200" b="1" dirty="0" err="1" smtClean="0"/>
              <a:t>стандартний</a:t>
            </a:r>
            <a:r>
              <a:rPr lang="ru-RU" sz="1200" b="1" dirty="0" smtClean="0"/>
              <a:t> (4:3)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широкоформатний</a:t>
            </a:r>
            <a:endParaRPr lang="ru-RU" sz="1200" b="1" dirty="0" smtClean="0"/>
          </a:p>
          <a:p>
            <a:r>
              <a:rPr lang="ru-RU" sz="1200" b="1" dirty="0" err="1" smtClean="0"/>
              <a:t>Розмір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екрану</a:t>
            </a:r>
            <a:r>
              <a:rPr lang="ru-RU" sz="1200" b="1" dirty="0" smtClean="0"/>
              <a:t> — </a:t>
            </a:r>
            <a:r>
              <a:rPr lang="ru-RU" sz="1200" b="1" dirty="0" err="1" smtClean="0"/>
              <a:t>визначається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довжиною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діагоналі</a:t>
            </a:r>
            <a:endParaRPr lang="ru-RU" sz="1200" b="1" dirty="0" smtClean="0"/>
          </a:p>
          <a:p>
            <a:r>
              <a:rPr lang="ru-RU" sz="1200" b="1" dirty="0" err="1" smtClean="0"/>
              <a:t>Роздільна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здатність</a:t>
            </a:r>
            <a:r>
              <a:rPr lang="ru-RU" sz="1200" b="1" dirty="0" smtClean="0"/>
              <a:t> — число </a:t>
            </a:r>
            <a:r>
              <a:rPr lang="ru-RU" sz="1200" b="1" dirty="0" err="1" smtClean="0"/>
              <a:t>пікселів</a:t>
            </a:r>
            <a:r>
              <a:rPr lang="ru-RU" sz="1200" b="1" dirty="0" smtClean="0"/>
              <a:t> по </a:t>
            </a:r>
            <a:r>
              <a:rPr lang="ru-RU" sz="1200" b="1" dirty="0" err="1" smtClean="0"/>
              <a:t>вертикалі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горизонталі</a:t>
            </a:r>
            <a:endParaRPr lang="ru-RU" sz="1200" b="1" dirty="0" smtClean="0"/>
          </a:p>
          <a:p>
            <a:r>
              <a:rPr lang="ru-RU" sz="1200" b="1" dirty="0" err="1" smtClean="0"/>
              <a:t>Глибина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кольору</a:t>
            </a:r>
            <a:r>
              <a:rPr lang="ru-RU" sz="1200" b="1" dirty="0" smtClean="0"/>
              <a:t> — число </a:t>
            </a:r>
            <a:r>
              <a:rPr lang="ru-RU" sz="1200" b="1" dirty="0" err="1" smtClean="0"/>
              <a:t>кольорів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відображається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від</a:t>
            </a:r>
            <a:r>
              <a:rPr lang="ru-RU" sz="1200" b="1" dirty="0" smtClean="0"/>
              <a:t> монохромного до 32-бітного)</a:t>
            </a:r>
          </a:p>
          <a:p>
            <a:r>
              <a:rPr lang="ru-RU" sz="1200" b="1" dirty="0" err="1" smtClean="0"/>
              <a:t>Розмір</a:t>
            </a:r>
            <a:r>
              <a:rPr lang="ru-RU" sz="1200" b="1" dirty="0" smtClean="0"/>
              <a:t> зерна 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пікселя</a:t>
            </a:r>
            <a:endParaRPr lang="ru-RU" sz="1200" b="1" dirty="0" smtClean="0"/>
          </a:p>
          <a:p>
            <a:r>
              <a:rPr lang="ru-RU" sz="1200" b="1" dirty="0" smtClean="0"/>
              <a:t>Частота </a:t>
            </a:r>
            <a:r>
              <a:rPr lang="ru-RU" sz="1200" b="1" dirty="0" err="1" smtClean="0"/>
              <a:t>оновлення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екрану</a:t>
            </a:r>
            <a:endParaRPr lang="ru-RU" sz="1200" b="1" dirty="0" smtClean="0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465313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2643206" cy="227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08304" y="4653136"/>
            <a:ext cx="161967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Монітор на основі електронно-променевої трубки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933056"/>
            <a:ext cx="321467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Монітор на рідких кристалах</a:t>
            </a:r>
            <a:endParaRPr lang="ru-RU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528392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Монітор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2944918"/>
          </a:xfrm>
        </p:spPr>
        <p:txBody>
          <a:bodyPr>
            <a:noAutofit/>
          </a:bodyPr>
          <a:lstStyle/>
          <a:p>
            <a:pPr marL="90488" indent="9525">
              <a:lnSpc>
                <a:spcPct val="120000"/>
              </a:lnSpc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Монітор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пристроєм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За принципом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монітор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телевізора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Монітори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класифікувати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(у дюймах). Так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монітор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діагональ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14", 15", 17", 20", 21"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типом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екрану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рідкокристалічні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плазмові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променеві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"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крапки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 (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найменша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точка, яку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). Так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найпоширенішими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монітори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крапкою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0.28мм до 0.25мм;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типом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аналогові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монохромні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2324008" cy="26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357562"/>
            <a:ext cx="2857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10050"/>
            <a:ext cx="5524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500858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Комп'ютерний</a:t>
            </a:r>
            <a:r>
              <a:rPr lang="ru-RU" dirty="0" smtClean="0"/>
              <a:t> принтер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6516216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79388" indent="-60325" algn="just">
              <a:lnSpc>
                <a:spcPct val="120000"/>
              </a:lnSpc>
              <a:buNone/>
            </a:pPr>
            <a:r>
              <a:rPr lang="uk-UA" sz="3200" dirty="0" smtClean="0"/>
              <a:t>		</a:t>
            </a:r>
            <a:r>
              <a:rPr lang="ru-RU" sz="4800" dirty="0" smtClean="0"/>
              <a:t> </a:t>
            </a:r>
            <a:r>
              <a:rPr lang="ru-RU" sz="5600" b="1" dirty="0" err="1" smtClean="0"/>
              <a:t>Комп'ютерний</a:t>
            </a:r>
            <a:r>
              <a:rPr lang="ru-RU" sz="5600" b="1" dirty="0" smtClean="0"/>
              <a:t> принтер (англ. </a:t>
            </a:r>
            <a:r>
              <a:rPr lang="ru-RU" sz="5600" b="1" dirty="0" err="1" smtClean="0"/>
              <a:t>printer</a:t>
            </a:r>
            <a:r>
              <a:rPr lang="ru-RU" sz="5600" b="1" dirty="0" smtClean="0"/>
              <a:t> — </a:t>
            </a:r>
            <a:r>
              <a:rPr lang="ru-RU" sz="5600" b="1" dirty="0" err="1" smtClean="0"/>
              <a:t>друкар</a:t>
            </a:r>
            <a:r>
              <a:rPr lang="ru-RU" sz="5600" b="1" dirty="0" smtClean="0"/>
              <a:t>) — </a:t>
            </a:r>
            <a:r>
              <a:rPr lang="ru-RU" sz="5600" b="1" dirty="0" err="1" smtClean="0"/>
              <a:t>пристрій</a:t>
            </a:r>
            <a:r>
              <a:rPr lang="ru-RU" sz="5600" b="1" dirty="0" smtClean="0"/>
              <a:t> </a:t>
            </a:r>
            <a:r>
              <a:rPr lang="ru-RU" sz="5600" b="1" dirty="0"/>
              <a:t>для </a:t>
            </a:r>
            <a:r>
              <a:rPr lang="ru-RU" sz="5600" b="1" dirty="0" err="1"/>
              <a:t>друку</a:t>
            </a:r>
            <a:r>
              <a:rPr lang="ru-RU" sz="5600" b="1" dirty="0"/>
              <a:t> </a:t>
            </a:r>
            <a:r>
              <a:rPr lang="ru-RU" sz="5600" b="1" dirty="0" err="1"/>
              <a:t>інформації</a:t>
            </a:r>
            <a:r>
              <a:rPr lang="ru-RU" sz="5600" b="1" dirty="0"/>
              <a:t> на </a:t>
            </a:r>
            <a:r>
              <a:rPr lang="ru-RU" sz="5600" b="1" dirty="0" err="1"/>
              <a:t>папір</a:t>
            </a:r>
            <a:r>
              <a:rPr lang="ru-RU" sz="5600" b="1" dirty="0"/>
              <a:t>. </a:t>
            </a:r>
            <a:r>
              <a:rPr lang="ru-RU" sz="5600" b="1" dirty="0" err="1"/>
              <a:t>Процес</a:t>
            </a:r>
            <a:r>
              <a:rPr lang="ru-RU" sz="5600" b="1" dirty="0"/>
              <a:t> </a:t>
            </a:r>
            <a:r>
              <a:rPr lang="ru-RU" sz="5600" b="1" dirty="0" err="1"/>
              <a:t>друку</a:t>
            </a:r>
            <a:r>
              <a:rPr lang="ru-RU" sz="5600" b="1" dirty="0"/>
              <a:t> </a:t>
            </a:r>
            <a:r>
              <a:rPr lang="ru-RU" sz="5600" b="1" dirty="0" err="1"/>
              <a:t>називається</a:t>
            </a:r>
            <a:r>
              <a:rPr lang="ru-RU" sz="5600" b="1" dirty="0"/>
              <a:t> </a:t>
            </a:r>
            <a:r>
              <a:rPr lang="ru-RU" sz="5600" b="1" dirty="0" err="1"/>
              <a:t>виходом</a:t>
            </a:r>
            <a:r>
              <a:rPr lang="ru-RU" sz="5600" b="1" dirty="0"/>
              <a:t> на </a:t>
            </a:r>
            <a:r>
              <a:rPr lang="ru-RU" sz="5600" b="1" dirty="0" err="1"/>
              <a:t>друк</a:t>
            </a:r>
            <a:r>
              <a:rPr lang="ru-RU" sz="5600" b="1" dirty="0"/>
              <a:t>, а документ, </a:t>
            </a:r>
            <a:r>
              <a:rPr lang="ru-RU" sz="5600" b="1" dirty="0" err="1"/>
              <a:t>що</a:t>
            </a:r>
            <a:r>
              <a:rPr lang="ru-RU" sz="5600" b="1" dirty="0"/>
              <a:t> </a:t>
            </a:r>
            <a:r>
              <a:rPr lang="ru-RU" sz="5600" b="1" dirty="0" err="1"/>
              <a:t>вийшов</a:t>
            </a:r>
            <a:r>
              <a:rPr lang="ru-RU" sz="5600" b="1" dirty="0"/>
              <a:t>, - </a:t>
            </a:r>
            <a:r>
              <a:rPr lang="ru-RU" sz="5600" b="1" dirty="0" err="1"/>
              <a:t>роздруківка</a:t>
            </a:r>
            <a:r>
              <a:rPr lang="ru-RU" sz="5600" b="1" dirty="0"/>
              <a:t> </a:t>
            </a:r>
            <a:r>
              <a:rPr lang="ru-RU" sz="5600" b="1" dirty="0" err="1"/>
              <a:t>або</a:t>
            </a:r>
            <a:r>
              <a:rPr lang="ru-RU" sz="5600" b="1" dirty="0"/>
              <a:t> тверда </a:t>
            </a:r>
            <a:r>
              <a:rPr lang="ru-RU" sz="5600" b="1" dirty="0" err="1"/>
              <a:t>копія.Принтери</a:t>
            </a:r>
            <a:r>
              <a:rPr lang="ru-RU" sz="5600" b="1" dirty="0"/>
              <a:t> </a:t>
            </a:r>
            <a:r>
              <a:rPr lang="ru-RU" sz="5600" b="1" dirty="0" err="1"/>
              <a:t>мають</a:t>
            </a:r>
            <a:r>
              <a:rPr lang="ru-RU" sz="5600" b="1" dirty="0"/>
              <a:t> </a:t>
            </a:r>
            <a:r>
              <a:rPr lang="ru-RU" sz="5600" b="1" dirty="0" err="1"/>
              <a:t>перетворювач</a:t>
            </a:r>
            <a:r>
              <a:rPr lang="ru-RU" sz="5600" b="1" dirty="0"/>
              <a:t> </a:t>
            </a:r>
            <a:r>
              <a:rPr lang="ru-RU" sz="5600" b="1" dirty="0" err="1"/>
              <a:t>цифрової</a:t>
            </a:r>
            <a:r>
              <a:rPr lang="ru-RU" sz="5600" b="1" dirty="0"/>
              <a:t> </a:t>
            </a:r>
            <a:r>
              <a:rPr lang="ru-RU" sz="5600" b="1" dirty="0" err="1"/>
              <a:t>інформації</a:t>
            </a:r>
            <a:r>
              <a:rPr lang="ru-RU" sz="5600" b="1" dirty="0"/>
              <a:t> (текст, фото, </a:t>
            </a:r>
            <a:r>
              <a:rPr lang="ru-RU" sz="5600" b="1" dirty="0" err="1"/>
              <a:t>графіка</a:t>
            </a:r>
            <a:r>
              <a:rPr lang="ru-RU" sz="5600" b="1" dirty="0"/>
              <a:t>), </a:t>
            </a:r>
            <a:r>
              <a:rPr lang="ru-RU" sz="5600" b="1" dirty="0" err="1"/>
              <a:t>що</a:t>
            </a:r>
            <a:r>
              <a:rPr lang="ru-RU" sz="5600" b="1" dirty="0"/>
              <a:t> </a:t>
            </a:r>
            <a:r>
              <a:rPr lang="ru-RU" sz="5600" b="1" dirty="0" err="1"/>
              <a:t>зберігається</a:t>
            </a:r>
            <a:r>
              <a:rPr lang="ru-RU" sz="5600" b="1" dirty="0"/>
              <a:t> в </a:t>
            </a:r>
            <a:r>
              <a:rPr lang="ru-RU" sz="5600" b="1" dirty="0" err="1"/>
              <a:t>запам'ятовувальних</a:t>
            </a:r>
            <a:r>
              <a:rPr lang="ru-RU" sz="5600" b="1" dirty="0"/>
              <a:t> </a:t>
            </a:r>
            <a:r>
              <a:rPr lang="ru-RU" sz="5600" b="1" dirty="0" err="1"/>
              <a:t>пристроях</a:t>
            </a:r>
            <a:r>
              <a:rPr lang="ru-RU" sz="5600" b="1" dirty="0"/>
              <a:t> </a:t>
            </a:r>
            <a:r>
              <a:rPr lang="ru-RU" sz="5600" b="1" dirty="0" err="1"/>
              <a:t>комп'ютера</a:t>
            </a:r>
            <a:r>
              <a:rPr lang="ru-RU" sz="5600" b="1" dirty="0"/>
              <a:t>, </a:t>
            </a:r>
            <a:r>
              <a:rPr lang="ru-RU" sz="5600" b="1" dirty="0" err="1"/>
              <a:t>фотоапарата</a:t>
            </a:r>
            <a:r>
              <a:rPr lang="ru-RU" sz="5600" b="1" dirty="0"/>
              <a:t> </a:t>
            </a:r>
            <a:r>
              <a:rPr lang="ru-RU" sz="5600" b="1" dirty="0" err="1"/>
              <a:t>й</a:t>
            </a:r>
            <a:r>
              <a:rPr lang="ru-RU" sz="5600" b="1" dirty="0"/>
              <a:t> </a:t>
            </a:r>
            <a:r>
              <a:rPr lang="ru-RU" sz="5600" b="1" dirty="0" err="1"/>
              <a:t>цифрової</a:t>
            </a:r>
            <a:r>
              <a:rPr lang="ru-RU" sz="5600" b="1" dirty="0"/>
              <a:t> </a:t>
            </a:r>
            <a:r>
              <a:rPr lang="ru-RU" sz="5600" b="1" dirty="0" err="1"/>
              <a:t>пам'яті</a:t>
            </a:r>
            <a:r>
              <a:rPr lang="ru-RU" sz="5600" b="1" dirty="0"/>
              <a:t>, у </a:t>
            </a:r>
            <a:r>
              <a:rPr lang="ru-RU" sz="5600" b="1" dirty="0" err="1"/>
              <a:t>спеціальну</a:t>
            </a:r>
            <a:r>
              <a:rPr lang="ru-RU" sz="5600" b="1" dirty="0"/>
              <a:t> </a:t>
            </a:r>
            <a:r>
              <a:rPr lang="ru-RU" sz="5600" b="1" dirty="0" err="1"/>
              <a:t>машинну</a:t>
            </a:r>
            <a:r>
              <a:rPr lang="ru-RU" sz="5600" b="1" dirty="0"/>
              <a:t> </a:t>
            </a:r>
            <a:r>
              <a:rPr lang="ru-RU" sz="5600" b="1" dirty="0" err="1"/>
              <a:t>мову</a:t>
            </a:r>
            <a:r>
              <a:rPr lang="ru-RU" sz="5600" b="1" dirty="0"/>
              <a:t>.</a:t>
            </a:r>
          </a:p>
          <a:p>
            <a:pPr marL="179388" indent="-60325" algn="just">
              <a:lnSpc>
                <a:spcPct val="120000"/>
              </a:lnSpc>
              <a:buNone/>
            </a:pPr>
            <a:r>
              <a:rPr lang="ru-RU" sz="5600" b="1" dirty="0" smtClean="0"/>
              <a:t>		За </a:t>
            </a:r>
            <a:r>
              <a:rPr lang="ru-RU" sz="5600" b="1" dirty="0" err="1"/>
              <a:t>технологією</a:t>
            </a:r>
            <a:r>
              <a:rPr lang="ru-RU" sz="5600" b="1" dirty="0"/>
              <a:t> </a:t>
            </a:r>
            <a:r>
              <a:rPr lang="ru-RU" sz="5600" b="1" dirty="0" err="1"/>
              <a:t>друку</a:t>
            </a:r>
            <a:r>
              <a:rPr lang="ru-RU" sz="5600" b="1" dirty="0"/>
              <a:t> </a:t>
            </a:r>
            <a:r>
              <a:rPr lang="ru-RU" sz="5600" b="1" dirty="0" err="1"/>
              <a:t>принтери</a:t>
            </a:r>
            <a:r>
              <a:rPr lang="ru-RU" sz="5600" b="1" dirty="0"/>
              <a:t> </a:t>
            </a:r>
            <a:r>
              <a:rPr lang="ru-RU" sz="5600" b="1" dirty="0" err="1"/>
              <a:t>поділяють</a:t>
            </a:r>
            <a:r>
              <a:rPr lang="ru-RU" sz="5600" b="1" dirty="0"/>
              <a:t> на </a:t>
            </a:r>
            <a:r>
              <a:rPr lang="ru-RU" sz="5600" b="1" dirty="0" err="1"/>
              <a:t>матричні</a:t>
            </a:r>
            <a:r>
              <a:rPr lang="ru-RU" sz="5600" b="1" dirty="0"/>
              <a:t>, </a:t>
            </a:r>
            <a:r>
              <a:rPr lang="ru-RU" sz="5600" b="1" dirty="0" err="1"/>
              <a:t>струменеві</a:t>
            </a:r>
            <a:r>
              <a:rPr lang="ru-RU" sz="5600" b="1" dirty="0"/>
              <a:t>, </a:t>
            </a:r>
            <a:r>
              <a:rPr lang="ru-RU" sz="5600" b="1" dirty="0" err="1"/>
              <a:t>лазерні</a:t>
            </a:r>
            <a:r>
              <a:rPr lang="ru-RU" sz="5600" b="1" dirty="0"/>
              <a:t> </a:t>
            </a:r>
            <a:r>
              <a:rPr lang="ru-RU" sz="5600" b="1" dirty="0" err="1"/>
              <a:t>й</a:t>
            </a:r>
            <a:r>
              <a:rPr lang="ru-RU" sz="5600" b="1" dirty="0"/>
              <a:t> </a:t>
            </a:r>
            <a:r>
              <a:rPr lang="ru-RU" sz="5600" b="1" dirty="0" err="1"/>
              <a:t>сублімаційні</a:t>
            </a:r>
            <a:r>
              <a:rPr lang="ru-RU" sz="5600" b="1" dirty="0"/>
              <a:t>. а по </a:t>
            </a:r>
            <a:r>
              <a:rPr lang="ru-RU" sz="5600" b="1" dirty="0" err="1"/>
              <a:t>кольору</a:t>
            </a:r>
            <a:r>
              <a:rPr lang="ru-RU" sz="5600" b="1" dirty="0"/>
              <a:t> </a:t>
            </a:r>
            <a:r>
              <a:rPr lang="ru-RU" sz="5600" b="1" dirty="0" err="1"/>
              <a:t>друку</a:t>
            </a:r>
            <a:r>
              <a:rPr lang="ru-RU" sz="5600" b="1" dirty="0"/>
              <a:t> - </a:t>
            </a:r>
            <a:r>
              <a:rPr lang="ru-RU" sz="5600" b="1" dirty="0" err="1"/>
              <a:t>кольорові</a:t>
            </a:r>
            <a:r>
              <a:rPr lang="ru-RU" sz="5600" b="1" dirty="0"/>
              <a:t> </a:t>
            </a:r>
            <a:r>
              <a:rPr lang="ru-RU" sz="5600" b="1" dirty="0" err="1"/>
              <a:t>й</a:t>
            </a:r>
            <a:r>
              <a:rPr lang="ru-RU" sz="5600" b="1" dirty="0"/>
              <a:t> </a:t>
            </a:r>
            <a:r>
              <a:rPr lang="ru-RU" sz="5600" b="1" dirty="0" err="1"/>
              <a:t>монохромні</a:t>
            </a:r>
            <a:r>
              <a:rPr lang="ru-RU" sz="5600" b="1" dirty="0"/>
              <a:t>.</a:t>
            </a:r>
          </a:p>
          <a:p>
            <a:pPr marL="179388" indent="-60325" algn="just">
              <a:lnSpc>
                <a:spcPct val="120000"/>
              </a:lnSpc>
              <a:buNone/>
            </a:pPr>
            <a:r>
              <a:rPr lang="ru-RU" sz="5600" b="1" dirty="0" smtClean="0"/>
              <a:t>		</a:t>
            </a:r>
            <a:r>
              <a:rPr lang="ru-RU" sz="5600" b="1" dirty="0" err="1" smtClean="0"/>
              <a:t>Монохромні</a:t>
            </a:r>
            <a:r>
              <a:rPr lang="ru-RU" sz="5600" b="1" dirty="0" smtClean="0"/>
              <a:t> </a:t>
            </a:r>
            <a:r>
              <a:rPr lang="ru-RU" sz="5600" b="1" dirty="0" err="1"/>
              <a:t>принтери</a:t>
            </a:r>
            <a:r>
              <a:rPr lang="ru-RU" sz="5600" b="1" dirty="0"/>
              <a:t> </a:t>
            </a:r>
            <a:r>
              <a:rPr lang="ru-RU" sz="5600" b="1" dirty="0" err="1"/>
              <a:t>мають</a:t>
            </a:r>
            <a:r>
              <a:rPr lang="ru-RU" sz="5600" b="1" dirty="0"/>
              <a:t> </a:t>
            </a:r>
            <a:r>
              <a:rPr lang="ru-RU" sz="5600" b="1" dirty="0" err="1"/>
              <a:t>кілька</a:t>
            </a:r>
            <a:r>
              <a:rPr lang="ru-RU" sz="5600" b="1" dirty="0"/>
              <a:t> </a:t>
            </a:r>
            <a:r>
              <a:rPr lang="ru-RU" sz="5600" b="1" dirty="0" err="1"/>
              <a:t>градацій</a:t>
            </a:r>
            <a:r>
              <a:rPr lang="ru-RU" sz="5600" b="1" dirty="0"/>
              <a:t>, </a:t>
            </a:r>
            <a:r>
              <a:rPr lang="ru-RU" sz="5600" b="1" dirty="0" err="1"/>
              <a:t>звичайно</a:t>
            </a:r>
            <a:r>
              <a:rPr lang="ru-RU" sz="5600" b="1" dirty="0"/>
              <a:t> 2-5, </a:t>
            </a:r>
            <a:r>
              <a:rPr lang="ru-RU" sz="5600" b="1" dirty="0" err="1"/>
              <a:t>наприклад</a:t>
            </a:r>
            <a:r>
              <a:rPr lang="ru-RU" sz="5600" b="1" dirty="0"/>
              <a:t>: </a:t>
            </a:r>
            <a:r>
              <a:rPr lang="ru-RU" sz="5600" b="1" dirty="0" err="1"/>
              <a:t>чорний</a:t>
            </a:r>
            <a:r>
              <a:rPr lang="ru-RU" sz="5600" b="1" dirty="0"/>
              <a:t> - </a:t>
            </a:r>
            <a:r>
              <a:rPr lang="ru-RU" sz="5600" b="1" dirty="0" err="1"/>
              <a:t>білий</a:t>
            </a:r>
            <a:r>
              <a:rPr lang="ru-RU" sz="5600" b="1" dirty="0"/>
              <a:t>, </a:t>
            </a:r>
            <a:r>
              <a:rPr lang="ru-RU" sz="5600" b="1" dirty="0" err="1"/>
              <a:t>одноколірний</a:t>
            </a:r>
            <a:r>
              <a:rPr lang="ru-RU" sz="5600" b="1" dirty="0"/>
              <a:t> (</a:t>
            </a:r>
            <a:r>
              <a:rPr lang="ru-RU" sz="5600" b="1" dirty="0" err="1"/>
              <a:t>або</a:t>
            </a:r>
            <a:r>
              <a:rPr lang="ru-RU" sz="5600" b="1" dirty="0"/>
              <a:t> </a:t>
            </a:r>
            <a:r>
              <a:rPr lang="ru-RU" sz="5600" b="1" dirty="0" err="1"/>
              <a:t>червоний</a:t>
            </a:r>
            <a:r>
              <a:rPr lang="ru-RU" sz="5600" b="1" dirty="0"/>
              <a:t>, </a:t>
            </a:r>
            <a:r>
              <a:rPr lang="ru-RU" sz="5600" b="1" dirty="0" err="1"/>
              <a:t>або</a:t>
            </a:r>
            <a:r>
              <a:rPr lang="ru-RU" sz="5600" b="1" dirty="0"/>
              <a:t> </a:t>
            </a:r>
            <a:r>
              <a:rPr lang="ru-RU" sz="5600" b="1" dirty="0" err="1"/>
              <a:t>синій</a:t>
            </a:r>
            <a:r>
              <a:rPr lang="ru-RU" sz="5600" b="1" dirty="0"/>
              <a:t>, </a:t>
            </a:r>
            <a:r>
              <a:rPr lang="ru-RU" sz="5600" b="1" dirty="0" err="1"/>
              <a:t>або</a:t>
            </a:r>
            <a:r>
              <a:rPr lang="ru-RU" sz="5600" b="1" dirty="0"/>
              <a:t> </a:t>
            </a:r>
            <a:r>
              <a:rPr lang="ru-RU" sz="5600" b="1" dirty="0" err="1"/>
              <a:t>зелений</a:t>
            </a:r>
            <a:r>
              <a:rPr lang="ru-RU" sz="5600" b="1" dirty="0"/>
              <a:t>) - </a:t>
            </a:r>
            <a:r>
              <a:rPr lang="ru-RU" sz="5600" b="1" dirty="0" err="1"/>
              <a:t>білий</a:t>
            </a:r>
            <a:r>
              <a:rPr lang="ru-RU" sz="5600" b="1" dirty="0"/>
              <a:t>, </a:t>
            </a:r>
            <a:r>
              <a:rPr lang="ru-RU" sz="5600" b="1" dirty="0" err="1"/>
              <a:t>багатобарвний</a:t>
            </a:r>
            <a:r>
              <a:rPr lang="ru-RU" sz="5600" b="1" dirty="0"/>
              <a:t> (</a:t>
            </a:r>
            <a:r>
              <a:rPr lang="ru-RU" sz="5600" b="1" dirty="0" err="1"/>
              <a:t>чорний</a:t>
            </a:r>
            <a:r>
              <a:rPr lang="ru-RU" sz="5600" b="1" dirty="0"/>
              <a:t>, </a:t>
            </a:r>
            <a:r>
              <a:rPr lang="ru-RU" sz="5600" b="1" dirty="0" err="1"/>
              <a:t>червоний</a:t>
            </a:r>
            <a:r>
              <a:rPr lang="ru-RU" sz="5600" b="1" dirty="0"/>
              <a:t>, </a:t>
            </a:r>
            <a:r>
              <a:rPr lang="ru-RU" sz="5600" b="1" dirty="0" err="1"/>
              <a:t>синій</a:t>
            </a:r>
            <a:r>
              <a:rPr lang="ru-RU" sz="5600" b="1" dirty="0"/>
              <a:t>, </a:t>
            </a:r>
            <a:r>
              <a:rPr lang="ru-RU" sz="5600" b="1" dirty="0" err="1"/>
              <a:t>зелений</a:t>
            </a:r>
            <a:r>
              <a:rPr lang="ru-RU" sz="5600" b="1" dirty="0"/>
              <a:t>) - </a:t>
            </a:r>
            <a:r>
              <a:rPr lang="ru-RU" sz="5600" b="1" dirty="0" err="1"/>
              <a:t>білий</a:t>
            </a:r>
            <a:r>
              <a:rPr lang="ru-RU" sz="5600" b="1" dirty="0"/>
              <a:t>.</a:t>
            </a:r>
          </a:p>
          <a:p>
            <a:pPr marL="179388" indent="-60325" algn="just">
              <a:lnSpc>
                <a:spcPct val="120000"/>
              </a:lnSpc>
              <a:buNone/>
            </a:pPr>
            <a:r>
              <a:rPr lang="ru-RU" sz="5600" b="1" dirty="0" smtClean="0"/>
              <a:t>		З </a:t>
            </a:r>
            <a:r>
              <a:rPr lang="ru-RU" sz="5600" b="1" dirty="0" err="1"/>
              <a:t>розвитком</a:t>
            </a:r>
            <a:r>
              <a:rPr lang="ru-RU" sz="5600" b="1" dirty="0"/>
              <a:t> </a:t>
            </a:r>
            <a:r>
              <a:rPr lang="ru-RU" sz="5600" b="1" dirty="0" err="1"/>
              <a:t>комп'ютерних</a:t>
            </a:r>
            <a:r>
              <a:rPr lang="ru-RU" sz="5600" b="1" dirty="0"/>
              <a:t> </a:t>
            </a:r>
            <a:r>
              <a:rPr lang="ru-RU" sz="5600" b="1" dirty="0" err="1"/>
              <a:t>технологій</a:t>
            </a:r>
            <a:r>
              <a:rPr lang="ru-RU" sz="5600" b="1" dirty="0"/>
              <a:t> </a:t>
            </a:r>
            <a:r>
              <a:rPr lang="ru-RU" sz="5600" b="1" dirty="0" err="1"/>
              <a:t>монохромні</a:t>
            </a:r>
            <a:r>
              <a:rPr lang="ru-RU" sz="5600" b="1" dirty="0"/>
              <a:t> </a:t>
            </a:r>
            <a:r>
              <a:rPr lang="ru-RU" sz="5600" b="1" dirty="0" err="1"/>
              <a:t>принтери</a:t>
            </a:r>
            <a:r>
              <a:rPr lang="ru-RU" sz="5600" b="1" dirty="0"/>
              <a:t> </a:t>
            </a:r>
            <a:r>
              <a:rPr lang="ru-RU" sz="5600" b="1" dirty="0" err="1"/>
              <a:t>поступаються</a:t>
            </a:r>
            <a:r>
              <a:rPr lang="ru-RU" sz="5600" b="1" dirty="0"/>
              <a:t> </a:t>
            </a:r>
            <a:r>
              <a:rPr lang="ru-RU" sz="5600" b="1" dirty="0" err="1"/>
              <a:t>місцем</a:t>
            </a:r>
            <a:r>
              <a:rPr lang="ru-RU" sz="5600" b="1" dirty="0"/>
              <a:t> </a:t>
            </a:r>
            <a:r>
              <a:rPr lang="ru-RU" sz="5600" b="1" dirty="0" err="1"/>
              <a:t>повнобарвним</a:t>
            </a:r>
            <a:r>
              <a:rPr lang="ru-RU" sz="5600" b="1" dirty="0"/>
              <a:t> </a:t>
            </a:r>
            <a:r>
              <a:rPr lang="ru-RU" sz="5600" b="1" dirty="0" err="1"/>
              <a:t>або</a:t>
            </a:r>
            <a:r>
              <a:rPr lang="ru-RU" sz="5600" b="1" dirty="0"/>
              <a:t> </a:t>
            </a:r>
            <a:r>
              <a:rPr lang="ru-RU" sz="5600" b="1" dirty="0" err="1"/>
              <a:t>скорочено-кольоровим</a:t>
            </a:r>
            <a:r>
              <a:rPr lang="ru-RU" sz="5600" b="1" dirty="0"/>
              <a:t>, </a:t>
            </a:r>
            <a:r>
              <a:rPr lang="ru-RU" sz="5600" b="1" dirty="0" err="1"/>
              <a:t>які</a:t>
            </a:r>
            <a:r>
              <a:rPr lang="ru-RU" sz="5600" b="1" dirty="0"/>
              <a:t> </a:t>
            </a:r>
            <a:r>
              <a:rPr lang="ru-RU" sz="5600" b="1" dirty="0" err="1"/>
              <a:t>друкують</a:t>
            </a:r>
            <a:r>
              <a:rPr lang="ru-RU" sz="5600" b="1" dirty="0"/>
              <a:t> “весь спектр </a:t>
            </a:r>
            <a:r>
              <a:rPr lang="ru-RU" sz="5600" b="1" dirty="0" err="1"/>
              <a:t>кольорів</a:t>
            </a:r>
            <a:r>
              <a:rPr lang="ru-RU" sz="5600" b="1" dirty="0"/>
              <a:t>", </a:t>
            </a:r>
            <a:r>
              <a:rPr lang="ru-RU" sz="5600" b="1" dirty="0" err="1"/>
              <a:t>видимий</a:t>
            </a:r>
            <a:r>
              <a:rPr lang="ru-RU" sz="5600" b="1" dirty="0"/>
              <a:t> </a:t>
            </a:r>
            <a:r>
              <a:rPr lang="ru-RU" sz="5600" b="1" dirty="0" err="1"/>
              <a:t>людським</a:t>
            </a:r>
            <a:r>
              <a:rPr lang="ru-RU" sz="5600" b="1" dirty="0"/>
              <a:t> оком.</a:t>
            </a:r>
          </a:p>
          <a:p>
            <a:pPr marL="179388" indent="-60325" algn="just">
              <a:lnSpc>
                <a:spcPct val="120000"/>
              </a:lnSpc>
              <a:buNone/>
            </a:pPr>
            <a:r>
              <a:rPr lang="ru-RU" sz="5600" b="1" dirty="0" smtClean="0"/>
              <a:t>		</a:t>
            </a:r>
            <a:r>
              <a:rPr lang="ru-RU" sz="5600" b="1" dirty="0" err="1" smtClean="0"/>
              <a:t>Інші</a:t>
            </a:r>
            <a:r>
              <a:rPr lang="ru-RU" sz="5600" b="1" dirty="0" smtClean="0"/>
              <a:t> </a:t>
            </a:r>
            <a:r>
              <a:rPr lang="ru-RU" sz="5600" b="1" dirty="0" err="1"/>
              <a:t>принтери</a:t>
            </a:r>
            <a:r>
              <a:rPr lang="ru-RU" sz="5600" b="1" dirty="0"/>
              <a:t> - </a:t>
            </a:r>
            <a:r>
              <a:rPr lang="ru-RU" sz="5600" b="1" dirty="0" err="1"/>
              <a:t>матричні</a:t>
            </a:r>
            <a:r>
              <a:rPr lang="ru-RU" sz="5600" b="1" dirty="0"/>
              <a:t> </a:t>
            </a:r>
            <a:r>
              <a:rPr lang="ru-RU" sz="5600" b="1" dirty="0" err="1"/>
              <a:t>і</a:t>
            </a:r>
            <a:r>
              <a:rPr lang="ru-RU" sz="5600" b="1" dirty="0"/>
              <a:t> </a:t>
            </a:r>
            <a:r>
              <a:rPr lang="ru-RU" sz="5600" b="1" dirty="0" err="1"/>
              <a:t>інші</a:t>
            </a:r>
            <a:r>
              <a:rPr lang="ru-RU" sz="5600" b="1" dirty="0"/>
              <a:t> - </a:t>
            </a:r>
            <a:r>
              <a:rPr lang="ru-RU" sz="5600" b="1" dirty="0" err="1"/>
              <a:t>це</a:t>
            </a:r>
            <a:r>
              <a:rPr lang="ru-RU" sz="5600" b="1" dirty="0"/>
              <a:t> </a:t>
            </a:r>
            <a:r>
              <a:rPr lang="ru-RU" sz="5600" b="1" dirty="0" err="1"/>
              <a:t>історія</a:t>
            </a:r>
            <a:r>
              <a:rPr lang="ru-RU" sz="5600" b="1" dirty="0"/>
              <a:t> </a:t>
            </a:r>
            <a:r>
              <a:rPr lang="ru-RU" sz="5600" b="1" dirty="0" err="1"/>
              <a:t>і</a:t>
            </a:r>
            <a:r>
              <a:rPr lang="ru-RU" sz="5600" b="1" dirty="0"/>
              <a:t> вони </a:t>
            </a:r>
            <a:r>
              <a:rPr lang="ru-RU" sz="5600" b="1" dirty="0" err="1"/>
              <a:t>використовуються</a:t>
            </a:r>
            <a:r>
              <a:rPr lang="ru-RU" sz="5600" b="1" dirty="0"/>
              <a:t> як </a:t>
            </a:r>
            <a:r>
              <a:rPr lang="ru-RU" sz="5600" b="1" dirty="0" err="1"/>
              <a:t>спеціалізовані</a:t>
            </a:r>
            <a:r>
              <a:rPr lang="ru-RU" sz="5600" b="1" dirty="0"/>
              <a:t> для </a:t>
            </a:r>
            <a:r>
              <a:rPr lang="ru-RU" sz="5600" b="1" dirty="0" err="1"/>
              <a:t>друку</a:t>
            </a:r>
            <a:r>
              <a:rPr lang="ru-RU" sz="5600" b="1" dirty="0"/>
              <a:t> на </a:t>
            </a:r>
            <a:r>
              <a:rPr lang="ru-RU" sz="5600" b="1" dirty="0" err="1"/>
              <a:t>безперервний</a:t>
            </a:r>
            <a:r>
              <a:rPr lang="ru-RU" sz="5600" b="1" dirty="0"/>
              <a:t> рулон </a:t>
            </a:r>
            <a:r>
              <a:rPr lang="ru-RU" sz="5600" b="1" dirty="0" err="1"/>
              <a:t>паперу</a:t>
            </a:r>
            <a:r>
              <a:rPr lang="ru-RU" sz="5600" b="1" dirty="0"/>
              <a:t> в </a:t>
            </a:r>
            <a:r>
              <a:rPr lang="ru-RU" sz="5600" b="1" dirty="0" err="1"/>
              <a:t>лабораторіях</a:t>
            </a:r>
            <a:r>
              <a:rPr lang="ru-RU" sz="5600" b="1" dirty="0"/>
              <a:t>, банках, </a:t>
            </a:r>
            <a:r>
              <a:rPr lang="ru-RU" sz="5600" b="1" dirty="0" err="1"/>
              <a:t>бухгалтеріях</a:t>
            </a:r>
            <a:r>
              <a:rPr lang="ru-RU" sz="5600" b="1" dirty="0"/>
              <a:t>, для </a:t>
            </a:r>
            <a:r>
              <a:rPr lang="ru-RU" sz="5600" b="1" dirty="0" err="1"/>
              <a:t>друку</a:t>
            </a:r>
            <a:r>
              <a:rPr lang="ru-RU" sz="5600" b="1" dirty="0"/>
              <a:t> на </a:t>
            </a:r>
            <a:r>
              <a:rPr lang="ru-RU" sz="5600" b="1" dirty="0" err="1"/>
              <a:t>багатошарові</a:t>
            </a:r>
            <a:r>
              <a:rPr lang="ru-RU" sz="5600" b="1" dirty="0"/>
              <a:t> бланки (</a:t>
            </a:r>
            <a:r>
              <a:rPr lang="ru-RU" sz="5600" b="1" dirty="0" err="1"/>
              <a:t>наприклад</a:t>
            </a:r>
            <a:r>
              <a:rPr lang="ru-RU" sz="5600" b="1" dirty="0"/>
              <a:t>, </a:t>
            </a:r>
            <a:r>
              <a:rPr lang="ru-RU" sz="5600" b="1" dirty="0" err="1"/>
              <a:t>паспорти</a:t>
            </a:r>
            <a:r>
              <a:rPr lang="ru-RU" sz="5600" b="1" dirty="0"/>
              <a:t>, </a:t>
            </a:r>
            <a:r>
              <a:rPr lang="ru-RU" sz="5600" b="1" dirty="0" err="1"/>
              <a:t>авіаквитки</a:t>
            </a:r>
            <a:r>
              <a:rPr lang="ru-RU" sz="5600" b="1" dirty="0"/>
              <a:t>), а </a:t>
            </a:r>
            <a:r>
              <a:rPr lang="ru-RU" sz="5600" b="1" dirty="0" err="1"/>
              <a:t>також</a:t>
            </a:r>
            <a:r>
              <a:rPr lang="ru-RU" sz="5600" b="1" dirty="0"/>
              <a:t>, коли </a:t>
            </a:r>
            <a:r>
              <a:rPr lang="ru-RU" sz="5600" b="1" dirty="0" err="1"/>
              <a:t>важливий</a:t>
            </a:r>
            <a:r>
              <a:rPr lang="ru-RU" sz="5600" b="1" dirty="0"/>
              <a:t> сам факт </a:t>
            </a:r>
            <a:r>
              <a:rPr lang="ru-RU" sz="5600" b="1" dirty="0" err="1"/>
              <a:t>друку</a:t>
            </a:r>
            <a:r>
              <a:rPr lang="ru-RU" sz="5600" b="1" dirty="0"/>
              <a:t> ударом. </a:t>
            </a:r>
            <a:r>
              <a:rPr lang="ru-RU" sz="5600" b="1" dirty="0" err="1"/>
              <a:t>Вважається</a:t>
            </a:r>
            <a:r>
              <a:rPr lang="ru-RU" sz="5600" b="1" dirty="0"/>
              <a:t>, </a:t>
            </a:r>
            <a:r>
              <a:rPr lang="ru-RU" sz="5600" b="1" dirty="0" err="1"/>
              <a:t>що</a:t>
            </a:r>
            <a:r>
              <a:rPr lang="ru-RU" sz="5600" b="1" dirty="0"/>
              <a:t> факт удару </a:t>
            </a:r>
            <a:r>
              <a:rPr lang="ru-RU" sz="5600" b="1" dirty="0" err="1"/>
              <a:t>утрудняє</a:t>
            </a:r>
            <a:r>
              <a:rPr lang="ru-RU" sz="5600" b="1" dirty="0"/>
              <a:t> </a:t>
            </a:r>
            <a:r>
              <a:rPr lang="ru-RU" sz="5600" b="1" dirty="0" err="1"/>
              <a:t>внесення</a:t>
            </a:r>
            <a:r>
              <a:rPr lang="ru-RU" sz="5600" b="1" dirty="0"/>
              <a:t> </a:t>
            </a:r>
            <a:r>
              <a:rPr lang="ru-RU" sz="5600" b="1" dirty="0" err="1"/>
              <a:t>несанкціонованих</a:t>
            </a:r>
            <a:r>
              <a:rPr lang="ru-RU" sz="5600" b="1" dirty="0"/>
              <a:t> </a:t>
            </a:r>
            <a:r>
              <a:rPr lang="ru-RU" sz="5600" b="1" dirty="0" err="1"/>
              <a:t>змін</a:t>
            </a:r>
            <a:r>
              <a:rPr lang="ru-RU" sz="5600" b="1" dirty="0"/>
              <a:t> до </a:t>
            </a:r>
            <a:r>
              <a:rPr lang="ru-RU" sz="5600" b="1" dirty="0" err="1"/>
              <a:t>фінансового</a:t>
            </a:r>
            <a:r>
              <a:rPr lang="ru-RU" sz="5600" b="1" dirty="0"/>
              <a:t> документа.</a:t>
            </a:r>
          </a:p>
          <a:p>
            <a:pPr marL="179388" indent="-60325" algn="just">
              <a:lnSpc>
                <a:spcPct val="120000"/>
              </a:lnSpc>
              <a:buNone/>
            </a:pPr>
            <a:r>
              <a:rPr lang="ru-RU" sz="5600" b="1" dirty="0" smtClean="0"/>
              <a:t>		</a:t>
            </a:r>
            <a:r>
              <a:rPr lang="ru-RU" sz="5600" b="1" dirty="0" err="1" smtClean="0"/>
              <a:t>Набули</a:t>
            </a:r>
            <a:r>
              <a:rPr lang="ru-RU" sz="5600" b="1" dirty="0" smtClean="0"/>
              <a:t> </a:t>
            </a:r>
            <a:r>
              <a:rPr lang="ru-RU" sz="5600" b="1" dirty="0" err="1"/>
              <a:t>поширення</a:t>
            </a:r>
            <a:r>
              <a:rPr lang="ru-RU" sz="5600" b="1" dirty="0"/>
              <a:t> </a:t>
            </a:r>
            <a:r>
              <a:rPr lang="ru-RU" sz="5600" b="1" dirty="0" err="1"/>
              <a:t>багатофункціональні</a:t>
            </a:r>
            <a:r>
              <a:rPr lang="ru-RU" sz="5600" b="1" dirty="0"/>
              <a:t> </a:t>
            </a:r>
            <a:r>
              <a:rPr lang="ru-RU" sz="5600" b="1" dirty="0" err="1"/>
              <a:t>пристрої</a:t>
            </a:r>
            <a:r>
              <a:rPr lang="ru-RU" sz="5600" b="1" dirty="0"/>
              <a:t>, в </a:t>
            </a:r>
            <a:r>
              <a:rPr lang="ru-RU" sz="5600" b="1" dirty="0" err="1"/>
              <a:t>яких</a:t>
            </a:r>
            <a:r>
              <a:rPr lang="ru-RU" sz="5600" b="1" dirty="0"/>
              <a:t> </a:t>
            </a:r>
            <a:r>
              <a:rPr lang="ru-RU" sz="5600" b="1" dirty="0" err="1"/>
              <a:t>об'єднані</a:t>
            </a:r>
            <a:r>
              <a:rPr lang="ru-RU" sz="5600" b="1" dirty="0"/>
              <a:t> принтер, сканер, </a:t>
            </a:r>
            <a:r>
              <a:rPr lang="ru-RU" sz="5600" b="1" dirty="0" err="1"/>
              <a:t>копір</a:t>
            </a:r>
            <a:r>
              <a:rPr lang="ru-RU" sz="5600" b="1" dirty="0"/>
              <a:t> </a:t>
            </a:r>
            <a:r>
              <a:rPr lang="ru-RU" sz="5600" b="1" dirty="0" err="1"/>
              <a:t>і</a:t>
            </a:r>
            <a:r>
              <a:rPr lang="ru-RU" sz="5600" b="1" dirty="0"/>
              <a:t> факс. </a:t>
            </a:r>
            <a:r>
              <a:rPr lang="ru-RU" sz="5600" b="1" dirty="0" err="1"/>
              <a:t>Таке</a:t>
            </a:r>
            <a:r>
              <a:rPr lang="ru-RU" sz="5600" b="1" dirty="0"/>
              <a:t> </a:t>
            </a:r>
            <a:r>
              <a:rPr lang="ru-RU" sz="5600" b="1" dirty="0" err="1"/>
              <a:t>об'єднання</a:t>
            </a:r>
            <a:r>
              <a:rPr lang="ru-RU" sz="5600" b="1" dirty="0"/>
              <a:t> </a:t>
            </a:r>
            <a:r>
              <a:rPr lang="ru-RU" sz="5600" b="1" dirty="0" err="1"/>
              <a:t>раціональне</a:t>
            </a:r>
            <a:r>
              <a:rPr lang="ru-RU" sz="5600" b="1" dirty="0"/>
              <a:t> </a:t>
            </a:r>
            <a:r>
              <a:rPr lang="ru-RU" sz="5600" b="1" dirty="0" err="1"/>
              <a:t>технічно</a:t>
            </a:r>
            <a:r>
              <a:rPr lang="ru-RU" sz="5600" b="1" dirty="0"/>
              <a:t> </a:t>
            </a:r>
            <a:r>
              <a:rPr lang="ru-RU" sz="5600" b="1" dirty="0" err="1"/>
              <a:t>і</a:t>
            </a:r>
            <a:r>
              <a:rPr lang="ru-RU" sz="5600" b="1" dirty="0"/>
              <a:t> </a:t>
            </a:r>
            <a:r>
              <a:rPr lang="ru-RU" sz="5600" b="1" dirty="0" err="1"/>
              <a:t>зручно</a:t>
            </a:r>
            <a:r>
              <a:rPr lang="ru-RU" sz="5600" b="1" dirty="0"/>
              <a:t> в </a:t>
            </a:r>
            <a:r>
              <a:rPr lang="ru-RU" sz="5600" b="1" dirty="0" err="1"/>
              <a:t>роботі</a:t>
            </a:r>
            <a:r>
              <a:rPr lang="ru-RU" sz="5600" b="1" dirty="0"/>
              <a:t>. </a:t>
            </a:r>
            <a:r>
              <a:rPr lang="ru-RU" sz="5600" b="1" dirty="0" err="1"/>
              <a:t>Широкоформатні</a:t>
            </a:r>
            <a:r>
              <a:rPr lang="ru-RU" sz="5600" b="1" dirty="0"/>
              <a:t> (А3, А2) </a:t>
            </a:r>
            <a:r>
              <a:rPr lang="ru-RU" sz="5600" b="1" dirty="0" err="1"/>
              <a:t>принтери</a:t>
            </a:r>
            <a:r>
              <a:rPr lang="ru-RU" sz="5600" b="1" dirty="0"/>
              <a:t> </a:t>
            </a:r>
            <a:r>
              <a:rPr lang="ru-RU" sz="5600" b="1" dirty="0" err="1"/>
              <a:t>іноді</a:t>
            </a:r>
            <a:r>
              <a:rPr lang="ru-RU" sz="5600" b="1" dirty="0"/>
              <a:t> </a:t>
            </a:r>
            <a:r>
              <a:rPr lang="ru-RU" sz="5600" b="1" dirty="0" err="1"/>
              <a:t>невірно</a:t>
            </a:r>
            <a:r>
              <a:rPr lang="ru-RU" sz="5600" b="1" dirty="0"/>
              <a:t> </a:t>
            </a:r>
            <a:r>
              <a:rPr lang="ru-RU" sz="5600" b="1" dirty="0" err="1"/>
              <a:t>називають</a:t>
            </a:r>
            <a:r>
              <a:rPr lang="ru-RU" sz="5600" b="1" dirty="0"/>
              <a:t> </a:t>
            </a:r>
            <a:r>
              <a:rPr lang="ru-RU" sz="5600" b="1" dirty="0" smtClean="0"/>
              <a:t>плоттерами.</a:t>
            </a:r>
          </a:p>
        </p:txBody>
      </p:sp>
      <p:pic>
        <p:nvPicPr>
          <p:cNvPr id="6" name="Рисунок 5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1916832"/>
            <a:ext cx="185852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24" y="285728"/>
            <a:ext cx="4968552" cy="642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err="1"/>
              <a:t>Струменеві</a:t>
            </a:r>
            <a:r>
              <a:rPr lang="ru-RU" sz="2800" b="1" dirty="0"/>
              <a:t> </a:t>
            </a:r>
            <a:r>
              <a:rPr lang="ru-RU" sz="2800" b="1" dirty="0" err="1" smtClean="0"/>
              <a:t>принтери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5856" y="1412776"/>
            <a:ext cx="5868144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90488" indent="-90488"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4800" b="1" dirty="0"/>
              <a:t>Принцип </a:t>
            </a:r>
            <a:r>
              <a:rPr lang="ru-RU" sz="4800" b="1" dirty="0" err="1"/>
              <a:t>дії</a:t>
            </a:r>
            <a:r>
              <a:rPr lang="ru-RU" sz="4800" b="1" dirty="0"/>
              <a:t> </a:t>
            </a:r>
            <a:r>
              <a:rPr lang="ru-RU" sz="4800" b="1" dirty="0" err="1"/>
              <a:t>струменевих</a:t>
            </a:r>
            <a:r>
              <a:rPr lang="ru-RU" sz="4800" b="1" dirty="0"/>
              <a:t> </a:t>
            </a:r>
            <a:r>
              <a:rPr lang="ru-RU" sz="4800" b="1" dirty="0" err="1"/>
              <a:t>принтерів</a:t>
            </a:r>
            <a:r>
              <a:rPr lang="ru-RU" sz="4800" b="1" dirty="0"/>
              <a:t> схожий на </a:t>
            </a:r>
            <a:r>
              <a:rPr lang="ru-RU" sz="4800" b="1" dirty="0" err="1"/>
              <a:t>матричні</a:t>
            </a:r>
            <a:r>
              <a:rPr lang="ru-RU" sz="4800" b="1" dirty="0"/>
              <a:t> </a:t>
            </a:r>
            <a:r>
              <a:rPr lang="ru-RU" sz="4800" b="1" dirty="0" err="1"/>
              <a:t>принтери</a:t>
            </a:r>
            <a:r>
              <a:rPr lang="ru-RU" sz="4800" b="1" dirty="0"/>
              <a:t> </a:t>
            </a:r>
            <a:r>
              <a:rPr lang="ru-RU" sz="4800" b="1" dirty="0" err="1"/>
              <a:t>тим</a:t>
            </a:r>
            <a:r>
              <a:rPr lang="ru-RU" sz="4800" b="1" dirty="0"/>
              <a:t>, </a:t>
            </a:r>
            <a:r>
              <a:rPr lang="ru-RU" sz="4800" b="1" dirty="0" err="1"/>
              <a:t>що</a:t>
            </a:r>
            <a:r>
              <a:rPr lang="ru-RU" sz="4800" b="1" dirty="0"/>
              <a:t> </a:t>
            </a:r>
            <a:r>
              <a:rPr lang="ru-RU" sz="4800" b="1" dirty="0" err="1"/>
              <a:t>зображення</a:t>
            </a:r>
            <a:r>
              <a:rPr lang="ru-RU" sz="4800" b="1" dirty="0"/>
              <a:t> </a:t>
            </a:r>
            <a:r>
              <a:rPr lang="ru-RU" sz="4800" b="1" dirty="0" err="1"/>
              <a:t>на</a:t>
            </a:r>
            <a:r>
              <a:rPr lang="ru-RU" sz="4800" b="1" dirty="0"/>
              <a:t> </a:t>
            </a:r>
            <a:r>
              <a:rPr lang="ru-RU" sz="4800" b="1" dirty="0" err="1"/>
              <a:t>носієві</a:t>
            </a:r>
            <a:r>
              <a:rPr lang="ru-RU" sz="4800" b="1" dirty="0"/>
              <a:t> </a:t>
            </a:r>
            <a:r>
              <a:rPr lang="ru-RU" sz="4800" b="1" dirty="0" err="1"/>
              <a:t>формується</a:t>
            </a:r>
            <a:r>
              <a:rPr lang="ru-RU" sz="4800" b="1" dirty="0"/>
              <a:t>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крапок</a:t>
            </a:r>
            <a:r>
              <a:rPr lang="ru-RU" sz="4800" b="1" dirty="0"/>
              <a:t>. Але </a:t>
            </a:r>
            <a:r>
              <a:rPr lang="ru-RU" sz="4800" b="1" dirty="0" err="1"/>
              <a:t>замість</a:t>
            </a:r>
            <a:r>
              <a:rPr lang="ru-RU" sz="4800" b="1" dirty="0"/>
              <a:t> головок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голками</a:t>
            </a:r>
            <a:r>
              <a:rPr lang="ru-RU" sz="4800" b="1" dirty="0"/>
              <a:t> в </a:t>
            </a:r>
            <a:r>
              <a:rPr lang="ru-RU" sz="4800" b="1" dirty="0" err="1"/>
              <a:t>струменевих</a:t>
            </a:r>
            <a:r>
              <a:rPr lang="ru-RU" sz="4800" b="1" dirty="0"/>
              <a:t> принтерах </a:t>
            </a:r>
            <a:r>
              <a:rPr lang="ru-RU" sz="4800" b="1" dirty="0" err="1"/>
              <a:t>використовується</a:t>
            </a:r>
            <a:r>
              <a:rPr lang="ru-RU" sz="4800" b="1" dirty="0"/>
              <a:t> </a:t>
            </a:r>
            <a:r>
              <a:rPr lang="ru-RU" sz="4800" b="1" dirty="0" err="1"/>
              <a:t>матриця</a:t>
            </a:r>
            <a:r>
              <a:rPr lang="ru-RU" sz="4800" b="1" dirty="0"/>
              <a:t> </a:t>
            </a:r>
            <a:r>
              <a:rPr lang="ru-RU" sz="4800" b="1" dirty="0" err="1"/>
              <a:t>що</a:t>
            </a:r>
            <a:r>
              <a:rPr lang="ru-RU" sz="4800" b="1" dirty="0"/>
              <a:t> </a:t>
            </a:r>
            <a:r>
              <a:rPr lang="ru-RU" sz="4800" b="1" dirty="0" err="1"/>
              <a:t>друкує</a:t>
            </a:r>
            <a:r>
              <a:rPr lang="ru-RU" sz="4800" b="1" dirty="0"/>
              <a:t> </a:t>
            </a:r>
            <a:r>
              <a:rPr lang="ru-RU" sz="4800" b="1" dirty="0" err="1"/>
              <a:t>рідкими</a:t>
            </a:r>
            <a:r>
              <a:rPr lang="uk-UA" sz="4800" b="1" dirty="0"/>
              <a:t> барвниками</a:t>
            </a:r>
            <a:r>
              <a:rPr lang="ru-RU" sz="4800" b="1" dirty="0"/>
              <a:t>. </a:t>
            </a:r>
            <a:r>
              <a:rPr lang="ru-RU" sz="4800" b="1" dirty="0" err="1"/>
              <a:t>Картриджі</a:t>
            </a:r>
            <a:r>
              <a:rPr lang="ru-RU" sz="4800" b="1" dirty="0"/>
              <a:t>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барвниками</a:t>
            </a:r>
            <a:r>
              <a:rPr lang="ru-RU" sz="4800" b="1" dirty="0"/>
              <a:t> </a:t>
            </a:r>
            <a:r>
              <a:rPr lang="ru-RU" sz="4800" b="1" dirty="0" err="1"/>
              <a:t>бувають</a:t>
            </a:r>
            <a:r>
              <a:rPr lang="ru-RU" sz="4800" b="1" dirty="0"/>
              <a:t>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вбудованою</a:t>
            </a:r>
            <a:r>
              <a:rPr lang="ru-RU" sz="4800" b="1" dirty="0"/>
              <a:t> </a:t>
            </a:r>
            <a:r>
              <a:rPr lang="ru-RU" sz="4800" b="1" dirty="0" err="1"/>
              <a:t>друкуючою</a:t>
            </a:r>
            <a:r>
              <a:rPr lang="ru-RU" sz="4800" b="1" dirty="0"/>
              <a:t> головкою - в основному </a:t>
            </a:r>
            <a:r>
              <a:rPr lang="ru-RU" sz="4800" b="1" dirty="0" err="1"/>
              <a:t>такий</a:t>
            </a:r>
            <a:r>
              <a:rPr lang="ru-RU" sz="4800" b="1" dirty="0"/>
              <a:t> </a:t>
            </a:r>
            <a:r>
              <a:rPr lang="ru-RU" sz="4800" b="1" dirty="0" err="1"/>
              <a:t>підхід</a:t>
            </a:r>
            <a:r>
              <a:rPr lang="ru-RU" sz="4800" b="1" dirty="0"/>
              <a:t> </a:t>
            </a:r>
            <a:r>
              <a:rPr lang="ru-RU" sz="4800" b="1" dirty="0" err="1"/>
              <a:t>використовується</a:t>
            </a:r>
            <a:r>
              <a:rPr lang="ru-RU" sz="4800" b="1" dirty="0"/>
              <a:t> </a:t>
            </a:r>
            <a:r>
              <a:rPr lang="ru-RU" sz="4800" b="1" dirty="0" err="1"/>
              <a:t>компаніями</a:t>
            </a:r>
            <a:r>
              <a:rPr lang="ru-RU" sz="4800" b="1" dirty="0"/>
              <a:t> </a:t>
            </a:r>
            <a:r>
              <a:rPr lang="ru-RU" sz="4800" b="1" dirty="0" err="1"/>
              <a:t>Hewlett-Packard</a:t>
            </a:r>
            <a:r>
              <a:rPr lang="ru-RU" sz="4800" b="1" dirty="0"/>
              <a:t>, </a:t>
            </a:r>
            <a:r>
              <a:rPr lang="ru-RU" sz="4800" b="1" dirty="0" err="1"/>
              <a:t>Lexmark</a:t>
            </a:r>
            <a:r>
              <a:rPr lang="ru-RU" sz="4800" b="1" dirty="0"/>
              <a:t>. </a:t>
            </a:r>
            <a:r>
              <a:rPr lang="ru-RU" sz="4800" b="1" dirty="0" err="1"/>
              <a:t>Фірми</a:t>
            </a:r>
            <a:r>
              <a:rPr lang="ru-RU" sz="4800" b="1" dirty="0"/>
              <a:t> </a:t>
            </a:r>
            <a:r>
              <a:rPr lang="ru-RU" sz="4800" b="1" dirty="0" err="1"/>
              <a:t>Epson</a:t>
            </a:r>
            <a:r>
              <a:rPr lang="ru-RU" sz="4800" b="1" dirty="0"/>
              <a:t>, </a:t>
            </a:r>
            <a:r>
              <a:rPr lang="ru-RU" sz="4800" b="1" dirty="0" err="1"/>
              <a:t>Canon</a:t>
            </a:r>
            <a:r>
              <a:rPr lang="ru-RU" sz="4800" b="1" dirty="0"/>
              <a:t> </a:t>
            </a:r>
            <a:r>
              <a:rPr lang="ru-RU" sz="4800" b="1" dirty="0" err="1"/>
              <a:t>проводять</a:t>
            </a:r>
            <a:r>
              <a:rPr lang="ru-RU" sz="4800" b="1" dirty="0"/>
              <a:t> </a:t>
            </a:r>
            <a:r>
              <a:rPr lang="ru-RU" sz="4800" b="1" dirty="0" err="1"/>
              <a:t>струменеві</a:t>
            </a:r>
            <a:r>
              <a:rPr lang="ru-RU" sz="4800" b="1" dirty="0"/>
              <a:t> </a:t>
            </a:r>
            <a:r>
              <a:rPr lang="ru-RU" sz="4800" b="1" dirty="0" err="1"/>
              <a:t>принтери</a:t>
            </a:r>
            <a:r>
              <a:rPr lang="ru-RU" sz="4800" b="1" dirty="0"/>
              <a:t>, в </a:t>
            </a:r>
            <a:r>
              <a:rPr lang="ru-RU" sz="4800" b="1" dirty="0" err="1"/>
              <a:t>яких</a:t>
            </a:r>
            <a:r>
              <a:rPr lang="ru-RU" sz="4800" b="1" dirty="0"/>
              <a:t> </a:t>
            </a:r>
            <a:r>
              <a:rPr lang="ru-RU" sz="4800" b="1" dirty="0" err="1"/>
              <a:t>друкуюча</a:t>
            </a:r>
            <a:r>
              <a:rPr lang="ru-RU" sz="4800" b="1" dirty="0"/>
              <a:t> </a:t>
            </a:r>
            <a:r>
              <a:rPr lang="ru-RU" sz="4800" b="1" dirty="0" err="1"/>
              <a:t>матриця</a:t>
            </a:r>
            <a:r>
              <a:rPr lang="ru-RU" sz="4800" b="1" dirty="0"/>
              <a:t> </a:t>
            </a:r>
            <a:r>
              <a:rPr lang="ru-RU" sz="4800" b="1" dirty="0" err="1"/>
              <a:t>є</a:t>
            </a:r>
            <a:r>
              <a:rPr lang="ru-RU" sz="4800" b="1" dirty="0"/>
              <a:t> </a:t>
            </a:r>
            <a:r>
              <a:rPr lang="ru-RU" sz="4800" b="1" dirty="0" err="1"/>
              <a:t>деталлю</a:t>
            </a:r>
            <a:r>
              <a:rPr lang="ru-RU" sz="4800" b="1" dirty="0"/>
              <a:t> принтера, а </a:t>
            </a:r>
            <a:r>
              <a:rPr lang="ru-RU" sz="4800" b="1" dirty="0" err="1"/>
              <a:t>змінні</a:t>
            </a:r>
            <a:r>
              <a:rPr lang="ru-RU" sz="4800" b="1" dirty="0"/>
              <a:t> </a:t>
            </a:r>
            <a:r>
              <a:rPr lang="ru-RU" sz="4800" b="1" dirty="0" err="1"/>
              <a:t>картриджі</a:t>
            </a:r>
            <a:r>
              <a:rPr lang="ru-RU" sz="4800" b="1" dirty="0"/>
              <a:t> </a:t>
            </a:r>
            <a:r>
              <a:rPr lang="ru-RU" sz="4800" b="1" dirty="0" err="1"/>
              <a:t>містять</a:t>
            </a:r>
            <a:r>
              <a:rPr lang="ru-RU" sz="4800" b="1" dirty="0"/>
              <a:t> </a:t>
            </a:r>
            <a:r>
              <a:rPr lang="ru-RU" sz="4800" b="1" dirty="0" err="1"/>
              <a:t>тільки</a:t>
            </a:r>
            <a:r>
              <a:rPr lang="ru-RU" sz="4800" b="1" dirty="0"/>
              <a:t> </a:t>
            </a:r>
            <a:r>
              <a:rPr lang="ru-RU" sz="4800" b="1" dirty="0" err="1"/>
              <a:t>барвник</a:t>
            </a:r>
            <a:r>
              <a:rPr lang="ru-RU" sz="4800" b="1" dirty="0"/>
              <a:t>. При </a:t>
            </a:r>
            <a:r>
              <a:rPr lang="ru-RU" sz="4800" b="1" dirty="0" err="1"/>
              <a:t>тривалому</a:t>
            </a:r>
            <a:r>
              <a:rPr lang="ru-RU" sz="4800" b="1" dirty="0"/>
              <a:t> </a:t>
            </a:r>
            <a:r>
              <a:rPr lang="ru-RU" sz="4800" b="1" dirty="0" err="1"/>
              <a:t>простої</a:t>
            </a:r>
            <a:r>
              <a:rPr lang="ru-RU" sz="4800" b="1" dirty="0"/>
              <a:t> принтера (</a:t>
            </a:r>
            <a:r>
              <a:rPr lang="ru-RU" sz="4800" b="1" dirty="0" err="1"/>
              <a:t>тиждень</a:t>
            </a:r>
            <a:r>
              <a:rPr lang="ru-RU" sz="4800" b="1" dirty="0"/>
              <a:t> </a:t>
            </a:r>
            <a:r>
              <a:rPr lang="ru-RU" sz="4800" b="1" dirty="0" err="1"/>
              <a:t>і</a:t>
            </a:r>
            <a:r>
              <a:rPr lang="ru-RU" sz="4800" b="1" dirty="0"/>
              <a:t> </a:t>
            </a:r>
            <a:r>
              <a:rPr lang="ru-RU" sz="4800" b="1" dirty="0" err="1"/>
              <a:t>більше</a:t>
            </a:r>
            <a:r>
              <a:rPr lang="ru-RU" sz="4800" b="1" dirty="0"/>
              <a:t>) </a:t>
            </a:r>
            <a:r>
              <a:rPr lang="ru-RU" sz="4800" b="1" dirty="0" err="1"/>
              <a:t>відбувається</a:t>
            </a:r>
            <a:r>
              <a:rPr lang="ru-RU" sz="4800" b="1" dirty="0"/>
              <a:t> </a:t>
            </a:r>
            <a:r>
              <a:rPr lang="ru-RU" sz="4800" b="1" dirty="0" err="1"/>
              <a:t>висихання</a:t>
            </a:r>
            <a:r>
              <a:rPr lang="ru-RU" sz="4800" b="1" dirty="0"/>
              <a:t> </a:t>
            </a:r>
            <a:r>
              <a:rPr lang="ru-RU" sz="4800" b="1" dirty="0" err="1"/>
              <a:t>залишків</a:t>
            </a:r>
            <a:r>
              <a:rPr lang="ru-RU" sz="4800" b="1" dirty="0"/>
              <a:t> </a:t>
            </a:r>
            <a:r>
              <a:rPr lang="ru-RU" sz="4800" b="1" dirty="0" err="1"/>
              <a:t>барвника</a:t>
            </a:r>
            <a:r>
              <a:rPr lang="ru-RU" sz="4800" b="1" dirty="0"/>
              <a:t> на соплах </a:t>
            </a:r>
            <a:r>
              <a:rPr lang="ru-RU" sz="4800" b="1" dirty="0" err="1"/>
              <a:t>друкуючої</a:t>
            </a:r>
            <a:r>
              <a:rPr lang="ru-RU" sz="4800" b="1" dirty="0"/>
              <a:t> головки. Принтер </a:t>
            </a:r>
            <a:r>
              <a:rPr lang="ru-RU" sz="4800" b="1" dirty="0" err="1"/>
              <a:t>уміє</a:t>
            </a:r>
            <a:r>
              <a:rPr lang="ru-RU" sz="4800" b="1" dirty="0"/>
              <a:t> сам автоматично </a:t>
            </a:r>
            <a:r>
              <a:rPr lang="ru-RU" sz="4800" b="1" dirty="0" err="1"/>
              <a:t>чистити</a:t>
            </a:r>
            <a:r>
              <a:rPr lang="ru-RU" sz="4800" b="1" dirty="0"/>
              <a:t> </a:t>
            </a:r>
            <a:r>
              <a:rPr lang="ru-RU" sz="4800" b="1" dirty="0" err="1"/>
              <a:t>друкуючу</a:t>
            </a:r>
            <a:r>
              <a:rPr lang="ru-RU" sz="4800" b="1" dirty="0"/>
              <a:t> головку. Але </a:t>
            </a:r>
            <a:r>
              <a:rPr lang="ru-RU" sz="4800" b="1" dirty="0" err="1"/>
              <a:t>також</a:t>
            </a:r>
            <a:r>
              <a:rPr lang="ru-RU" sz="4800" b="1" dirty="0"/>
              <a:t> </a:t>
            </a:r>
            <a:r>
              <a:rPr lang="ru-RU" sz="4800" b="1" dirty="0" err="1"/>
              <a:t>можливо</a:t>
            </a:r>
            <a:r>
              <a:rPr lang="ru-RU" sz="4800" b="1" dirty="0"/>
              <a:t> провести </a:t>
            </a:r>
            <a:r>
              <a:rPr lang="ru-RU" sz="4800" b="1" dirty="0" err="1"/>
              <a:t>примусове</a:t>
            </a:r>
            <a:r>
              <a:rPr lang="ru-RU" sz="4800" b="1" dirty="0"/>
              <a:t> </a:t>
            </a:r>
            <a:r>
              <a:rPr lang="ru-RU" sz="4800" b="1" dirty="0" err="1"/>
              <a:t>очищення</a:t>
            </a:r>
            <a:r>
              <a:rPr lang="ru-RU" sz="4800" b="1" dirty="0"/>
              <a:t> сопел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відповідного</a:t>
            </a:r>
            <a:r>
              <a:rPr lang="ru-RU" sz="4800" b="1" dirty="0"/>
              <a:t> </a:t>
            </a:r>
            <a:r>
              <a:rPr lang="ru-RU" sz="4800" b="1" dirty="0" err="1"/>
              <a:t>розділу</a:t>
            </a:r>
            <a:r>
              <a:rPr lang="ru-RU" sz="4800" b="1" dirty="0"/>
              <a:t> </a:t>
            </a:r>
            <a:r>
              <a:rPr lang="ru-RU" sz="4800" b="1" dirty="0" err="1"/>
              <a:t>настройок</a:t>
            </a:r>
            <a:r>
              <a:rPr lang="ru-RU" sz="4800" b="1" dirty="0"/>
              <a:t> драйвера принтера. При </a:t>
            </a:r>
            <a:r>
              <a:rPr lang="ru-RU" sz="4800" b="1" dirty="0" err="1"/>
              <a:t>прочищенні</a:t>
            </a:r>
            <a:r>
              <a:rPr lang="ru-RU" sz="4800" b="1" dirty="0"/>
              <a:t> сопел </a:t>
            </a:r>
            <a:r>
              <a:rPr lang="ru-RU" sz="4800" b="1" dirty="0" err="1"/>
              <a:t>друкуючої</a:t>
            </a:r>
            <a:r>
              <a:rPr lang="ru-RU" sz="4800" b="1" dirty="0"/>
              <a:t> головки </a:t>
            </a:r>
            <a:r>
              <a:rPr lang="ru-RU" sz="4800" b="1" dirty="0" err="1"/>
              <a:t>відбувається</a:t>
            </a:r>
            <a:r>
              <a:rPr lang="ru-RU" sz="4800" b="1" dirty="0"/>
              <a:t> </a:t>
            </a:r>
            <a:r>
              <a:rPr lang="ru-RU" sz="4800" b="1" dirty="0" err="1"/>
              <a:t>інтенсивна</a:t>
            </a:r>
            <a:r>
              <a:rPr lang="ru-RU" sz="4800" b="1" dirty="0"/>
              <a:t> </a:t>
            </a:r>
            <a:r>
              <a:rPr lang="ru-RU" sz="4800" b="1" dirty="0" err="1"/>
              <a:t>витрата</a:t>
            </a:r>
            <a:r>
              <a:rPr lang="ru-RU" sz="4800" b="1" dirty="0"/>
              <a:t> </a:t>
            </a:r>
            <a:r>
              <a:rPr lang="ru-RU" sz="4800" b="1" dirty="0" err="1"/>
              <a:t>барвника</a:t>
            </a:r>
            <a:r>
              <a:rPr lang="ru-RU" sz="4800" b="1" dirty="0"/>
              <a:t>. Особливо </a:t>
            </a:r>
            <a:r>
              <a:rPr lang="ru-RU" sz="4800" b="1" dirty="0" err="1"/>
              <a:t>критичне</a:t>
            </a:r>
            <a:r>
              <a:rPr lang="ru-RU" sz="4800" b="1" dirty="0"/>
              <a:t> </a:t>
            </a:r>
            <a:r>
              <a:rPr lang="ru-RU" sz="4800" b="1" dirty="0" err="1"/>
              <a:t>засмічення</a:t>
            </a:r>
            <a:r>
              <a:rPr lang="ru-RU" sz="4800" b="1" dirty="0"/>
              <a:t> сопел </a:t>
            </a:r>
            <a:r>
              <a:rPr lang="ru-RU" sz="4800" b="1" dirty="0" err="1"/>
              <a:t>друкуючої</a:t>
            </a:r>
            <a:r>
              <a:rPr lang="ru-RU" sz="4800" b="1" dirty="0"/>
              <a:t> </a:t>
            </a:r>
            <a:r>
              <a:rPr lang="ru-RU" sz="4800" b="1" dirty="0" err="1"/>
              <a:t>матриці</a:t>
            </a:r>
            <a:r>
              <a:rPr lang="ru-RU" sz="4800" b="1" dirty="0"/>
              <a:t> </a:t>
            </a:r>
            <a:r>
              <a:rPr lang="ru-RU" sz="4800" b="1" dirty="0" err="1"/>
              <a:t>принтерів</a:t>
            </a:r>
            <a:r>
              <a:rPr lang="ru-RU" sz="4800" b="1" dirty="0"/>
              <a:t> </a:t>
            </a:r>
            <a:r>
              <a:rPr lang="ru-RU" sz="4800" b="1" dirty="0" err="1"/>
              <a:t>Epson</a:t>
            </a:r>
            <a:r>
              <a:rPr lang="ru-RU" sz="4800" b="1" dirty="0"/>
              <a:t> </a:t>
            </a:r>
            <a:r>
              <a:rPr lang="ru-RU" sz="4800" b="1" dirty="0" err="1"/>
              <a:t>і</a:t>
            </a:r>
            <a:r>
              <a:rPr lang="ru-RU" sz="4800" b="1" dirty="0"/>
              <a:t> </a:t>
            </a:r>
            <a:r>
              <a:rPr lang="ru-RU" sz="4800" b="1" dirty="0" err="1"/>
              <a:t>Canon</a:t>
            </a:r>
            <a:r>
              <a:rPr lang="ru-RU" sz="4800" b="1" dirty="0"/>
              <a:t>. </a:t>
            </a:r>
            <a:r>
              <a:rPr lang="ru-RU" sz="4800" b="1" dirty="0" err="1"/>
              <a:t>Якщо</a:t>
            </a:r>
            <a:r>
              <a:rPr lang="ru-RU" sz="4800" b="1" dirty="0"/>
              <a:t> </a:t>
            </a:r>
            <a:r>
              <a:rPr lang="ru-RU" sz="4800" b="1" dirty="0" err="1"/>
              <a:t>штатними</a:t>
            </a:r>
            <a:r>
              <a:rPr lang="ru-RU" sz="4800" b="1" dirty="0"/>
              <a:t> </a:t>
            </a:r>
            <a:r>
              <a:rPr lang="ru-RU" sz="4800" b="1" dirty="0" err="1"/>
              <a:t>засобами</a:t>
            </a:r>
            <a:r>
              <a:rPr lang="ru-RU" sz="4800" b="1" dirty="0"/>
              <a:t> принтера не </a:t>
            </a:r>
            <a:r>
              <a:rPr lang="ru-RU" sz="4800" b="1" dirty="0" err="1"/>
              <a:t>вдалося</a:t>
            </a:r>
            <a:r>
              <a:rPr lang="ru-RU" sz="4800" b="1" dirty="0"/>
              <a:t> </a:t>
            </a:r>
            <a:r>
              <a:rPr lang="ru-RU" sz="4800" b="1" dirty="0" err="1"/>
              <a:t>очистити</a:t>
            </a:r>
            <a:r>
              <a:rPr lang="ru-RU" sz="4800" b="1" dirty="0"/>
              <a:t> сопла </a:t>
            </a:r>
            <a:r>
              <a:rPr lang="ru-RU" sz="4800" b="1" dirty="0" err="1"/>
              <a:t>друкуючої</a:t>
            </a:r>
            <a:r>
              <a:rPr lang="ru-RU" sz="4800" b="1" dirty="0"/>
              <a:t> головки, то подальше </a:t>
            </a:r>
            <a:r>
              <a:rPr lang="ru-RU" sz="4800" b="1" dirty="0" err="1"/>
              <a:t>очищення</a:t>
            </a:r>
            <a:r>
              <a:rPr lang="ru-RU" sz="4800" b="1" dirty="0"/>
              <a:t> </a:t>
            </a:r>
            <a:r>
              <a:rPr lang="ru-RU" sz="4800" b="1" dirty="0" err="1"/>
              <a:t>і</a:t>
            </a:r>
            <a:r>
              <a:rPr lang="ru-RU" sz="4800" b="1" dirty="0"/>
              <a:t>/</a:t>
            </a:r>
            <a:r>
              <a:rPr lang="ru-RU" sz="4800" b="1" dirty="0" err="1"/>
              <a:t>або</a:t>
            </a:r>
            <a:r>
              <a:rPr lang="ru-RU" sz="4800" b="1" dirty="0"/>
              <a:t> </a:t>
            </a:r>
            <a:r>
              <a:rPr lang="ru-RU" sz="4800" b="1" dirty="0" err="1"/>
              <a:t>заміна</a:t>
            </a:r>
            <a:r>
              <a:rPr lang="ru-RU" sz="4800" b="1" dirty="0"/>
              <a:t> </a:t>
            </a:r>
            <a:r>
              <a:rPr lang="ru-RU" sz="4800" b="1" dirty="0" err="1"/>
              <a:t>друкуючої</a:t>
            </a:r>
            <a:r>
              <a:rPr lang="ru-RU" sz="4800" b="1" dirty="0"/>
              <a:t> головки проводиться в </a:t>
            </a:r>
            <a:r>
              <a:rPr lang="ru-RU" sz="4800" b="1" dirty="0" err="1"/>
              <a:t>ремонтних</a:t>
            </a:r>
            <a:r>
              <a:rPr lang="ru-RU" sz="4800" b="1" dirty="0"/>
              <a:t> </a:t>
            </a:r>
            <a:r>
              <a:rPr lang="ru-RU" sz="4800" b="1" dirty="0" err="1"/>
              <a:t>майстернях</a:t>
            </a:r>
            <a:r>
              <a:rPr lang="ru-RU" sz="4800" b="1" dirty="0"/>
              <a:t>. </a:t>
            </a:r>
            <a:r>
              <a:rPr lang="ru-RU" sz="4800" b="1" dirty="0" err="1"/>
              <a:t>Заміна</a:t>
            </a:r>
            <a:r>
              <a:rPr lang="ru-RU" sz="4800" b="1" dirty="0"/>
              <a:t> картриджа, </a:t>
            </a:r>
            <a:r>
              <a:rPr lang="ru-RU" sz="4800" b="1" dirty="0" err="1"/>
              <a:t>що</a:t>
            </a:r>
            <a:r>
              <a:rPr lang="ru-RU" sz="4800" b="1" dirty="0"/>
              <a:t> </a:t>
            </a:r>
            <a:r>
              <a:rPr lang="ru-RU" sz="4800" b="1" dirty="0" err="1"/>
              <a:t>містить</a:t>
            </a:r>
            <a:r>
              <a:rPr lang="ru-RU" sz="4800" b="1" dirty="0"/>
              <a:t> </a:t>
            </a:r>
            <a:r>
              <a:rPr lang="ru-RU" sz="4800" b="1" dirty="0" err="1"/>
              <a:t>друкуючу</a:t>
            </a:r>
            <a:r>
              <a:rPr lang="ru-RU" sz="4800" b="1" dirty="0"/>
              <a:t> </a:t>
            </a:r>
            <a:r>
              <a:rPr lang="ru-RU" sz="4800" b="1" dirty="0" err="1"/>
              <a:t>матрицю</a:t>
            </a:r>
            <a:r>
              <a:rPr lang="ru-RU" sz="4800" b="1" dirty="0"/>
              <a:t>, на </a:t>
            </a:r>
            <a:r>
              <a:rPr lang="ru-RU" sz="4800" b="1" dirty="0" err="1"/>
              <a:t>новий</a:t>
            </a:r>
            <a:r>
              <a:rPr lang="ru-RU" sz="4800" b="1" dirty="0"/>
              <a:t> проблем не </a:t>
            </a:r>
            <a:r>
              <a:rPr lang="ru-RU" sz="4800" b="1" dirty="0" err="1"/>
              <a:t>викликає</a:t>
            </a:r>
            <a:r>
              <a:rPr lang="ru-RU" sz="4800" b="1" dirty="0"/>
              <a:t>. </a:t>
            </a:r>
            <a:r>
              <a:rPr lang="ru-RU" sz="4800" b="1" dirty="0" err="1"/>
              <a:t>Друкуючі</a:t>
            </a:r>
            <a:r>
              <a:rPr lang="ru-RU" sz="4800" b="1" dirty="0"/>
              <a:t> головки </a:t>
            </a:r>
            <a:r>
              <a:rPr lang="ru-RU" sz="4800" b="1" dirty="0" err="1"/>
              <a:t>струменевих</a:t>
            </a:r>
            <a:r>
              <a:rPr lang="ru-RU" sz="4800" b="1" dirty="0"/>
              <a:t> </a:t>
            </a:r>
            <a:r>
              <a:rPr lang="ru-RU" sz="4800" b="1" dirty="0" err="1"/>
              <a:t>принтерів</a:t>
            </a:r>
            <a:r>
              <a:rPr lang="ru-RU" sz="4800" b="1" dirty="0"/>
              <a:t> </a:t>
            </a:r>
            <a:r>
              <a:rPr lang="ru-RU" sz="4800" b="1" dirty="0" err="1"/>
              <a:t>створюються</a:t>
            </a:r>
            <a:r>
              <a:rPr lang="ru-RU" sz="4800" b="1" dirty="0"/>
              <a:t>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використанням</a:t>
            </a:r>
            <a:r>
              <a:rPr lang="ru-RU" sz="4800" b="1" dirty="0"/>
              <a:t> </a:t>
            </a:r>
            <a:r>
              <a:rPr lang="ru-RU" sz="4800" b="1" dirty="0" err="1"/>
              <a:t>наступних</a:t>
            </a:r>
            <a:r>
              <a:rPr lang="ru-RU" sz="4800" b="1" dirty="0"/>
              <a:t> </a:t>
            </a:r>
            <a:r>
              <a:rPr lang="ru-RU" sz="4800" b="1" dirty="0" err="1"/>
              <a:t>типів</a:t>
            </a:r>
            <a:r>
              <a:rPr lang="ru-RU" sz="4800" b="1" dirty="0"/>
              <a:t> </a:t>
            </a:r>
            <a:r>
              <a:rPr lang="ru-RU" sz="4800" b="1" dirty="0" err="1"/>
              <a:t>подачі</a:t>
            </a:r>
            <a:r>
              <a:rPr lang="ru-RU" sz="4800" b="1" dirty="0"/>
              <a:t> </a:t>
            </a:r>
            <a:r>
              <a:rPr lang="ru-RU" sz="4800" b="1" dirty="0" err="1"/>
              <a:t>барвника</a:t>
            </a:r>
            <a:r>
              <a:rPr lang="ru-RU" sz="4800" b="1" dirty="0"/>
              <a:t>:</a:t>
            </a:r>
          </a:p>
          <a:p>
            <a:pPr marL="90488" indent="-90488" algn="just">
              <a:lnSpc>
                <a:spcPct val="120000"/>
              </a:lnSpc>
              <a:buNone/>
            </a:pPr>
            <a:r>
              <a:rPr lang="ru-RU" sz="4800" b="1" dirty="0" smtClean="0"/>
              <a:t>		</a:t>
            </a:r>
            <a:r>
              <a:rPr lang="ru-RU" sz="4800" b="1" dirty="0" err="1" smtClean="0"/>
              <a:t>Термічна</a:t>
            </a:r>
            <a:r>
              <a:rPr lang="ru-RU" sz="4800" b="1" dirty="0" smtClean="0"/>
              <a:t> </a:t>
            </a:r>
            <a:r>
              <a:rPr lang="ru-RU" sz="4800" b="1" dirty="0"/>
              <a:t>(</a:t>
            </a:r>
            <a:r>
              <a:rPr lang="ru-RU" sz="4800" b="1" dirty="0" err="1"/>
              <a:t>Thermal</a:t>
            </a:r>
            <a:r>
              <a:rPr lang="ru-RU" sz="4800" b="1" dirty="0"/>
              <a:t> </a:t>
            </a:r>
            <a:r>
              <a:rPr lang="ru-RU" sz="4800" b="1" dirty="0" err="1"/>
              <a:t>Ink</a:t>
            </a:r>
            <a:r>
              <a:rPr lang="ru-RU" sz="4800" b="1" dirty="0"/>
              <a:t> </a:t>
            </a:r>
            <a:r>
              <a:rPr lang="ru-RU" sz="4800" b="1" dirty="0" err="1"/>
              <a:t>Jet</a:t>
            </a:r>
            <a:r>
              <a:rPr lang="ru-RU" sz="4800" b="1" dirty="0"/>
              <a:t>), </a:t>
            </a:r>
            <a:r>
              <a:rPr lang="ru-RU" sz="4800" b="1" dirty="0" err="1"/>
              <a:t>також</a:t>
            </a:r>
            <a:r>
              <a:rPr lang="ru-RU" sz="4800" b="1" dirty="0"/>
              <a:t> звана </a:t>
            </a:r>
            <a:r>
              <a:rPr lang="ru-RU" sz="4800" b="1" dirty="0" err="1"/>
              <a:t>BubbleJet</a:t>
            </a:r>
            <a:r>
              <a:rPr lang="ru-RU" sz="4800" b="1" dirty="0"/>
              <a:t> - </a:t>
            </a:r>
            <a:r>
              <a:rPr lang="ru-RU" sz="4800" b="1" dirty="0" err="1"/>
              <a:t>Розробник</a:t>
            </a:r>
            <a:r>
              <a:rPr lang="ru-RU" sz="4800" b="1" dirty="0"/>
              <a:t> - </a:t>
            </a:r>
            <a:r>
              <a:rPr lang="ru-RU" sz="4800" b="1" dirty="0" err="1"/>
              <a:t>компанія</a:t>
            </a:r>
            <a:r>
              <a:rPr lang="ru-RU" sz="4800" b="1" dirty="0"/>
              <a:t> </a:t>
            </a:r>
            <a:r>
              <a:rPr lang="ru-RU" sz="4800" b="1" dirty="0" err="1"/>
              <a:t>Canon</a:t>
            </a:r>
            <a:r>
              <a:rPr lang="ru-RU" sz="4800" b="1" dirty="0"/>
              <a:t>. Принцип </a:t>
            </a:r>
            <a:r>
              <a:rPr lang="ru-RU" sz="4800" b="1" dirty="0" err="1"/>
              <a:t>був</a:t>
            </a:r>
            <a:r>
              <a:rPr lang="ru-RU" sz="4800" b="1" dirty="0"/>
              <a:t> </a:t>
            </a:r>
            <a:r>
              <a:rPr lang="ru-RU" sz="4800" b="1" dirty="0" err="1"/>
              <a:t>розроблений</a:t>
            </a:r>
            <a:r>
              <a:rPr lang="ru-RU" sz="4800" b="1" dirty="0"/>
              <a:t> в </a:t>
            </a:r>
            <a:r>
              <a:rPr lang="ru-RU" sz="4800" b="1" dirty="0" err="1"/>
              <a:t>кінці</a:t>
            </a:r>
            <a:r>
              <a:rPr lang="ru-RU" sz="4800" b="1" dirty="0"/>
              <a:t> 70-х </a:t>
            </a:r>
            <a:r>
              <a:rPr lang="ru-RU" sz="4800" b="1" dirty="0" err="1"/>
              <a:t>років</a:t>
            </a:r>
            <a:r>
              <a:rPr lang="ru-RU" sz="4800" b="1" dirty="0"/>
              <a:t>. У </a:t>
            </a:r>
            <a:r>
              <a:rPr lang="ru-RU" sz="4800" b="1" dirty="0" err="1"/>
              <a:t>соплі</a:t>
            </a:r>
            <a:r>
              <a:rPr lang="ru-RU" sz="4800" b="1" dirty="0"/>
              <a:t> </a:t>
            </a:r>
            <a:r>
              <a:rPr lang="ru-RU" sz="4800" b="1" dirty="0" err="1"/>
              <a:t>розташований</a:t>
            </a:r>
            <a:r>
              <a:rPr lang="ru-RU" sz="4800" b="1" dirty="0"/>
              <a:t> </a:t>
            </a:r>
            <a:r>
              <a:rPr lang="ru-RU" sz="4800" b="1" dirty="0" err="1"/>
              <a:t>мікроскопічний</a:t>
            </a:r>
            <a:r>
              <a:rPr lang="ru-RU" sz="4800" b="1" dirty="0"/>
              <a:t> </a:t>
            </a:r>
            <a:r>
              <a:rPr lang="ru-RU" sz="4800" b="1" dirty="0" err="1"/>
              <a:t>нагрівальний</a:t>
            </a:r>
            <a:r>
              <a:rPr lang="ru-RU" sz="4800" b="1" dirty="0"/>
              <a:t> </a:t>
            </a:r>
            <a:r>
              <a:rPr lang="ru-RU" sz="4800" b="1" dirty="0" err="1"/>
              <a:t>елемент</a:t>
            </a:r>
            <a:r>
              <a:rPr lang="ru-RU" sz="4800" b="1" dirty="0"/>
              <a:t>, </a:t>
            </a:r>
            <a:r>
              <a:rPr lang="ru-RU" sz="4800" b="1" dirty="0" err="1"/>
              <a:t>який</a:t>
            </a:r>
            <a:r>
              <a:rPr lang="ru-RU" sz="4800" b="1" dirty="0"/>
              <a:t> при </a:t>
            </a:r>
            <a:r>
              <a:rPr lang="ru-RU" sz="4800" b="1" dirty="0" err="1"/>
              <a:t>проходженні</a:t>
            </a:r>
            <a:r>
              <a:rPr lang="ru-RU" sz="4800" b="1" dirty="0"/>
              <a:t> </a:t>
            </a:r>
            <a:r>
              <a:rPr lang="ru-RU" sz="4800" b="1" dirty="0" err="1"/>
              <a:t>електричного</a:t>
            </a:r>
            <a:r>
              <a:rPr lang="ru-RU" sz="4800" b="1" dirty="0"/>
              <a:t> струму </a:t>
            </a:r>
            <a:r>
              <a:rPr lang="ru-RU" sz="4800" b="1" dirty="0" err="1"/>
              <a:t>миттєво</a:t>
            </a:r>
            <a:r>
              <a:rPr lang="ru-RU" sz="4800" b="1" dirty="0"/>
              <a:t> </a:t>
            </a:r>
            <a:r>
              <a:rPr lang="ru-RU" sz="4800" b="1" dirty="0" err="1"/>
              <a:t>нагрівається</a:t>
            </a:r>
            <a:r>
              <a:rPr lang="ru-RU" sz="4800" b="1" dirty="0"/>
              <a:t> до </a:t>
            </a:r>
            <a:r>
              <a:rPr lang="ru-RU" sz="4800" b="1" dirty="0" err="1"/>
              <a:t>температури</a:t>
            </a:r>
            <a:r>
              <a:rPr lang="ru-RU" sz="4800" b="1" dirty="0"/>
              <a:t> </a:t>
            </a:r>
            <a:r>
              <a:rPr lang="ru-RU" sz="4800" b="1" dirty="0" err="1"/>
              <a:t>близько</a:t>
            </a:r>
            <a:r>
              <a:rPr lang="ru-RU" sz="4800" b="1" dirty="0"/>
              <a:t> 500 °C, при </a:t>
            </a:r>
            <a:r>
              <a:rPr lang="ru-RU" sz="4800" b="1" dirty="0" err="1"/>
              <a:t>нагріванні</a:t>
            </a:r>
            <a:r>
              <a:rPr lang="ru-RU" sz="4800" b="1" dirty="0"/>
              <a:t> в </a:t>
            </a:r>
            <a:r>
              <a:rPr lang="ru-RU" sz="4800" b="1" dirty="0" err="1"/>
              <a:t>чорнилі</a:t>
            </a:r>
            <a:r>
              <a:rPr lang="ru-RU" sz="4800" b="1" dirty="0"/>
              <a:t> </a:t>
            </a:r>
            <a:r>
              <a:rPr lang="ru-RU" sz="4800" b="1" dirty="0" err="1"/>
              <a:t>утворюються</a:t>
            </a:r>
            <a:r>
              <a:rPr lang="ru-RU" sz="4800" b="1" dirty="0"/>
              <a:t> </a:t>
            </a:r>
            <a:r>
              <a:rPr lang="ru-RU" sz="4800" b="1" dirty="0" err="1"/>
              <a:t>газові</a:t>
            </a:r>
            <a:r>
              <a:rPr lang="ru-RU" sz="4800" b="1" dirty="0"/>
              <a:t> </a:t>
            </a:r>
            <a:r>
              <a:rPr lang="ru-RU" sz="4800" b="1" dirty="0" err="1"/>
              <a:t>бульбашки</a:t>
            </a:r>
            <a:r>
              <a:rPr lang="ru-RU" sz="4800" b="1" dirty="0"/>
              <a:t> (англ. </a:t>
            </a:r>
            <a:r>
              <a:rPr lang="ru-RU" sz="4800" b="1" dirty="0" err="1"/>
              <a:t>bubbles</a:t>
            </a:r>
            <a:r>
              <a:rPr lang="ru-RU" sz="4800" b="1" dirty="0"/>
              <a:t> - </a:t>
            </a:r>
            <a:r>
              <a:rPr lang="ru-RU" sz="4800" b="1" dirty="0" err="1"/>
              <a:t>звідси</a:t>
            </a:r>
            <a:r>
              <a:rPr lang="ru-RU" sz="4800" b="1" dirty="0"/>
              <a:t> </a:t>
            </a:r>
            <a:r>
              <a:rPr lang="ru-RU" sz="4800" b="1" dirty="0" err="1"/>
              <a:t>і</a:t>
            </a:r>
            <a:r>
              <a:rPr lang="ru-RU" sz="4800" b="1" dirty="0"/>
              <a:t> </a:t>
            </a:r>
            <a:r>
              <a:rPr lang="ru-RU" sz="4800" b="1" dirty="0" err="1"/>
              <a:t>назва</a:t>
            </a:r>
            <a:r>
              <a:rPr lang="ru-RU" sz="4800" b="1" dirty="0"/>
              <a:t> </a:t>
            </a:r>
            <a:r>
              <a:rPr lang="ru-RU" sz="4800" b="1" dirty="0" err="1"/>
              <a:t>технології</a:t>
            </a:r>
            <a:r>
              <a:rPr lang="ru-RU" sz="4800" b="1" dirty="0"/>
              <a:t>), </a:t>
            </a:r>
            <a:r>
              <a:rPr lang="ru-RU" sz="4800" b="1" dirty="0" err="1"/>
              <a:t>які</a:t>
            </a:r>
            <a:r>
              <a:rPr lang="ru-RU" sz="4800" b="1" dirty="0"/>
              <a:t> </a:t>
            </a:r>
            <a:r>
              <a:rPr lang="ru-RU" sz="4800" b="1" dirty="0" err="1"/>
              <a:t>виштовхують</a:t>
            </a:r>
            <a:r>
              <a:rPr lang="ru-RU" sz="4800" b="1" dirty="0"/>
              <a:t> </a:t>
            </a:r>
            <a:r>
              <a:rPr lang="ru-RU" sz="4800" b="1" dirty="0" err="1"/>
              <a:t>краплі</a:t>
            </a:r>
            <a:r>
              <a:rPr lang="ru-RU" sz="4800" b="1" dirty="0"/>
              <a:t> </a:t>
            </a:r>
            <a:r>
              <a:rPr lang="ru-RU" sz="4800" b="1" dirty="0" err="1"/>
              <a:t>рідини</a:t>
            </a:r>
            <a:r>
              <a:rPr lang="ru-RU" sz="4800" b="1" dirty="0"/>
              <a:t> </a:t>
            </a:r>
            <a:r>
              <a:rPr lang="ru-RU" sz="4800" b="1" dirty="0" err="1"/>
              <a:t>з</a:t>
            </a:r>
            <a:r>
              <a:rPr lang="ru-RU" sz="4800" b="1" dirty="0"/>
              <a:t> сопла на </a:t>
            </a:r>
            <a:r>
              <a:rPr lang="ru-RU" sz="4800" b="1" dirty="0" err="1"/>
              <a:t>носій</a:t>
            </a:r>
            <a:r>
              <a:rPr lang="ru-RU" sz="4800" b="1" dirty="0"/>
              <a:t>. У 1981 </a:t>
            </a:r>
            <a:r>
              <a:rPr lang="ru-RU" sz="4800" b="1" dirty="0" err="1"/>
              <a:t>році</a:t>
            </a:r>
            <a:r>
              <a:rPr lang="ru-RU" sz="4800" b="1" dirty="0"/>
              <a:t> </a:t>
            </a:r>
            <a:r>
              <a:rPr lang="ru-RU" sz="4800" b="1" dirty="0" err="1"/>
              <a:t>технологія</a:t>
            </a:r>
            <a:r>
              <a:rPr lang="ru-RU" sz="4800" b="1" dirty="0"/>
              <a:t> </a:t>
            </a:r>
            <a:r>
              <a:rPr lang="ru-RU" sz="4800" b="1" dirty="0" err="1"/>
              <a:t>була</a:t>
            </a:r>
            <a:r>
              <a:rPr lang="ru-RU" sz="4800" b="1" dirty="0"/>
              <a:t> представлена на </a:t>
            </a:r>
            <a:r>
              <a:rPr lang="ru-RU" sz="4800" b="1" dirty="0" err="1"/>
              <a:t>виставці</a:t>
            </a:r>
            <a:r>
              <a:rPr lang="ru-RU" sz="4800" b="1" dirty="0"/>
              <a:t> </a:t>
            </a:r>
            <a:r>
              <a:rPr lang="ru-RU" sz="4800" b="1" dirty="0" err="1"/>
              <a:t>Canon</a:t>
            </a:r>
            <a:r>
              <a:rPr lang="ru-RU" sz="4800" b="1" dirty="0"/>
              <a:t> </a:t>
            </a:r>
            <a:r>
              <a:rPr lang="ru-RU" sz="4800" b="1" dirty="0" err="1"/>
              <a:t>Grand</a:t>
            </a:r>
            <a:r>
              <a:rPr lang="ru-RU" sz="4800" b="1" dirty="0"/>
              <a:t> </a:t>
            </a:r>
            <a:r>
              <a:rPr lang="ru-RU" sz="4800" b="1" dirty="0" err="1"/>
              <a:t>Fair</a:t>
            </a:r>
            <a:r>
              <a:rPr lang="ru-RU" sz="4800" b="1" dirty="0"/>
              <a:t>. У 1985-му </a:t>
            </a:r>
            <a:r>
              <a:rPr lang="ru-RU" sz="4800" b="1" dirty="0" err="1"/>
              <a:t>з'явилася</a:t>
            </a:r>
            <a:r>
              <a:rPr lang="ru-RU" sz="4800" b="1" dirty="0"/>
              <a:t> перша </a:t>
            </a:r>
            <a:r>
              <a:rPr lang="ru-RU" sz="4800" b="1" dirty="0" err="1"/>
              <a:t>комерційна</a:t>
            </a:r>
            <a:r>
              <a:rPr lang="ru-RU" sz="4800" b="1" dirty="0"/>
              <a:t> модель монохромного принтера - </a:t>
            </a:r>
            <a:r>
              <a:rPr lang="ru-RU" sz="4800" b="1" dirty="0" err="1"/>
              <a:t>Canon</a:t>
            </a:r>
            <a:r>
              <a:rPr lang="ru-RU" sz="4800" b="1" dirty="0"/>
              <a:t> BJ-80. У 1988 </a:t>
            </a:r>
            <a:r>
              <a:rPr lang="ru-RU" sz="4800" b="1" dirty="0" err="1"/>
              <a:t>році</a:t>
            </a:r>
            <a:r>
              <a:rPr lang="ru-RU" sz="4800" b="1" dirty="0"/>
              <a:t> </a:t>
            </a:r>
            <a:r>
              <a:rPr lang="ru-RU" sz="4800" b="1" dirty="0" err="1"/>
              <a:t>з'явився</a:t>
            </a:r>
            <a:r>
              <a:rPr lang="ru-RU" sz="4800" b="1" dirty="0"/>
              <a:t> перший </a:t>
            </a:r>
            <a:r>
              <a:rPr lang="ru-RU" sz="4800" b="1" dirty="0" err="1"/>
              <a:t>кольоровий</a:t>
            </a:r>
            <a:r>
              <a:rPr lang="ru-RU" sz="4800" b="1" dirty="0"/>
              <a:t> принтер - BJC-440 формату A2, </a:t>
            </a:r>
            <a:r>
              <a:rPr lang="ru-RU" sz="4800" b="1" dirty="0" err="1"/>
              <a:t>з</a:t>
            </a:r>
            <a:r>
              <a:rPr lang="ru-RU" sz="4800" b="1" dirty="0"/>
              <a:t> </a:t>
            </a:r>
            <a:r>
              <a:rPr lang="ru-RU" sz="4800" b="1" dirty="0" err="1"/>
              <a:t>роздільною</a:t>
            </a:r>
            <a:r>
              <a:rPr lang="ru-RU" sz="4800" b="1" dirty="0"/>
              <a:t> </a:t>
            </a:r>
            <a:r>
              <a:rPr lang="ru-RU" sz="4800" b="1" dirty="0" err="1"/>
              <a:t>здатністю</a:t>
            </a:r>
            <a:r>
              <a:rPr lang="ru-RU" sz="4800" b="1" dirty="0"/>
              <a:t> 400 </a:t>
            </a:r>
            <a:r>
              <a:rPr lang="ru-RU" sz="4800" b="1" dirty="0" err="1"/>
              <a:t>dpi</a:t>
            </a:r>
            <a:r>
              <a:rPr lang="ru-RU" sz="4800" b="1" dirty="0"/>
              <a:t>.</a:t>
            </a:r>
          </a:p>
        </p:txBody>
      </p:sp>
      <p:pic>
        <p:nvPicPr>
          <p:cNvPr id="5" name="Содержимое 4" descr="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78608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2786082" cy="259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357850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/>
              <a:t>Лазерні</a:t>
            </a:r>
            <a:r>
              <a:rPr lang="ru-RU" b="1" dirty="0" smtClean="0"/>
              <a:t> </a:t>
            </a:r>
            <a:r>
              <a:rPr lang="ru-RU" b="1" dirty="0" err="1" smtClean="0"/>
              <a:t>принтери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5220072" cy="5445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4763" indent="14288" defTabSz="179388">
              <a:lnSpc>
                <a:spcPct val="120000"/>
              </a:lnSpc>
              <a:buNone/>
            </a:pPr>
            <a:r>
              <a:rPr lang="uk-UA" dirty="0" smtClean="0"/>
              <a:t>	</a:t>
            </a:r>
            <a:r>
              <a:rPr lang="ru-RU" sz="3500" b="1" dirty="0" err="1" smtClean="0"/>
              <a:t>Технологія-попередник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сучасного</a:t>
            </a:r>
            <a:r>
              <a:rPr lang="ru-RU" sz="3500" b="1" dirty="0" smtClean="0"/>
              <a:t> лазерного </a:t>
            </a:r>
            <a:r>
              <a:rPr lang="ru-RU" sz="3500" b="1" dirty="0" err="1" smtClean="0"/>
              <a:t>друку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з'явилася</a:t>
            </a:r>
            <a:r>
              <a:rPr lang="ru-RU" sz="3500" b="1" dirty="0" smtClean="0"/>
              <a:t> в 1938 </a:t>
            </a:r>
            <a:r>
              <a:rPr lang="ru-RU" sz="3500" b="1" dirty="0" err="1" smtClean="0"/>
              <a:t>році</a:t>
            </a:r>
            <a:r>
              <a:rPr lang="ru-RU" sz="3500" b="1" dirty="0" smtClean="0"/>
              <a:t> - Честер </a:t>
            </a:r>
            <a:r>
              <a:rPr lang="ru-RU" sz="3500" b="1" dirty="0" err="1" smtClean="0"/>
              <a:t>Карлсон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винайшов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спосіб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друку</a:t>
            </a:r>
            <a:r>
              <a:rPr lang="ru-RU" sz="3500" b="1" dirty="0" smtClean="0"/>
              <a:t>, названий </a:t>
            </a:r>
            <a:r>
              <a:rPr lang="ru-RU" sz="3500" b="1" dirty="0" err="1" smtClean="0"/>
              <a:t>електрографія</a:t>
            </a:r>
            <a:r>
              <a:rPr lang="ru-RU" sz="3500" b="1" dirty="0" smtClean="0"/>
              <a:t>, а </a:t>
            </a:r>
            <a:r>
              <a:rPr lang="ru-RU" sz="3500" b="1" dirty="0" err="1" smtClean="0"/>
              <a:t>потім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перейменований</a:t>
            </a:r>
            <a:r>
              <a:rPr lang="ru-RU" sz="3500" b="1" dirty="0" smtClean="0"/>
              <a:t> в </a:t>
            </a:r>
            <a:r>
              <a:rPr lang="ru-RU" sz="3500" b="1" dirty="0" err="1" smtClean="0"/>
              <a:t>ксерографію</a:t>
            </a:r>
            <a:r>
              <a:rPr lang="ru-RU" sz="3500" b="1" dirty="0" smtClean="0"/>
              <a:t>. Принцип </a:t>
            </a:r>
            <a:r>
              <a:rPr lang="ru-RU" sz="3500" b="1" dirty="0" err="1" smtClean="0"/>
              <a:t>технології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полягав</a:t>
            </a:r>
            <a:r>
              <a:rPr lang="ru-RU" sz="3500" b="1" dirty="0" smtClean="0"/>
              <a:t> в </a:t>
            </a:r>
            <a:r>
              <a:rPr lang="ru-RU" sz="3500" b="1" dirty="0" err="1" smtClean="0"/>
              <a:t>наступному</a:t>
            </a:r>
            <a:r>
              <a:rPr lang="ru-RU" sz="3500" b="1" dirty="0" smtClean="0"/>
              <a:t>. По </a:t>
            </a:r>
            <a:r>
              <a:rPr lang="ru-RU" sz="3500" b="1" dirty="0" err="1" smtClean="0"/>
              <a:t>поверхні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фотобарабана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коротроном</a:t>
            </a:r>
            <a:r>
              <a:rPr lang="ru-RU" sz="3500" b="1" dirty="0" smtClean="0"/>
              <a:t> (</a:t>
            </a:r>
            <a:r>
              <a:rPr lang="ru-RU" sz="3500" b="1" dirty="0" err="1" smtClean="0"/>
              <a:t>ськоротроном</a:t>
            </a:r>
            <a:r>
              <a:rPr lang="ru-RU" sz="3500" b="1" dirty="0" smtClean="0"/>
              <a:t>) заряду, </a:t>
            </a:r>
            <a:r>
              <a:rPr lang="ru-RU" sz="3500" b="1" dirty="0" err="1" smtClean="0"/>
              <a:t>або</a:t>
            </a:r>
            <a:r>
              <a:rPr lang="ru-RU" sz="3500" b="1" dirty="0" smtClean="0"/>
              <a:t> валом заряду </a:t>
            </a:r>
            <a:r>
              <a:rPr lang="ru-RU" sz="3500" b="1" dirty="0" err="1" smtClean="0"/>
              <a:t>рівномірно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розподіляється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статичний</a:t>
            </a:r>
            <a:r>
              <a:rPr lang="ru-RU" sz="3500" b="1" dirty="0" smtClean="0"/>
              <a:t> заряд, </a:t>
            </a:r>
            <a:r>
              <a:rPr lang="ru-RU" sz="3500" b="1" dirty="0" err="1" smtClean="0"/>
              <a:t>після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цього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світлодіодним</a:t>
            </a:r>
            <a:r>
              <a:rPr lang="ru-RU" sz="3500" b="1" dirty="0" smtClean="0"/>
              <a:t> лазером (</a:t>
            </a:r>
            <a:r>
              <a:rPr lang="ru-RU" sz="3500" b="1" dirty="0" err="1" smtClean="0"/>
              <a:t>або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світлодіодною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лінійкою</a:t>
            </a:r>
            <a:r>
              <a:rPr lang="ru-RU" sz="3500" b="1" dirty="0" smtClean="0"/>
              <a:t>) на </a:t>
            </a:r>
            <a:r>
              <a:rPr lang="ru-RU" sz="3500" b="1" dirty="0" err="1" smtClean="0"/>
              <a:t>фотобарабані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знімається</a:t>
            </a:r>
            <a:r>
              <a:rPr lang="ru-RU" sz="3500" b="1" dirty="0" smtClean="0"/>
              <a:t> заряд - </a:t>
            </a:r>
            <a:r>
              <a:rPr lang="ru-RU" sz="3500" b="1" dirty="0" err="1" smtClean="0"/>
              <a:t>тим</a:t>
            </a:r>
            <a:r>
              <a:rPr lang="ru-RU" sz="3500" b="1" dirty="0" smtClean="0"/>
              <a:t> самим на </a:t>
            </a:r>
            <a:r>
              <a:rPr lang="ru-RU" sz="3500" b="1" dirty="0" err="1" smtClean="0"/>
              <a:t>поверхню</a:t>
            </a:r>
            <a:r>
              <a:rPr lang="ru-RU" sz="3500" b="1" dirty="0" smtClean="0"/>
              <a:t> барабана </a:t>
            </a:r>
            <a:r>
              <a:rPr lang="ru-RU" sz="3500" b="1" dirty="0" err="1" smtClean="0"/>
              <a:t>поміщається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приховане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зображення</a:t>
            </a:r>
            <a:r>
              <a:rPr lang="ru-RU" sz="3500" b="1" dirty="0" smtClean="0"/>
              <a:t>. </a:t>
            </a:r>
            <a:r>
              <a:rPr lang="ru-RU" sz="3500" b="1" dirty="0" err="1" smtClean="0"/>
              <a:t>Далі</a:t>
            </a:r>
            <a:r>
              <a:rPr lang="ru-RU" sz="3500" b="1" dirty="0" smtClean="0"/>
              <a:t> на </a:t>
            </a:r>
            <a:r>
              <a:rPr lang="ru-RU" sz="3500" b="1" dirty="0" err="1" smtClean="0"/>
              <a:t>фотобарабан</a:t>
            </a:r>
            <a:r>
              <a:rPr lang="ru-RU" sz="3500" b="1" dirty="0" smtClean="0"/>
              <a:t> наноситься тонер, </a:t>
            </a:r>
            <a:r>
              <a:rPr lang="ru-RU" sz="3500" b="1" dirty="0" err="1" smtClean="0"/>
              <a:t>після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цього</a:t>
            </a:r>
            <a:r>
              <a:rPr lang="ru-RU" sz="3500" b="1" dirty="0" smtClean="0"/>
              <a:t> барабан </a:t>
            </a:r>
            <a:r>
              <a:rPr lang="ru-RU" sz="3500" b="1" dirty="0" err="1" smtClean="0"/>
              <a:t>прокочується</a:t>
            </a:r>
            <a:r>
              <a:rPr lang="ru-RU" sz="3500" b="1" dirty="0" smtClean="0"/>
              <a:t> по </a:t>
            </a:r>
            <a:r>
              <a:rPr lang="ru-RU" sz="3500" b="1" dirty="0" err="1" smtClean="0"/>
              <a:t>паперу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і</a:t>
            </a:r>
            <a:r>
              <a:rPr lang="ru-RU" sz="3500" b="1" dirty="0" smtClean="0"/>
              <a:t> тонер переноситься на </a:t>
            </a:r>
            <a:r>
              <a:rPr lang="ru-RU" sz="3500" b="1" dirty="0" err="1" smtClean="0"/>
              <a:t>папір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коротроном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перенесення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або</a:t>
            </a:r>
            <a:r>
              <a:rPr lang="ru-RU" sz="3500" b="1" dirty="0" smtClean="0"/>
              <a:t> валом </a:t>
            </a:r>
            <a:r>
              <a:rPr lang="ru-RU" sz="3500" b="1" dirty="0" err="1" smtClean="0"/>
              <a:t>перенесення</a:t>
            </a:r>
            <a:r>
              <a:rPr lang="ru-RU" sz="3500" b="1" dirty="0" smtClean="0"/>
              <a:t>. Тонер, </a:t>
            </a:r>
            <a:r>
              <a:rPr lang="ru-RU" sz="3500" b="1" dirty="0" err="1" smtClean="0"/>
              <a:t>залежно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від</a:t>
            </a:r>
            <a:r>
              <a:rPr lang="ru-RU" sz="3500" b="1" dirty="0" smtClean="0"/>
              <a:t> знаку </a:t>
            </a:r>
            <a:r>
              <a:rPr lang="ru-RU" sz="3500" b="1" dirty="0" err="1" smtClean="0"/>
              <a:t>його</a:t>
            </a:r>
            <a:r>
              <a:rPr lang="ru-RU" sz="3500" b="1" dirty="0" smtClean="0"/>
              <a:t> заряду, </a:t>
            </a:r>
            <a:r>
              <a:rPr lang="ru-RU" sz="3500" b="1" dirty="0" err="1" smtClean="0"/>
              <a:t>може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притягуватися</a:t>
            </a:r>
            <a:r>
              <a:rPr lang="ru-RU" sz="3500" b="1" dirty="0" smtClean="0"/>
              <a:t> до </a:t>
            </a:r>
            <a:r>
              <a:rPr lang="ru-RU" sz="3500" b="1" dirty="0" err="1" smtClean="0"/>
              <a:t>поверхні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що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зберегла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приховане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зображення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або</a:t>
            </a:r>
            <a:r>
              <a:rPr lang="ru-RU" sz="3500" b="1" dirty="0" smtClean="0"/>
              <a:t> фону. </a:t>
            </a:r>
            <a:r>
              <a:rPr lang="ru-RU" sz="3500" b="1" dirty="0" err="1" smtClean="0"/>
              <a:t>Після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цього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папір</a:t>
            </a:r>
            <a:r>
              <a:rPr lang="ru-RU" sz="3500" b="1" dirty="0" smtClean="0"/>
              <a:t> проходить через блок </a:t>
            </a:r>
            <a:r>
              <a:rPr lang="ru-RU" sz="3500" b="1" dirty="0" err="1" smtClean="0"/>
              <a:t>термозакріплення</a:t>
            </a:r>
            <a:r>
              <a:rPr lang="ru-RU" sz="3500" b="1" dirty="0" smtClean="0"/>
              <a:t> для </a:t>
            </a:r>
            <a:r>
              <a:rPr lang="ru-RU" sz="3500" b="1" dirty="0" err="1" smtClean="0"/>
              <a:t>фіксації</a:t>
            </a:r>
            <a:r>
              <a:rPr lang="ru-RU" sz="3500" b="1" dirty="0" smtClean="0"/>
              <a:t> тонера, а </a:t>
            </a:r>
            <a:r>
              <a:rPr lang="ru-RU" sz="3500" b="1" dirty="0" err="1" smtClean="0"/>
              <a:t>фотобарабан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очищається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від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залишків</a:t>
            </a:r>
            <a:r>
              <a:rPr lang="ru-RU" sz="3500" b="1" dirty="0" smtClean="0"/>
              <a:t> тонера </a:t>
            </a:r>
            <a:r>
              <a:rPr lang="ru-RU" sz="3500" b="1" dirty="0" err="1" smtClean="0"/>
              <a:t>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розряджається</a:t>
            </a:r>
            <a:r>
              <a:rPr lang="ru-RU" sz="3500" b="1" dirty="0" smtClean="0"/>
              <a:t> у </a:t>
            </a:r>
            <a:r>
              <a:rPr lang="ru-RU" sz="3500" b="1" dirty="0" err="1" smtClean="0"/>
              <a:t>вузлі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очищення</a:t>
            </a:r>
            <a:r>
              <a:rPr lang="ru-RU" sz="3500" b="1" dirty="0" smtClean="0"/>
              <a:t>.</a:t>
            </a:r>
            <a:br>
              <a:rPr lang="ru-RU" sz="3500" b="1" dirty="0" smtClean="0"/>
            </a:br>
            <a:r>
              <a:rPr lang="ru-RU" sz="3500" b="1" dirty="0" smtClean="0"/>
              <a:t>Першим </a:t>
            </a:r>
            <a:r>
              <a:rPr lang="ru-RU" sz="3500" b="1" dirty="0" err="1" smtClean="0"/>
              <a:t>лазерним</a:t>
            </a:r>
            <a:r>
              <a:rPr lang="ru-RU" sz="3500" b="1" dirty="0" smtClean="0"/>
              <a:t> принтером, став EARS (</a:t>
            </a:r>
            <a:r>
              <a:rPr lang="ru-RU" sz="3500" b="1" dirty="0" err="1" smtClean="0"/>
              <a:t>Ethernet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Alto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Research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character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generator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Scanned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Laser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Output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Terminal</a:t>
            </a:r>
            <a:r>
              <a:rPr lang="ru-RU" sz="3500" b="1" dirty="0" smtClean="0"/>
              <a:t>), </a:t>
            </a:r>
            <a:r>
              <a:rPr lang="ru-RU" sz="3500" b="1" dirty="0" err="1" smtClean="0"/>
              <a:t>винайдений</a:t>
            </a:r>
            <a:r>
              <a:rPr lang="ru-RU" sz="3500" b="1" dirty="0" smtClean="0"/>
              <a:t> в 1971 </a:t>
            </a:r>
            <a:r>
              <a:rPr lang="ru-RU" sz="3500" b="1" dirty="0" err="1" smtClean="0"/>
              <a:t>році</a:t>
            </a:r>
            <a:r>
              <a:rPr lang="ru-RU" sz="3500" b="1" dirty="0" smtClean="0"/>
              <a:t> в </a:t>
            </a:r>
            <a:r>
              <a:rPr lang="ru-RU" sz="3500" b="1" dirty="0" err="1" smtClean="0"/>
              <a:t>корпорації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Xerox</a:t>
            </a:r>
            <a:r>
              <a:rPr lang="ru-RU" sz="3500" b="1" dirty="0" smtClean="0"/>
              <a:t>, а </a:t>
            </a:r>
            <a:r>
              <a:rPr lang="ru-RU" sz="3500" b="1" dirty="0" err="1" smtClean="0"/>
              <a:t>серійне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виробництво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було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налагоджене</a:t>
            </a:r>
            <a:r>
              <a:rPr lang="ru-RU" sz="3500" b="1" dirty="0" smtClean="0"/>
              <a:t> в </a:t>
            </a:r>
            <a:r>
              <a:rPr lang="ru-RU" sz="3500" b="1" dirty="0" err="1" smtClean="0"/>
              <a:t>другій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половині</a:t>
            </a:r>
            <a:r>
              <a:rPr lang="ru-RU" sz="3500" b="1" dirty="0" smtClean="0"/>
              <a:t> 1970-х. Принтер </a:t>
            </a:r>
            <a:r>
              <a:rPr lang="ru-RU" sz="3500" b="1" dirty="0" err="1" smtClean="0"/>
              <a:t>Xerox</a:t>
            </a:r>
            <a:r>
              <a:rPr lang="ru-RU" sz="3500" b="1" dirty="0" smtClean="0"/>
              <a:t> 9700 </a:t>
            </a:r>
            <a:r>
              <a:rPr lang="ru-RU" sz="3500" b="1" dirty="0" err="1" smtClean="0"/>
              <a:t>можна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було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придбати</a:t>
            </a:r>
            <a:r>
              <a:rPr lang="ru-RU" sz="3500" b="1" dirty="0" smtClean="0"/>
              <a:t> у той час за 350 </a:t>
            </a:r>
            <a:r>
              <a:rPr lang="ru-RU" sz="3500" b="1" dirty="0" err="1" smtClean="0"/>
              <a:t>тисяч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доларів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зате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друкував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він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зі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швидкістю</a:t>
            </a:r>
            <a:r>
              <a:rPr lang="ru-RU" sz="3500" b="1" dirty="0" smtClean="0"/>
              <a:t> 120 </a:t>
            </a:r>
            <a:r>
              <a:rPr lang="ru-RU" sz="3500" b="1" dirty="0" err="1" smtClean="0"/>
              <a:t>стор</a:t>
            </a:r>
            <a:r>
              <a:rPr lang="ru-RU" sz="3500" b="1" dirty="0" smtClean="0"/>
              <a:t>./</a:t>
            </a:r>
            <a:r>
              <a:rPr lang="ru-RU" sz="3500" b="1" dirty="0" err="1" smtClean="0"/>
              <a:t>хв</a:t>
            </a:r>
            <a:r>
              <a:rPr lang="ru-RU" sz="3500" b="1" dirty="0" smtClean="0"/>
              <a:t>. ]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324" y="4581128"/>
            <a:ext cx="20066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1700808"/>
            <a:ext cx="19907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572164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Сублімаційні</a:t>
            </a:r>
            <a:r>
              <a:rPr lang="ru-RU" b="1" dirty="0"/>
              <a:t> </a:t>
            </a:r>
            <a:r>
              <a:rPr lang="ru-RU" b="1" dirty="0" err="1" smtClean="0"/>
              <a:t>принтери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581128"/>
            <a:ext cx="9144000" cy="2276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7313" indent="-4763">
              <a:buNone/>
              <a:tabLst>
                <a:tab pos="0" algn="l"/>
              </a:tabLst>
            </a:pPr>
            <a:r>
              <a:rPr lang="ru-RU" sz="1200" dirty="0" smtClean="0"/>
              <a:t>	</a:t>
            </a:r>
            <a:r>
              <a:rPr lang="ru-RU" sz="1200" b="1" dirty="0" err="1" smtClean="0"/>
              <a:t>Ці</a:t>
            </a:r>
            <a:r>
              <a:rPr lang="ru-RU" sz="1200" b="1" dirty="0" smtClean="0"/>
              <a:t> </a:t>
            </a:r>
            <a:r>
              <a:rPr lang="ru-RU" sz="1200" b="1" dirty="0" err="1"/>
              <a:t>останні</a:t>
            </a:r>
            <a:r>
              <a:rPr lang="ru-RU" sz="1200" b="1" dirty="0"/>
              <a:t>, </a:t>
            </a:r>
            <a:r>
              <a:rPr lang="ru-RU" sz="1200" b="1" dirty="0" err="1"/>
              <a:t>нагріваючись</a:t>
            </a:r>
            <a:r>
              <a:rPr lang="ru-RU" sz="1200" b="1" dirty="0"/>
              <a:t>, </a:t>
            </a:r>
            <a:r>
              <a:rPr lang="ru-RU" sz="1200" b="1" dirty="0" err="1"/>
              <a:t>переганяють</a:t>
            </a:r>
            <a:r>
              <a:rPr lang="ru-RU" sz="1200" b="1" dirty="0"/>
              <a:t> </a:t>
            </a:r>
            <a:r>
              <a:rPr lang="ru-RU" sz="1200" b="1" dirty="0" err="1"/>
              <a:t>фарбник</a:t>
            </a:r>
            <a:r>
              <a:rPr lang="ru-RU" sz="1200" b="1" dirty="0"/>
              <a:t>. </a:t>
            </a:r>
            <a:r>
              <a:rPr lang="ru-RU" sz="1200" b="1" dirty="0" err="1"/>
              <a:t>Крапки</a:t>
            </a:r>
            <a:r>
              <a:rPr lang="ru-RU" sz="1200" b="1" dirty="0"/>
              <a:t>, </a:t>
            </a:r>
            <a:r>
              <a:rPr lang="ru-RU" sz="1200" b="1" dirty="0" err="1"/>
              <a:t>завдяки</a:t>
            </a:r>
            <a:r>
              <a:rPr lang="ru-RU" sz="1200" b="1" dirty="0"/>
              <a:t> </a:t>
            </a:r>
            <a:r>
              <a:rPr lang="ru-RU" sz="1200" b="1" dirty="0" err="1"/>
              <a:t>малій</a:t>
            </a:r>
            <a:r>
              <a:rPr lang="ru-RU" sz="1200" b="1" dirty="0"/>
              <a:t> </a:t>
            </a:r>
            <a:r>
              <a:rPr lang="ru-RU" sz="1200" b="1" dirty="0" err="1"/>
              <a:t>відстані</a:t>
            </a:r>
            <a:r>
              <a:rPr lang="ru-RU" sz="1200" b="1" dirty="0"/>
              <a:t> </a:t>
            </a:r>
            <a:r>
              <a:rPr lang="ru-RU" sz="1200" b="1" dirty="0" err="1"/>
              <a:t>між</a:t>
            </a:r>
            <a:r>
              <a:rPr lang="ru-RU" sz="1200" b="1" dirty="0"/>
              <a:t> головкою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носієм</a:t>
            </a:r>
            <a:r>
              <a:rPr lang="ru-RU" sz="1200" b="1" dirty="0"/>
              <a:t>, </a:t>
            </a:r>
            <a:r>
              <a:rPr lang="ru-RU" sz="1200" b="1" dirty="0" err="1"/>
              <a:t>стабільно</a:t>
            </a:r>
            <a:r>
              <a:rPr lang="ru-RU" sz="1200" b="1" dirty="0"/>
              <a:t> </a:t>
            </a:r>
            <a:r>
              <a:rPr lang="ru-RU" sz="1200" b="1" dirty="0" err="1"/>
              <a:t>позиціонуються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виходять</a:t>
            </a:r>
            <a:r>
              <a:rPr lang="ru-RU" sz="1200" b="1" dirty="0"/>
              <a:t> вельми малого </a:t>
            </a:r>
            <a:r>
              <a:rPr lang="ru-RU" sz="1200" b="1" dirty="0" err="1"/>
              <a:t>розміру</a:t>
            </a:r>
            <a:r>
              <a:rPr lang="ru-RU" sz="1200" b="1" dirty="0"/>
              <a:t>. До </a:t>
            </a:r>
            <a:r>
              <a:rPr lang="ru-RU" sz="1200" b="1" dirty="0" err="1"/>
              <a:t>серйозних</a:t>
            </a:r>
            <a:r>
              <a:rPr lang="ru-RU" sz="1200" b="1" dirty="0"/>
              <a:t> проблем </a:t>
            </a:r>
            <a:r>
              <a:rPr lang="ru-RU" sz="1200" b="1" dirty="0" err="1"/>
              <a:t>друку</a:t>
            </a:r>
            <a:r>
              <a:rPr lang="ru-RU" sz="1200" b="1" dirty="0"/>
              <a:t> </a:t>
            </a:r>
            <a:r>
              <a:rPr lang="ru-RU" sz="1200" b="1" dirty="0" err="1"/>
              <a:t>сублімації</a:t>
            </a:r>
            <a:r>
              <a:rPr lang="ru-RU" sz="1200" b="1" dirty="0"/>
              <a:t> </a:t>
            </a:r>
            <a:r>
              <a:rPr lang="ru-RU" sz="1200" b="1" dirty="0" err="1"/>
              <a:t>можна</a:t>
            </a:r>
            <a:r>
              <a:rPr lang="ru-RU" sz="1200" b="1" dirty="0"/>
              <a:t> </a:t>
            </a:r>
            <a:r>
              <a:rPr lang="ru-RU" sz="1200" b="1" dirty="0" err="1"/>
              <a:t>віднести</a:t>
            </a:r>
            <a:r>
              <a:rPr lang="ru-RU" sz="1200" b="1" dirty="0"/>
              <a:t> </a:t>
            </a:r>
            <a:r>
              <a:rPr lang="ru-RU" sz="1200" b="1" dirty="0" err="1"/>
              <a:t>чутливість</a:t>
            </a:r>
            <a:r>
              <a:rPr lang="ru-RU" sz="1200" b="1" dirty="0"/>
              <a:t> </a:t>
            </a:r>
            <a:r>
              <a:rPr lang="ru-RU" sz="1200" b="1" dirty="0" err="1"/>
              <a:t>вживаного</a:t>
            </a:r>
            <a:r>
              <a:rPr lang="ru-RU" sz="1200" b="1" dirty="0"/>
              <a:t> </a:t>
            </a:r>
            <a:r>
              <a:rPr lang="ru-RU" sz="1200" b="1" dirty="0" err="1"/>
              <a:t>чорнила</a:t>
            </a:r>
            <a:r>
              <a:rPr lang="ru-RU" sz="1200" b="1" dirty="0"/>
              <a:t> до </a:t>
            </a:r>
            <a:r>
              <a:rPr lang="ru-RU" sz="1200" b="1" dirty="0" err="1"/>
              <a:t>ультрафіолету</a:t>
            </a:r>
            <a:r>
              <a:rPr lang="ru-RU" sz="1200" b="1" dirty="0"/>
              <a:t>. </a:t>
            </a:r>
            <a:r>
              <a:rPr lang="ru-RU" sz="1200" b="1" dirty="0" err="1"/>
              <a:t>Якщо</a:t>
            </a:r>
            <a:r>
              <a:rPr lang="ru-RU" sz="1200" b="1" dirty="0"/>
              <a:t> </a:t>
            </a:r>
            <a:r>
              <a:rPr lang="ru-RU" sz="1200" b="1" dirty="0" err="1"/>
              <a:t>зображення</a:t>
            </a:r>
            <a:r>
              <a:rPr lang="ru-RU" sz="1200" b="1" dirty="0"/>
              <a:t> не </a:t>
            </a:r>
            <a:r>
              <a:rPr lang="ru-RU" sz="1200" b="1" dirty="0" err="1"/>
              <a:t>покрити</a:t>
            </a:r>
            <a:r>
              <a:rPr lang="ru-RU" sz="1200" b="1" dirty="0"/>
              <a:t> </a:t>
            </a:r>
            <a:r>
              <a:rPr lang="ru-RU" sz="1200" b="1" dirty="0" err="1"/>
              <a:t>спеціальним</a:t>
            </a:r>
            <a:r>
              <a:rPr lang="ru-RU" sz="1200" b="1" dirty="0"/>
              <a:t> шаром, </a:t>
            </a:r>
            <a:r>
              <a:rPr lang="ru-RU" sz="1200" b="1" dirty="0" err="1"/>
              <a:t>який</a:t>
            </a:r>
            <a:r>
              <a:rPr lang="ru-RU" sz="1200" b="1" dirty="0"/>
              <a:t> </a:t>
            </a:r>
            <a:r>
              <a:rPr lang="ru-RU" sz="1200" b="1" dirty="0" err="1"/>
              <a:t>блокує</a:t>
            </a:r>
            <a:r>
              <a:rPr lang="ru-RU" sz="1200" b="1" dirty="0"/>
              <a:t> </a:t>
            </a:r>
            <a:r>
              <a:rPr lang="ru-RU" sz="1200" b="1" dirty="0" err="1"/>
              <a:t>ультрафіолет</a:t>
            </a:r>
            <a:r>
              <a:rPr lang="ru-RU" sz="1200" b="1" dirty="0"/>
              <a:t>, то </a:t>
            </a:r>
            <a:r>
              <a:rPr lang="ru-RU" sz="1200" b="1" dirty="0" err="1"/>
              <a:t>фарби</a:t>
            </a:r>
            <a:r>
              <a:rPr lang="ru-RU" sz="1200" b="1" dirty="0"/>
              <a:t> </a:t>
            </a:r>
            <a:r>
              <a:rPr lang="ru-RU" sz="1200" b="1" dirty="0" err="1"/>
              <a:t>незабаром</a:t>
            </a:r>
            <a:r>
              <a:rPr lang="ru-RU" sz="1200" b="1" dirty="0"/>
              <a:t> </a:t>
            </a:r>
            <a:r>
              <a:rPr lang="ru-RU" sz="1200" b="1" dirty="0" err="1"/>
              <a:t>вицвітуть</a:t>
            </a:r>
            <a:r>
              <a:rPr lang="ru-RU" sz="1200" b="1" dirty="0"/>
              <a:t>. При </a:t>
            </a:r>
            <a:r>
              <a:rPr lang="ru-RU" sz="1200" b="1" dirty="0" err="1"/>
              <a:t>застосуванні</a:t>
            </a:r>
            <a:r>
              <a:rPr lang="ru-RU" sz="1200" b="1" dirty="0"/>
              <a:t> </a:t>
            </a:r>
            <a:r>
              <a:rPr lang="ru-RU" sz="1200" b="1" dirty="0" err="1"/>
              <a:t>твердих</a:t>
            </a:r>
            <a:r>
              <a:rPr lang="ru-RU" sz="1200" b="1" dirty="0"/>
              <a:t> </a:t>
            </a:r>
            <a:r>
              <a:rPr lang="ru-RU" sz="1200" b="1" dirty="0" err="1"/>
              <a:t>фарбників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додаткового</a:t>
            </a:r>
            <a:r>
              <a:rPr lang="ru-RU" sz="1200" b="1" dirty="0"/>
              <a:t> </a:t>
            </a:r>
            <a:r>
              <a:rPr lang="ru-RU" sz="1200" b="1" dirty="0" err="1"/>
              <a:t>ламінуючого</a:t>
            </a:r>
            <a:r>
              <a:rPr lang="ru-RU" sz="1200" b="1" dirty="0"/>
              <a:t> шару </a:t>
            </a:r>
            <a:r>
              <a:rPr lang="ru-RU" sz="1200" b="1" dirty="0" err="1"/>
              <a:t>з</a:t>
            </a:r>
            <a:r>
              <a:rPr lang="ru-RU" sz="1200" b="1" dirty="0"/>
              <a:t> </a:t>
            </a:r>
            <a:r>
              <a:rPr lang="ru-RU" sz="1200" b="1" dirty="0" err="1"/>
              <a:t>ультрафіолетовим</a:t>
            </a:r>
            <a:r>
              <a:rPr lang="ru-RU" sz="1200" b="1" dirty="0"/>
              <a:t> </a:t>
            </a:r>
            <a:r>
              <a:rPr lang="ru-RU" sz="1200" b="1" dirty="0" err="1"/>
              <a:t>фільтром</a:t>
            </a:r>
            <a:r>
              <a:rPr lang="ru-RU" sz="1200" b="1" dirty="0"/>
              <a:t> для </a:t>
            </a:r>
            <a:r>
              <a:rPr lang="ru-RU" sz="1200" b="1" dirty="0" err="1"/>
              <a:t>оберігання</a:t>
            </a:r>
            <a:r>
              <a:rPr lang="ru-RU" sz="1200" b="1" dirty="0"/>
              <a:t> </a:t>
            </a:r>
            <a:r>
              <a:rPr lang="ru-RU" sz="1200" b="1" dirty="0" err="1"/>
              <a:t>зображення</a:t>
            </a:r>
            <a:r>
              <a:rPr lang="ru-RU" sz="1200" b="1" dirty="0"/>
              <a:t>, </a:t>
            </a:r>
            <a:r>
              <a:rPr lang="ru-RU" sz="1200" b="1" dirty="0" err="1"/>
              <a:t>отримувані</a:t>
            </a:r>
            <a:r>
              <a:rPr lang="ru-RU" sz="1200" b="1" dirty="0"/>
              <a:t> </a:t>
            </a:r>
            <a:r>
              <a:rPr lang="ru-RU" sz="1200" b="1" dirty="0" err="1"/>
              <a:t>відбитки</a:t>
            </a:r>
            <a:r>
              <a:rPr lang="ru-RU" sz="1200" b="1" dirty="0"/>
              <a:t> не </a:t>
            </a:r>
            <a:r>
              <a:rPr lang="ru-RU" sz="1200" b="1" dirty="0" err="1"/>
              <a:t>коробляться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добре </a:t>
            </a:r>
            <a:r>
              <a:rPr lang="ru-RU" sz="1200" b="1" dirty="0" err="1"/>
              <a:t>переносять</a:t>
            </a:r>
            <a:r>
              <a:rPr lang="ru-RU" sz="1200" b="1" dirty="0"/>
              <a:t> </a:t>
            </a:r>
            <a:r>
              <a:rPr lang="ru-RU" sz="1200" b="1" dirty="0" err="1"/>
              <a:t>вологість</a:t>
            </a:r>
            <a:r>
              <a:rPr lang="ru-RU" sz="1200" b="1" dirty="0"/>
              <a:t>, </a:t>
            </a:r>
            <a:r>
              <a:rPr lang="ru-RU" sz="1200" b="1" dirty="0" err="1"/>
              <a:t>сонячне</a:t>
            </a:r>
            <a:r>
              <a:rPr lang="ru-RU" sz="1200" b="1" dirty="0"/>
              <a:t> </a:t>
            </a:r>
            <a:r>
              <a:rPr lang="ru-RU" sz="1200" b="1" dirty="0" err="1"/>
              <a:t>світло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навіть</a:t>
            </a:r>
            <a:r>
              <a:rPr lang="ru-RU" sz="1200" b="1" dirty="0"/>
              <a:t> </a:t>
            </a:r>
            <a:r>
              <a:rPr lang="ru-RU" sz="1200" b="1" dirty="0" err="1"/>
              <a:t>агресивні</a:t>
            </a:r>
            <a:r>
              <a:rPr lang="ru-RU" sz="1200" b="1" dirty="0"/>
              <a:t> </a:t>
            </a:r>
            <a:r>
              <a:rPr lang="ru-RU" sz="1200" b="1" dirty="0" err="1"/>
              <a:t>середовища</a:t>
            </a:r>
            <a:r>
              <a:rPr lang="ru-RU" sz="1200" b="1" dirty="0"/>
              <a:t>, </a:t>
            </a:r>
            <a:r>
              <a:rPr lang="ru-RU" sz="1200" b="1" dirty="0" err="1"/>
              <a:t>але</a:t>
            </a:r>
            <a:r>
              <a:rPr lang="ru-RU" sz="1200" b="1" dirty="0"/>
              <a:t> </a:t>
            </a:r>
            <a:r>
              <a:rPr lang="ru-RU" sz="1200" b="1" dirty="0" err="1"/>
              <a:t>зростає</a:t>
            </a:r>
            <a:r>
              <a:rPr lang="ru-RU" sz="1200" b="1" dirty="0"/>
              <a:t> </a:t>
            </a:r>
            <a:r>
              <a:rPr lang="ru-RU" sz="1200" b="1" dirty="0" err="1"/>
              <a:t>ціна</a:t>
            </a:r>
            <a:r>
              <a:rPr lang="ru-RU" sz="1200" b="1" dirty="0"/>
              <a:t> </a:t>
            </a:r>
            <a:r>
              <a:rPr lang="ru-RU" sz="1200" b="1" dirty="0" err="1"/>
              <a:t>фотографій</a:t>
            </a:r>
            <a:r>
              <a:rPr lang="ru-RU" sz="1200" b="1" dirty="0"/>
              <a:t>. За </a:t>
            </a:r>
            <a:r>
              <a:rPr lang="ru-RU" sz="1200" b="1" dirty="0" err="1"/>
              <a:t>повноколірність</a:t>
            </a:r>
            <a:r>
              <a:rPr lang="ru-RU" sz="1200" b="1" dirty="0"/>
              <a:t> </a:t>
            </a:r>
            <a:r>
              <a:rPr lang="ru-RU" sz="1200" b="1" dirty="0" err="1"/>
              <a:t>технології</a:t>
            </a:r>
            <a:r>
              <a:rPr lang="ru-RU" sz="1200" b="1" dirty="0"/>
              <a:t> </a:t>
            </a:r>
            <a:r>
              <a:rPr lang="ru-RU" sz="1200" b="1" dirty="0" err="1"/>
              <a:t>сублімації</a:t>
            </a:r>
            <a:r>
              <a:rPr lang="ru-RU" sz="1200" b="1" dirty="0"/>
              <a:t> доводиться </a:t>
            </a:r>
            <a:r>
              <a:rPr lang="ru-RU" sz="1200" b="1" dirty="0" err="1"/>
              <a:t>платити</a:t>
            </a:r>
            <a:r>
              <a:rPr lang="ru-RU" sz="1200" b="1" dirty="0"/>
              <a:t> великим часом </a:t>
            </a:r>
            <a:r>
              <a:rPr lang="ru-RU" sz="1200" b="1" dirty="0" err="1"/>
              <a:t>друку</a:t>
            </a:r>
            <a:r>
              <a:rPr lang="ru-RU" sz="1200" b="1" dirty="0"/>
              <a:t> </a:t>
            </a:r>
            <a:r>
              <a:rPr lang="ru-RU" sz="1200" b="1" dirty="0" err="1"/>
              <a:t>кожної</a:t>
            </a:r>
            <a:r>
              <a:rPr lang="ru-RU" sz="1200" b="1" dirty="0"/>
              <a:t> </a:t>
            </a:r>
            <a:r>
              <a:rPr lang="ru-RU" sz="1200" b="1" dirty="0" err="1"/>
              <a:t>фотографії</a:t>
            </a:r>
            <a:r>
              <a:rPr lang="ru-RU" sz="1200" b="1" dirty="0"/>
              <a:t> (</a:t>
            </a:r>
            <a:r>
              <a:rPr lang="ru-RU" sz="1200" b="1" dirty="0" err="1"/>
              <a:t>друк</a:t>
            </a:r>
            <a:r>
              <a:rPr lang="ru-RU" sz="1200" b="1" dirty="0"/>
              <a:t> одного </a:t>
            </a:r>
            <a:r>
              <a:rPr lang="ru-RU" sz="1200" b="1" dirty="0" err="1"/>
              <a:t>знімка</a:t>
            </a:r>
            <a:r>
              <a:rPr lang="ru-RU" sz="1200" b="1" dirty="0"/>
              <a:t> 10х15 см принтером </a:t>
            </a:r>
            <a:r>
              <a:rPr lang="ru-RU" sz="1200" b="1" dirty="0" err="1"/>
              <a:t>Sony</a:t>
            </a:r>
            <a:r>
              <a:rPr lang="ru-RU" sz="1200" b="1" dirty="0"/>
              <a:t> DPP-SV77 </a:t>
            </a:r>
            <a:r>
              <a:rPr lang="ru-RU" sz="1200" b="1" dirty="0" err="1"/>
              <a:t>займає</a:t>
            </a:r>
            <a:r>
              <a:rPr lang="ru-RU" sz="1200" b="1" dirty="0"/>
              <a:t> </a:t>
            </a:r>
            <a:r>
              <a:rPr lang="ru-RU" sz="1200" b="1" dirty="0" err="1"/>
              <a:t>близько</a:t>
            </a:r>
            <a:r>
              <a:rPr lang="ru-RU" sz="1200" b="1" dirty="0"/>
              <a:t> 90 секунд). </a:t>
            </a:r>
            <a:r>
              <a:rPr lang="ru-RU" sz="1200" b="1" dirty="0" err="1"/>
              <a:t>Вартість</a:t>
            </a:r>
            <a:r>
              <a:rPr lang="ru-RU" sz="1200" b="1" dirty="0"/>
              <a:t> </a:t>
            </a:r>
            <a:r>
              <a:rPr lang="ru-RU" sz="1200" b="1" dirty="0" err="1"/>
              <a:t>друкуючих</a:t>
            </a:r>
            <a:r>
              <a:rPr lang="ru-RU" sz="1200" b="1" dirty="0"/>
              <a:t> </a:t>
            </a:r>
            <a:r>
              <a:rPr lang="ru-RU" sz="1200" b="1" dirty="0" err="1"/>
              <a:t>механізмів</a:t>
            </a:r>
            <a:r>
              <a:rPr lang="ru-RU" sz="1200" b="1" dirty="0"/>
              <a:t> </a:t>
            </a:r>
            <a:r>
              <a:rPr lang="ru-RU" sz="1200" b="1" dirty="0" err="1"/>
              <a:t>фотопринтера</a:t>
            </a:r>
            <a:r>
              <a:rPr lang="ru-RU" sz="1200" b="1" dirty="0"/>
              <a:t> </a:t>
            </a:r>
            <a:r>
              <a:rPr lang="ru-RU" sz="1200" b="1" dirty="0" err="1"/>
              <a:t>Canon</a:t>
            </a:r>
            <a:r>
              <a:rPr lang="ru-RU" sz="1200" b="1" dirty="0"/>
              <a:t> </a:t>
            </a:r>
            <a:r>
              <a:rPr lang="ru-RU" sz="1200" b="1" dirty="0" err="1"/>
              <a:t>Selphy</a:t>
            </a:r>
            <a:r>
              <a:rPr lang="ru-RU" sz="1200" b="1" dirty="0"/>
              <a:t> CP-510 </a:t>
            </a:r>
            <a:r>
              <a:rPr lang="ru-RU" sz="1200" b="1" dirty="0" err="1"/>
              <a:t>всього</a:t>
            </a:r>
            <a:r>
              <a:rPr lang="ru-RU" sz="1200" b="1" dirty="0"/>
              <a:t> 59€ 99. До </a:t>
            </a:r>
            <a:r>
              <a:rPr lang="ru-RU" sz="1200" b="1" dirty="0" err="1"/>
              <a:t>найбільш</a:t>
            </a:r>
            <a:r>
              <a:rPr lang="ru-RU" sz="1200" b="1" dirty="0"/>
              <a:t> </a:t>
            </a:r>
            <a:r>
              <a:rPr lang="ru-RU" sz="1200" b="1" dirty="0" err="1"/>
              <a:t>відомих</a:t>
            </a:r>
            <a:r>
              <a:rPr lang="ru-RU" sz="1200" b="1" dirty="0"/>
              <a:t> </a:t>
            </a:r>
            <a:r>
              <a:rPr lang="ru-RU" sz="1200" b="1" dirty="0" err="1"/>
              <a:t>виробників</a:t>
            </a:r>
            <a:r>
              <a:rPr lang="ru-RU" sz="1200" b="1" dirty="0"/>
              <a:t> </a:t>
            </a:r>
            <a:r>
              <a:rPr lang="ru-RU" sz="1200" b="1" dirty="0" err="1"/>
              <a:t>термосублімаційних</a:t>
            </a:r>
            <a:r>
              <a:rPr lang="ru-RU" sz="1200" b="1" dirty="0"/>
              <a:t> </a:t>
            </a:r>
            <a:r>
              <a:rPr lang="ru-RU" sz="1200" b="1" dirty="0" err="1"/>
              <a:t>принтерів</a:t>
            </a:r>
            <a:r>
              <a:rPr lang="ru-RU" sz="1200" b="1" dirty="0"/>
              <a:t> </a:t>
            </a:r>
            <a:r>
              <a:rPr lang="ru-RU" sz="1200" b="1" dirty="0" err="1"/>
              <a:t>відносяться</a:t>
            </a:r>
            <a:r>
              <a:rPr lang="ru-RU" sz="1200" b="1" dirty="0"/>
              <a:t> </a:t>
            </a:r>
            <a:r>
              <a:rPr lang="ru-RU" sz="1200" b="1" dirty="0" err="1"/>
              <a:t>фірми</a:t>
            </a:r>
            <a:r>
              <a:rPr lang="ru-RU" sz="1200" b="1" dirty="0"/>
              <a:t>: </a:t>
            </a:r>
            <a:r>
              <a:rPr lang="ru-RU" sz="1200" b="1" dirty="0" err="1"/>
              <a:t>Mitsubishi</a:t>
            </a:r>
            <a:r>
              <a:rPr lang="ru-RU" sz="1200" b="1" dirty="0"/>
              <a:t>, </a:t>
            </a:r>
            <a:r>
              <a:rPr lang="ru-RU" sz="1200" b="1" dirty="0" err="1"/>
              <a:t>Sony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Toshiba</a:t>
            </a:r>
            <a:r>
              <a:rPr lang="ru-RU" sz="1200" b="1" dirty="0"/>
              <a:t>. </a:t>
            </a:r>
            <a:r>
              <a:rPr lang="ru-RU" sz="1200" b="1" dirty="0" err="1"/>
              <a:t>Фірми</a:t>
            </a:r>
            <a:r>
              <a:rPr lang="ru-RU" sz="1200" b="1" dirty="0"/>
              <a:t> - </a:t>
            </a:r>
            <a:r>
              <a:rPr lang="ru-RU" sz="1200" b="1" dirty="0" err="1"/>
              <a:t>виробники</a:t>
            </a:r>
            <a:r>
              <a:rPr lang="ru-RU" sz="1200" b="1" dirty="0"/>
              <a:t> </a:t>
            </a:r>
            <a:r>
              <a:rPr lang="ru-RU" sz="1200" b="1" dirty="0" err="1"/>
              <a:t>пишуть</a:t>
            </a:r>
            <a:r>
              <a:rPr lang="ru-RU" sz="1200" b="1" dirty="0"/>
              <a:t> про </a:t>
            </a:r>
            <a:r>
              <a:rPr lang="ru-RU" sz="1200" b="1" dirty="0" err="1"/>
              <a:t>фотографічну</a:t>
            </a:r>
            <a:r>
              <a:rPr lang="ru-RU" sz="1200" b="1" dirty="0"/>
              <a:t> широту </a:t>
            </a:r>
            <a:r>
              <a:rPr lang="ru-RU" sz="1200" b="1" dirty="0" err="1"/>
              <a:t>кольори</a:t>
            </a:r>
            <a:r>
              <a:rPr lang="ru-RU" sz="1200" b="1" dirty="0"/>
              <a:t> в 24 </a:t>
            </a:r>
            <a:r>
              <a:rPr lang="ru-RU" sz="1200" b="1" dirty="0" err="1"/>
              <a:t>біти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більше</a:t>
            </a:r>
            <a:r>
              <a:rPr lang="ru-RU" sz="1200" b="1" dirty="0"/>
              <a:t> </a:t>
            </a:r>
            <a:r>
              <a:rPr lang="ru-RU" sz="1200" b="1" dirty="0" err="1"/>
              <a:t>бажане</a:t>
            </a:r>
            <a:r>
              <a:rPr lang="ru-RU" sz="1200" b="1" dirty="0"/>
              <a:t>, </a:t>
            </a:r>
            <a:r>
              <a:rPr lang="ru-RU" sz="1200" b="1" dirty="0" err="1"/>
              <a:t>чим</a:t>
            </a:r>
            <a:r>
              <a:rPr lang="ru-RU" sz="1200" b="1" dirty="0"/>
              <a:t> </a:t>
            </a:r>
            <a:r>
              <a:rPr lang="ru-RU" sz="1200" b="1" dirty="0" err="1"/>
              <a:t>дійсне</a:t>
            </a:r>
            <a:r>
              <a:rPr lang="ru-RU" sz="1200" b="1" dirty="0"/>
              <a:t>. Реально, </a:t>
            </a:r>
            <a:r>
              <a:rPr lang="ru-RU" sz="1200" b="1" dirty="0" err="1"/>
              <a:t>фотографічна</a:t>
            </a:r>
            <a:r>
              <a:rPr lang="ru-RU" sz="1200" b="1" dirty="0"/>
              <a:t> широта </a:t>
            </a:r>
            <a:r>
              <a:rPr lang="ru-RU" sz="1200" b="1" dirty="0" err="1"/>
              <a:t>кольору</a:t>
            </a:r>
            <a:r>
              <a:rPr lang="ru-RU" sz="1200" b="1" dirty="0"/>
              <a:t> </a:t>
            </a:r>
            <a:r>
              <a:rPr lang="ru-RU" sz="1200" b="1" dirty="0" err="1"/>
              <a:t>складає</a:t>
            </a:r>
            <a:r>
              <a:rPr lang="ru-RU" sz="1200" b="1" dirty="0"/>
              <a:t> не </a:t>
            </a:r>
            <a:r>
              <a:rPr lang="ru-RU" sz="1200" b="1" dirty="0" err="1"/>
              <a:t>більше</a:t>
            </a:r>
            <a:r>
              <a:rPr lang="ru-RU" sz="1200" b="1" dirty="0"/>
              <a:t> 18 </a:t>
            </a:r>
            <a:r>
              <a:rPr lang="ru-RU" sz="1200" b="1" dirty="0" err="1"/>
              <a:t>біт</a:t>
            </a:r>
            <a:endParaRPr lang="ru-RU" sz="1200" b="1" dirty="0"/>
          </a:p>
        </p:txBody>
      </p:sp>
      <p:pic>
        <p:nvPicPr>
          <p:cNvPr id="5" name="Содержимое 4" descr="7.jpg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31000"/>
          </a:blip>
          <a:stretch>
            <a:fillRect/>
          </a:stretch>
        </p:blipFill>
        <p:spPr>
          <a:xfrm>
            <a:off x="6228184" y="476672"/>
            <a:ext cx="29158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1772816"/>
            <a:ext cx="271464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320384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 smtClean="0"/>
              <a:t>Термосублімація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сублімація</a:t>
            </a:r>
            <a:r>
              <a:rPr lang="ru-RU" sz="1200" b="1" dirty="0" smtClean="0"/>
              <a:t>) -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швидкий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нагрів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фарбника</a:t>
            </a:r>
            <a:r>
              <a:rPr lang="ru-RU" sz="1200" b="1" dirty="0" smtClean="0"/>
              <a:t>, коли </a:t>
            </a:r>
            <a:r>
              <a:rPr lang="ru-RU" sz="1200" b="1" dirty="0" err="1" smtClean="0"/>
              <a:t>пропускається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рідка</a:t>
            </a:r>
            <a:r>
              <a:rPr lang="ru-RU" sz="1200" b="1" dirty="0" smtClean="0"/>
              <a:t> фаза. З твердого </a:t>
            </a:r>
            <a:r>
              <a:rPr lang="ru-RU" sz="1200" b="1" dirty="0" err="1" smtClean="0"/>
              <a:t>фарбника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відразу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утворюється</a:t>
            </a:r>
            <a:r>
              <a:rPr lang="ru-RU" sz="1200" b="1" dirty="0" smtClean="0"/>
              <a:t> пара. Чим </a:t>
            </a:r>
            <a:r>
              <a:rPr lang="ru-RU" sz="1200" b="1" dirty="0" err="1" smtClean="0"/>
              <a:t>менша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порція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тим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більша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фотографічна</a:t>
            </a:r>
            <a:r>
              <a:rPr lang="ru-RU" sz="1200" b="1" dirty="0" smtClean="0"/>
              <a:t> широта (</a:t>
            </a:r>
            <a:r>
              <a:rPr lang="ru-RU" sz="1200" b="1" dirty="0" err="1" smtClean="0"/>
              <a:t>динамічний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діапазон</a:t>
            </a:r>
            <a:r>
              <a:rPr lang="ru-RU" sz="1200" b="1" dirty="0" smtClean="0"/>
              <a:t>) </a:t>
            </a:r>
            <a:r>
              <a:rPr lang="ru-RU" sz="1200" b="1" dirty="0" err="1" smtClean="0"/>
              <a:t>перенесення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кольорів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Пігмент</a:t>
            </a:r>
            <a:r>
              <a:rPr lang="ru-RU" sz="1200" b="1" dirty="0" smtClean="0"/>
              <a:t> кожного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основних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кольорів</a:t>
            </a:r>
            <a:r>
              <a:rPr lang="ru-RU" sz="1200" b="1" dirty="0" smtClean="0"/>
              <a:t>, а </a:t>
            </a:r>
            <a:r>
              <a:rPr lang="ru-RU" sz="1200" b="1" dirty="0" err="1" smtClean="0"/>
              <a:t>їх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може</a:t>
            </a:r>
            <a:r>
              <a:rPr lang="ru-RU" sz="1200" b="1" dirty="0" smtClean="0"/>
              <a:t> бути три 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чотири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знаходиться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окремій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загальній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багатошаровій</a:t>
            </a:r>
            <a:r>
              <a:rPr lang="ru-RU" sz="1200" b="1" dirty="0" smtClean="0"/>
              <a:t>) </a:t>
            </a:r>
            <a:r>
              <a:rPr lang="ru-RU" sz="1200" b="1" dirty="0" err="1" smtClean="0"/>
              <a:t>тонкій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лавсановій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стрічці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термосублімаційні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принтери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фірми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Mitsubishi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Electric</a:t>
            </a:r>
            <a:r>
              <a:rPr lang="ru-RU" sz="1200" b="1" dirty="0" smtClean="0"/>
              <a:t>). </a:t>
            </a:r>
            <a:r>
              <a:rPr lang="ru-RU" sz="1200" b="1" dirty="0" err="1" smtClean="0"/>
              <a:t>Друк</a:t>
            </a:r>
            <a:r>
              <a:rPr lang="ru-RU" sz="1200" b="1" dirty="0" smtClean="0"/>
              <a:t> остаточного </a:t>
            </a:r>
            <a:r>
              <a:rPr lang="ru-RU" sz="1200" b="1" dirty="0" err="1" smtClean="0"/>
              <a:t>кольору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відбувається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декілька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проходів</a:t>
            </a:r>
            <a:r>
              <a:rPr lang="ru-RU" sz="1200" b="1" dirty="0" smtClean="0"/>
              <a:t>: </a:t>
            </a:r>
            <a:r>
              <a:rPr lang="ru-RU" sz="1200" b="1" dirty="0" err="1" smtClean="0"/>
              <a:t>кожна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стрічка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послідовно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протягується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щільно</a:t>
            </a:r>
            <a:r>
              <a:rPr lang="ru-RU" sz="1200" b="1" dirty="0" smtClean="0"/>
              <a:t> притиснутою </a:t>
            </a:r>
            <a:r>
              <a:rPr lang="ru-RU" sz="1200" b="1" dirty="0" err="1" smtClean="0"/>
              <a:t>термоголовкою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складається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безлічі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термоелементів</a:t>
            </a:r>
            <a:r>
              <a:rPr lang="ru-RU" sz="1200" b="1" dirty="0" smtClean="0"/>
              <a:t>.</a:t>
            </a:r>
            <a:endParaRPr lang="uk-UA" sz="1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857916" cy="7858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/>
              <a:t>Матричні</a:t>
            </a:r>
            <a:r>
              <a:rPr lang="ru-RU" b="1" dirty="0"/>
              <a:t> </a:t>
            </a:r>
            <a:r>
              <a:rPr lang="ru-RU" b="1" dirty="0" err="1" smtClean="0"/>
              <a:t>принтери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9752" y="1556792"/>
            <a:ext cx="4176464" cy="5301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88900" indent="0" algn="just">
              <a:lnSpc>
                <a:spcPct val="120000"/>
              </a:lnSpc>
              <a:buNone/>
            </a:pPr>
            <a:r>
              <a:rPr lang="ru-RU" sz="3000" b="1" dirty="0" err="1" smtClean="0"/>
              <a:t>Матричні</a:t>
            </a:r>
            <a:r>
              <a:rPr lang="ru-RU" sz="3000" b="1" dirty="0" smtClean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 - </a:t>
            </a:r>
            <a:r>
              <a:rPr lang="ru-RU" sz="3000" b="1" dirty="0" err="1"/>
              <a:t>найстаріші</a:t>
            </a:r>
            <a:r>
              <a:rPr lang="ru-RU" sz="3000" b="1" dirty="0"/>
              <a:t> </a:t>
            </a:r>
            <a:r>
              <a:rPr lang="ru-RU" sz="3000" b="1" dirty="0" err="1"/>
              <a:t>з</a:t>
            </a:r>
            <a:r>
              <a:rPr lang="ru-RU" sz="3000" b="1" dirty="0"/>
              <a:t> </a:t>
            </a:r>
            <a:r>
              <a:rPr lang="ru-RU" sz="3000" b="1" dirty="0" err="1"/>
              <a:t>нині</a:t>
            </a:r>
            <a:r>
              <a:rPr lang="ru-RU" sz="3000" b="1" dirty="0"/>
              <a:t> </a:t>
            </a:r>
            <a:r>
              <a:rPr lang="ru-RU" sz="3000" b="1" dirty="0" err="1"/>
              <a:t>вживаних</a:t>
            </a:r>
            <a:r>
              <a:rPr lang="ru-RU" sz="3000" b="1" dirty="0"/>
              <a:t> </a:t>
            </a:r>
            <a:r>
              <a:rPr lang="ru-RU" sz="3000" b="1" dirty="0" err="1"/>
              <a:t>типів</a:t>
            </a:r>
            <a:r>
              <a:rPr lang="ru-RU" sz="3000" b="1" dirty="0"/>
              <a:t> </a:t>
            </a:r>
            <a:r>
              <a:rPr lang="ru-RU" sz="3000" b="1" dirty="0" err="1"/>
              <a:t>принтерів</a:t>
            </a:r>
            <a:r>
              <a:rPr lang="ru-RU" sz="3000" b="1" dirty="0"/>
              <a:t>, </a:t>
            </a:r>
            <a:r>
              <a:rPr lang="ru-RU" sz="3000" b="1" dirty="0" err="1"/>
              <a:t>його</a:t>
            </a:r>
            <a:r>
              <a:rPr lang="ru-RU" sz="3000" b="1" dirty="0"/>
              <a:t> </a:t>
            </a:r>
            <a:r>
              <a:rPr lang="ru-RU" sz="3000" b="1" dirty="0" err="1"/>
              <a:t>механізм</a:t>
            </a:r>
            <a:r>
              <a:rPr lang="ru-RU" sz="3000" b="1" dirty="0"/>
              <a:t> </a:t>
            </a:r>
            <a:r>
              <a:rPr lang="ru-RU" sz="3000" b="1" dirty="0" err="1"/>
              <a:t>був</a:t>
            </a:r>
            <a:r>
              <a:rPr lang="ru-RU" sz="3000" b="1" dirty="0"/>
              <a:t> </a:t>
            </a:r>
            <a:r>
              <a:rPr lang="ru-RU" sz="3000" b="1" dirty="0" err="1"/>
              <a:t>винайдений</a:t>
            </a:r>
            <a:r>
              <a:rPr lang="ru-RU" sz="3000" b="1" dirty="0"/>
              <a:t> в 1964 </a:t>
            </a:r>
            <a:r>
              <a:rPr lang="ru-RU" sz="3000" b="1" dirty="0" err="1"/>
              <a:t>році</a:t>
            </a:r>
            <a:r>
              <a:rPr lang="ru-RU" sz="3000" b="1" dirty="0"/>
              <a:t> </a:t>
            </a:r>
            <a:r>
              <a:rPr lang="ru-RU" sz="3000" b="1" dirty="0" err="1"/>
              <a:t>корпорацією</a:t>
            </a:r>
            <a:r>
              <a:rPr lang="ru-RU" sz="3000" b="1" dirty="0"/>
              <a:t> </a:t>
            </a:r>
            <a:r>
              <a:rPr lang="ru-RU" sz="3000" b="1" dirty="0" err="1"/>
              <a:t>Seiko</a:t>
            </a:r>
            <a:r>
              <a:rPr lang="ru-RU" sz="3000" b="1" dirty="0"/>
              <a:t> </a:t>
            </a:r>
            <a:r>
              <a:rPr lang="ru-RU" sz="3000" b="1" dirty="0" err="1"/>
              <a:t>Epson</a:t>
            </a:r>
            <a:r>
              <a:rPr lang="ru-RU" sz="3000" b="1" dirty="0"/>
              <a:t>. </a:t>
            </a:r>
            <a:r>
              <a:rPr lang="ru-RU" sz="3000" b="1" dirty="0" err="1"/>
              <a:t>Матричні</a:t>
            </a:r>
            <a:r>
              <a:rPr lang="ru-RU" sz="3000" b="1" dirty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 стали першими </a:t>
            </a:r>
            <a:r>
              <a:rPr lang="ru-RU" sz="3000" b="1" dirty="0" err="1"/>
              <a:t>пристроями</a:t>
            </a:r>
            <a:r>
              <a:rPr lang="ru-RU" sz="3000" b="1" dirty="0"/>
              <a:t>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забезпечили</a:t>
            </a:r>
            <a:r>
              <a:rPr lang="ru-RU" sz="3000" b="1" dirty="0"/>
              <a:t> </a:t>
            </a:r>
            <a:r>
              <a:rPr lang="ru-RU" sz="3000" b="1" dirty="0" err="1"/>
              <a:t>графічне</a:t>
            </a:r>
            <a:r>
              <a:rPr lang="ru-RU" sz="3000" b="1" dirty="0"/>
              <a:t> </a:t>
            </a:r>
            <a:r>
              <a:rPr lang="ru-RU" sz="3000" b="1" dirty="0" err="1"/>
              <a:t>виведення</a:t>
            </a:r>
            <a:r>
              <a:rPr lang="ru-RU" sz="3000" b="1" dirty="0"/>
              <a:t> </a:t>
            </a:r>
            <a:r>
              <a:rPr lang="ru-RU" sz="3000" b="1" dirty="0" err="1"/>
              <a:t>твердої</a:t>
            </a:r>
            <a:r>
              <a:rPr lang="ru-RU" sz="3000" b="1" dirty="0"/>
              <a:t> </a:t>
            </a:r>
            <a:r>
              <a:rPr lang="ru-RU" sz="3000" b="1" dirty="0" err="1"/>
              <a:t>копії</a:t>
            </a:r>
            <a:r>
              <a:rPr lang="ru-RU" sz="3000" b="1" dirty="0"/>
              <a:t>. </a:t>
            </a:r>
            <a:r>
              <a:rPr lang="ru-RU" sz="3000" b="1" dirty="0" err="1"/>
              <a:t>Зображення</a:t>
            </a:r>
            <a:r>
              <a:rPr lang="ru-RU" sz="3000" b="1" dirty="0"/>
              <a:t> </a:t>
            </a:r>
            <a:r>
              <a:rPr lang="ru-RU" sz="3000" b="1" dirty="0" err="1"/>
              <a:t>формується</a:t>
            </a:r>
            <a:r>
              <a:rPr lang="ru-RU" sz="3000" b="1" dirty="0"/>
              <a:t> </a:t>
            </a:r>
            <a:r>
              <a:rPr lang="ru-RU" sz="3000" b="1" dirty="0" err="1"/>
              <a:t>друкуючою</a:t>
            </a:r>
            <a:r>
              <a:rPr lang="ru-RU" sz="3000" b="1" dirty="0"/>
              <a:t> головкою, яка </a:t>
            </a:r>
            <a:r>
              <a:rPr lang="ru-RU" sz="3000" b="1" dirty="0" err="1"/>
              <a:t>складається</a:t>
            </a:r>
            <a:r>
              <a:rPr lang="ru-RU" sz="3000" b="1" dirty="0"/>
              <a:t> </a:t>
            </a:r>
            <a:r>
              <a:rPr lang="ru-RU" sz="3000" b="1" dirty="0" err="1"/>
              <a:t>з</a:t>
            </a:r>
            <a:r>
              <a:rPr lang="ru-RU" sz="3000" b="1" dirty="0"/>
              <a:t> набору </a:t>
            </a:r>
            <a:r>
              <a:rPr lang="ru-RU" sz="3000" b="1" dirty="0" err="1"/>
              <a:t>голок</a:t>
            </a:r>
            <a:r>
              <a:rPr lang="ru-RU" sz="3000" b="1" dirty="0"/>
              <a:t> (</a:t>
            </a:r>
            <a:r>
              <a:rPr lang="ru-RU" sz="3000" b="1" dirty="0" err="1"/>
              <a:t>голкова</a:t>
            </a:r>
            <a:r>
              <a:rPr lang="ru-RU" sz="3000" b="1" dirty="0"/>
              <a:t> </a:t>
            </a:r>
            <a:r>
              <a:rPr lang="ru-RU" sz="3000" b="1" dirty="0" err="1"/>
              <a:t>матриця</a:t>
            </a:r>
            <a:r>
              <a:rPr lang="ru-RU" sz="3000" b="1" dirty="0"/>
              <a:t>),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приводяться</a:t>
            </a:r>
            <a:r>
              <a:rPr lang="ru-RU" sz="3000" b="1" dirty="0"/>
              <a:t> в </a:t>
            </a:r>
            <a:r>
              <a:rPr lang="ru-RU" sz="3000" b="1" dirty="0" err="1"/>
              <a:t>дію</a:t>
            </a:r>
            <a:r>
              <a:rPr lang="ru-RU" sz="3000" b="1" dirty="0"/>
              <a:t> </a:t>
            </a:r>
            <a:r>
              <a:rPr lang="ru-RU" sz="3000" b="1" dirty="0" err="1"/>
              <a:t>електромагнітами</a:t>
            </a:r>
            <a:r>
              <a:rPr lang="ru-RU" sz="3000" b="1" dirty="0"/>
              <a:t>. Головка </a:t>
            </a:r>
            <a:r>
              <a:rPr lang="ru-RU" sz="3000" b="1" dirty="0" err="1"/>
              <a:t>пересувається</a:t>
            </a:r>
            <a:r>
              <a:rPr lang="ru-RU" sz="3000" b="1" dirty="0"/>
              <a:t> </a:t>
            </a:r>
            <a:r>
              <a:rPr lang="ru-RU" sz="3000" b="1" dirty="0" err="1"/>
              <a:t>по-рядково</a:t>
            </a:r>
            <a:r>
              <a:rPr lang="ru-RU" sz="3000" b="1" dirty="0"/>
              <a:t> </a:t>
            </a:r>
            <a:r>
              <a:rPr lang="ru-RU" sz="3000" b="1" dirty="0" err="1"/>
              <a:t>вздовж</a:t>
            </a:r>
            <a:r>
              <a:rPr lang="ru-RU" sz="3000" b="1" dirty="0"/>
              <a:t> </a:t>
            </a:r>
            <a:r>
              <a:rPr lang="ru-RU" sz="3000" b="1" dirty="0" err="1"/>
              <a:t>аркуша</a:t>
            </a:r>
            <a:r>
              <a:rPr lang="ru-RU" sz="3000" b="1" dirty="0"/>
              <a:t>, при </a:t>
            </a:r>
            <a:r>
              <a:rPr lang="ru-RU" sz="3000" b="1" dirty="0" err="1"/>
              <a:t>цьому</a:t>
            </a:r>
            <a:r>
              <a:rPr lang="ru-RU" sz="3000" b="1" dirty="0"/>
              <a:t> </a:t>
            </a:r>
            <a:r>
              <a:rPr lang="ru-RU" sz="3000" b="1" dirty="0" err="1"/>
              <a:t>голки</a:t>
            </a:r>
            <a:r>
              <a:rPr lang="ru-RU" sz="3000" b="1" dirty="0"/>
              <a:t> </a:t>
            </a:r>
            <a:r>
              <a:rPr lang="ru-RU" sz="3000" b="1" dirty="0" err="1"/>
              <a:t>вдаряють</a:t>
            </a:r>
            <a:r>
              <a:rPr lang="ru-RU" sz="3000" b="1" dirty="0"/>
              <a:t> по </a:t>
            </a:r>
            <a:r>
              <a:rPr lang="ru-RU" sz="3000" b="1" dirty="0" err="1"/>
              <a:t>паперу</a:t>
            </a:r>
            <a:r>
              <a:rPr lang="ru-RU" sz="3000" b="1" dirty="0"/>
              <a:t> через </a:t>
            </a:r>
            <a:r>
              <a:rPr lang="ru-RU" sz="3000" b="1" dirty="0" err="1"/>
              <a:t>фарбувальну</a:t>
            </a:r>
            <a:r>
              <a:rPr lang="ru-RU" sz="3000" b="1" dirty="0"/>
              <a:t> </a:t>
            </a:r>
            <a:r>
              <a:rPr lang="ru-RU" sz="3000" b="1" dirty="0" err="1"/>
              <a:t>стрічку</a:t>
            </a:r>
            <a:r>
              <a:rPr lang="ru-RU" sz="3000" b="1" dirty="0"/>
              <a:t>, </a:t>
            </a:r>
            <a:r>
              <a:rPr lang="ru-RU" sz="3000" b="1" dirty="0" err="1"/>
              <a:t>формуючи</a:t>
            </a:r>
            <a:r>
              <a:rPr lang="ru-RU" sz="3000" b="1" dirty="0"/>
              <a:t> </a:t>
            </a:r>
            <a:r>
              <a:rPr lang="ru-RU" sz="3000" b="1" dirty="0" err="1"/>
              <a:t>точкове</a:t>
            </a:r>
            <a:r>
              <a:rPr lang="ru-RU" sz="3000" b="1" dirty="0"/>
              <a:t> </a:t>
            </a:r>
            <a:r>
              <a:rPr lang="ru-RU" sz="3000" b="1" dirty="0" err="1"/>
              <a:t>зображення</a:t>
            </a:r>
            <a:r>
              <a:rPr lang="ru-RU" sz="3000" b="1" dirty="0"/>
              <a:t>. Цей тип </a:t>
            </a:r>
            <a:r>
              <a:rPr lang="ru-RU" sz="3000" b="1" dirty="0" err="1"/>
              <a:t>принтерів</a:t>
            </a:r>
            <a:r>
              <a:rPr lang="ru-RU" sz="3000" b="1" dirty="0"/>
              <a:t> </a:t>
            </a:r>
            <a:r>
              <a:rPr lang="ru-RU" sz="3000" b="1" dirty="0" err="1"/>
              <a:t>називається</a:t>
            </a:r>
            <a:r>
              <a:rPr lang="ru-RU" sz="3000" b="1" dirty="0"/>
              <a:t> SIDM (англ. </a:t>
            </a:r>
            <a:r>
              <a:rPr lang="ru-RU" sz="3000" b="1" dirty="0" err="1"/>
              <a:t>Serial</a:t>
            </a:r>
            <a:r>
              <a:rPr lang="ru-RU" sz="3000" b="1" dirty="0"/>
              <a:t> </a:t>
            </a:r>
            <a:r>
              <a:rPr lang="ru-RU" sz="3000" b="1" dirty="0" err="1"/>
              <a:t>Impact</a:t>
            </a:r>
            <a:r>
              <a:rPr lang="ru-RU" sz="3000" b="1" dirty="0"/>
              <a:t> </a:t>
            </a:r>
            <a:r>
              <a:rPr lang="ru-RU" sz="3000" b="1" dirty="0" err="1"/>
              <a:t>Dot</a:t>
            </a:r>
            <a:r>
              <a:rPr lang="ru-RU" sz="3000" b="1" dirty="0"/>
              <a:t> </a:t>
            </a:r>
            <a:r>
              <a:rPr lang="ru-RU" sz="3000" b="1" dirty="0" err="1"/>
              <a:t>Matrix</a:t>
            </a:r>
            <a:r>
              <a:rPr lang="ru-RU" sz="3000" b="1" dirty="0"/>
              <a:t> - </a:t>
            </a:r>
            <a:r>
              <a:rPr lang="ru-RU" sz="3000" b="1" dirty="0" err="1"/>
              <a:t>послідовні</a:t>
            </a:r>
            <a:r>
              <a:rPr lang="ru-RU" sz="3000" b="1" dirty="0"/>
              <a:t> </a:t>
            </a:r>
            <a:r>
              <a:rPr lang="ru-RU" sz="3000" b="1" dirty="0" err="1"/>
              <a:t>ударно-матричні</a:t>
            </a:r>
            <a:r>
              <a:rPr lang="ru-RU" sz="3000" b="1" dirty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). </a:t>
            </a:r>
            <a:r>
              <a:rPr lang="ru-RU" sz="3000" b="1" dirty="0" err="1"/>
              <a:t>Випускалися</a:t>
            </a:r>
            <a:r>
              <a:rPr lang="ru-RU" sz="3000" b="1" dirty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 </a:t>
            </a:r>
            <a:r>
              <a:rPr lang="ru-RU" sz="3000" b="1" dirty="0" err="1"/>
              <a:t>з</a:t>
            </a:r>
            <a:r>
              <a:rPr lang="ru-RU" sz="3000" b="1" dirty="0"/>
              <a:t> 9, 12, 14, 18 </a:t>
            </a:r>
            <a:r>
              <a:rPr lang="ru-RU" sz="3000" b="1" dirty="0" err="1"/>
              <a:t>і</a:t>
            </a:r>
            <a:r>
              <a:rPr lang="ru-RU" sz="3000" b="1" dirty="0"/>
              <a:t> 24 </a:t>
            </a:r>
            <a:r>
              <a:rPr lang="ru-RU" sz="3000" b="1" dirty="0" err="1"/>
              <a:t>голками</a:t>
            </a:r>
            <a:r>
              <a:rPr lang="ru-RU" sz="3000" b="1" dirty="0"/>
              <a:t> в </a:t>
            </a:r>
            <a:r>
              <a:rPr lang="ru-RU" sz="3000" b="1" dirty="0" err="1"/>
              <a:t>головці</a:t>
            </a:r>
            <a:r>
              <a:rPr lang="ru-RU" sz="3000" b="1" dirty="0"/>
              <a:t>. Основного </a:t>
            </a:r>
            <a:r>
              <a:rPr lang="ru-RU" sz="3000" b="1" dirty="0" err="1"/>
              <a:t>поширення</a:t>
            </a:r>
            <a:r>
              <a:rPr lang="ru-RU" sz="3000" b="1" dirty="0"/>
              <a:t> </a:t>
            </a:r>
            <a:r>
              <a:rPr lang="ru-RU" sz="3000" b="1" dirty="0" err="1"/>
              <a:t>набули</a:t>
            </a:r>
            <a:r>
              <a:rPr lang="ru-RU" sz="3000" b="1" dirty="0"/>
              <a:t> 9-ти </a:t>
            </a:r>
            <a:r>
              <a:rPr lang="ru-RU" sz="3000" b="1" dirty="0" err="1"/>
              <a:t>і</a:t>
            </a:r>
            <a:r>
              <a:rPr lang="ru-RU" sz="3000" b="1" dirty="0"/>
              <a:t> 24-х </a:t>
            </a:r>
            <a:r>
              <a:rPr lang="ru-RU" sz="3000" b="1" dirty="0" err="1"/>
              <a:t>голкові</a:t>
            </a:r>
            <a:r>
              <a:rPr lang="ru-RU" sz="3000" b="1" dirty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. </a:t>
            </a:r>
            <a:r>
              <a:rPr lang="ru-RU" sz="3000" b="1" dirty="0" err="1"/>
              <a:t>Якість</a:t>
            </a:r>
            <a:r>
              <a:rPr lang="ru-RU" sz="3000" b="1" dirty="0"/>
              <a:t> </a:t>
            </a:r>
            <a:r>
              <a:rPr lang="ru-RU" sz="3000" b="1" dirty="0" err="1"/>
              <a:t>друку</a:t>
            </a:r>
            <a:r>
              <a:rPr lang="ru-RU" sz="3000" b="1" dirty="0"/>
              <a:t> </a:t>
            </a:r>
            <a:r>
              <a:rPr lang="ru-RU" sz="3000" b="1" dirty="0" err="1"/>
              <a:t>і</a:t>
            </a:r>
            <a:r>
              <a:rPr lang="ru-RU" sz="3000" b="1" dirty="0"/>
              <a:t> </a:t>
            </a:r>
            <a:r>
              <a:rPr lang="ru-RU" sz="3000" b="1" dirty="0" err="1"/>
              <a:t>швидкість</a:t>
            </a:r>
            <a:r>
              <a:rPr lang="ru-RU" sz="3000" b="1" dirty="0"/>
              <a:t> </a:t>
            </a:r>
            <a:r>
              <a:rPr lang="ru-RU" sz="3000" b="1" dirty="0" err="1"/>
              <a:t>графічного</a:t>
            </a:r>
            <a:r>
              <a:rPr lang="ru-RU" sz="3000" b="1" dirty="0"/>
              <a:t> </a:t>
            </a:r>
            <a:r>
              <a:rPr lang="ru-RU" sz="3000" b="1" dirty="0" err="1"/>
              <a:t>друку</a:t>
            </a:r>
            <a:r>
              <a:rPr lang="ru-RU" sz="3000" b="1" dirty="0"/>
              <a:t> </a:t>
            </a:r>
            <a:r>
              <a:rPr lang="ru-RU" sz="3000" b="1" dirty="0" err="1"/>
              <a:t>залежить</a:t>
            </a:r>
            <a:r>
              <a:rPr lang="ru-RU" sz="3000" b="1" dirty="0"/>
              <a:t> </a:t>
            </a:r>
            <a:r>
              <a:rPr lang="ru-RU" sz="3000" b="1" dirty="0" err="1"/>
              <a:t>від</a:t>
            </a:r>
            <a:r>
              <a:rPr lang="ru-RU" sz="3000" b="1" dirty="0"/>
              <a:t> числа </a:t>
            </a:r>
            <a:r>
              <a:rPr lang="ru-RU" sz="3000" b="1" dirty="0" err="1"/>
              <a:t>голок</a:t>
            </a:r>
            <a:r>
              <a:rPr lang="ru-RU" sz="3000" b="1" dirty="0"/>
              <a:t>: </a:t>
            </a:r>
            <a:r>
              <a:rPr lang="ru-RU" sz="3000" b="1" dirty="0" err="1"/>
              <a:t>більше</a:t>
            </a:r>
            <a:r>
              <a:rPr lang="ru-RU" sz="3000" b="1" dirty="0"/>
              <a:t> </a:t>
            </a:r>
            <a:r>
              <a:rPr lang="ru-RU" sz="3000" b="1" dirty="0" err="1"/>
              <a:t>голок</a:t>
            </a:r>
            <a:r>
              <a:rPr lang="ru-RU" sz="3000" b="1" dirty="0"/>
              <a:t> - </a:t>
            </a:r>
            <a:r>
              <a:rPr lang="ru-RU" sz="3000" b="1" dirty="0" err="1"/>
              <a:t>більше</a:t>
            </a:r>
            <a:r>
              <a:rPr lang="ru-RU" sz="3000" b="1" dirty="0"/>
              <a:t> </a:t>
            </a:r>
            <a:r>
              <a:rPr lang="ru-RU" sz="3000" b="1" dirty="0" err="1"/>
              <a:t>крапок</a:t>
            </a:r>
            <a:r>
              <a:rPr lang="ru-RU" sz="3000" b="1" dirty="0"/>
              <a:t>.</a:t>
            </a:r>
          </a:p>
          <a:p>
            <a:pPr marL="88900" indent="0" algn="just">
              <a:lnSpc>
                <a:spcPct val="120000"/>
              </a:lnSpc>
              <a:buNone/>
            </a:pPr>
            <a:r>
              <a:rPr lang="ru-RU" sz="3000" b="1" dirty="0" err="1" smtClean="0"/>
              <a:t>Принтери</a:t>
            </a:r>
            <a:r>
              <a:rPr lang="ru-RU" sz="3000" b="1" dirty="0" smtClean="0"/>
              <a:t> </a:t>
            </a:r>
            <a:r>
              <a:rPr lang="ru-RU" sz="3000" b="1" dirty="0" err="1"/>
              <a:t>з</a:t>
            </a:r>
            <a:r>
              <a:rPr lang="ru-RU" sz="3000" b="1" dirty="0"/>
              <a:t> 24-ма </a:t>
            </a:r>
            <a:r>
              <a:rPr lang="ru-RU" sz="3000" b="1" dirty="0" err="1"/>
              <a:t>голками</a:t>
            </a:r>
            <a:r>
              <a:rPr lang="ru-RU" sz="3000" b="1" dirty="0"/>
              <a:t> </a:t>
            </a:r>
            <a:r>
              <a:rPr lang="ru-RU" sz="3000" b="1" dirty="0" err="1"/>
              <a:t>називають</a:t>
            </a:r>
            <a:r>
              <a:rPr lang="ru-RU" sz="3000" b="1" dirty="0"/>
              <a:t> LQ (англ. </a:t>
            </a:r>
            <a:r>
              <a:rPr lang="ru-RU" sz="3000" b="1" dirty="0" err="1" smtClean="0"/>
              <a:t>Letter</a:t>
            </a:r>
            <a:r>
              <a:rPr lang="ru-RU" sz="3000" b="1" dirty="0"/>
              <a:t> </a:t>
            </a:r>
            <a:r>
              <a:rPr lang="ru-RU" sz="3000" b="1" dirty="0" err="1" smtClean="0"/>
              <a:t>Quality</a:t>
            </a:r>
            <a:r>
              <a:rPr lang="ru-RU" sz="3000" b="1" dirty="0" smtClean="0"/>
              <a:t> </a:t>
            </a:r>
            <a:r>
              <a:rPr lang="ru-RU" sz="3000" b="1" dirty="0"/>
              <a:t>- </a:t>
            </a:r>
            <a:r>
              <a:rPr lang="ru-RU" sz="3000" b="1" dirty="0" err="1"/>
              <a:t>якість</a:t>
            </a:r>
            <a:r>
              <a:rPr lang="ru-RU" sz="3000" b="1" dirty="0"/>
              <a:t> машинки,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пише</a:t>
            </a:r>
            <a:r>
              <a:rPr lang="ru-RU" sz="3000" b="1" dirty="0"/>
              <a:t>). </a:t>
            </a:r>
            <a:r>
              <a:rPr lang="ru-RU" sz="3000" b="1" dirty="0" err="1"/>
              <a:t>Існують</a:t>
            </a:r>
            <a:r>
              <a:rPr lang="ru-RU" sz="3000" b="1" dirty="0"/>
              <a:t> </a:t>
            </a:r>
            <a:r>
              <a:rPr lang="ru-RU" sz="3000" b="1" dirty="0" err="1"/>
              <a:t>монохромні</a:t>
            </a:r>
            <a:r>
              <a:rPr lang="ru-RU" sz="3000" b="1" dirty="0"/>
              <a:t> та 5-кольорні </a:t>
            </a:r>
            <a:r>
              <a:rPr lang="ru-RU" sz="3000" b="1" dirty="0" err="1"/>
              <a:t>матричні</a:t>
            </a:r>
            <a:r>
              <a:rPr lang="ru-RU" sz="3000" b="1" dirty="0"/>
              <a:t> </a:t>
            </a:r>
            <a:r>
              <a:rPr lang="ru-RU" sz="3000" b="1" dirty="0" err="1"/>
              <a:t>принтери</a:t>
            </a:r>
            <a:r>
              <a:rPr lang="ru-RU" sz="3000" b="1" dirty="0"/>
              <a:t>, в </a:t>
            </a:r>
            <a:r>
              <a:rPr lang="ru-RU" sz="3000" b="1" dirty="0" err="1"/>
              <a:t>яких</a:t>
            </a:r>
            <a:r>
              <a:rPr lang="ru-RU" sz="3000" b="1" dirty="0"/>
              <a:t> </a:t>
            </a:r>
            <a:r>
              <a:rPr lang="ru-RU" sz="3000" b="1" dirty="0" err="1"/>
              <a:t>використовується</a:t>
            </a:r>
            <a:r>
              <a:rPr lang="ru-RU" sz="3000" b="1" dirty="0"/>
              <a:t> 4-колірна </a:t>
            </a:r>
            <a:r>
              <a:rPr lang="ru-RU" sz="3000" b="1" dirty="0" err="1"/>
              <a:t>стрічка</a:t>
            </a:r>
            <a:r>
              <a:rPr lang="ru-RU" sz="3000" b="1" dirty="0"/>
              <a:t> CMYK. </a:t>
            </a:r>
            <a:r>
              <a:rPr lang="ru-RU" sz="3000" b="1" dirty="0" err="1"/>
              <a:t>Зміна</a:t>
            </a:r>
            <a:r>
              <a:rPr lang="ru-RU" sz="3000" b="1" dirty="0"/>
              <a:t> </a:t>
            </a:r>
            <a:r>
              <a:rPr lang="ru-RU" sz="3000" b="1" dirty="0" err="1"/>
              <a:t>кольору</a:t>
            </a:r>
            <a:r>
              <a:rPr lang="ru-RU" sz="3000" b="1" dirty="0"/>
              <a:t> проводиться </a:t>
            </a:r>
            <a:r>
              <a:rPr lang="ru-RU" sz="3000" b="1" dirty="0" err="1"/>
              <a:t>зсувом</a:t>
            </a:r>
            <a:r>
              <a:rPr lang="ru-RU" sz="3000" b="1" dirty="0"/>
              <a:t> </a:t>
            </a:r>
            <a:r>
              <a:rPr lang="ru-RU" sz="3000" b="1" dirty="0" err="1"/>
              <a:t>стрічки</a:t>
            </a:r>
            <a:r>
              <a:rPr lang="ru-RU" sz="3000" b="1" dirty="0"/>
              <a:t> </a:t>
            </a:r>
            <a:r>
              <a:rPr lang="ru-RU" sz="3000" b="1" dirty="0" err="1"/>
              <a:t>вгору-вниз</a:t>
            </a:r>
            <a:r>
              <a:rPr lang="ru-RU" sz="3000" b="1" dirty="0"/>
              <a:t> </a:t>
            </a:r>
            <a:r>
              <a:rPr lang="ru-RU" sz="3000" b="1" dirty="0" err="1"/>
              <a:t>щодо</a:t>
            </a:r>
            <a:r>
              <a:rPr lang="ru-RU" sz="3000" b="1" dirty="0"/>
              <a:t> </a:t>
            </a:r>
            <a:r>
              <a:rPr lang="ru-RU" sz="3000" b="1" dirty="0" err="1"/>
              <a:t>друкуючої</a:t>
            </a:r>
            <a:r>
              <a:rPr lang="ru-RU" sz="3000" b="1" dirty="0"/>
              <a:t> головки. </a:t>
            </a:r>
            <a:r>
              <a:rPr lang="ru-RU" sz="3000" b="1" dirty="0" err="1"/>
              <a:t>Швидкість</a:t>
            </a:r>
            <a:r>
              <a:rPr lang="ru-RU" sz="3000" b="1" dirty="0"/>
              <a:t> </a:t>
            </a:r>
            <a:r>
              <a:rPr lang="ru-RU" sz="3000" b="1" dirty="0" err="1"/>
              <a:t>друку</a:t>
            </a:r>
            <a:r>
              <a:rPr lang="ru-RU" sz="3000" b="1" dirty="0"/>
              <a:t> </a:t>
            </a:r>
            <a:r>
              <a:rPr lang="ru-RU" sz="3000" b="1" dirty="0" err="1"/>
              <a:t>матричних</a:t>
            </a:r>
            <a:r>
              <a:rPr lang="ru-RU" sz="3000" b="1" dirty="0"/>
              <a:t> </a:t>
            </a:r>
            <a:r>
              <a:rPr lang="ru-RU" sz="3000" b="1" dirty="0" err="1"/>
              <a:t>принтерів</a:t>
            </a:r>
            <a:r>
              <a:rPr lang="ru-RU" sz="3000" b="1" dirty="0"/>
              <a:t> </a:t>
            </a:r>
            <a:r>
              <a:rPr lang="ru-RU" sz="3000" b="1" dirty="0" err="1"/>
              <a:t>вимірюється</a:t>
            </a:r>
            <a:r>
              <a:rPr lang="ru-RU" sz="3000" b="1" dirty="0"/>
              <a:t> в CPS (англ. </a:t>
            </a:r>
            <a:r>
              <a:rPr lang="ru-RU" sz="3000" b="1" dirty="0" err="1"/>
              <a:t>characters</a:t>
            </a:r>
            <a:r>
              <a:rPr lang="ru-RU" sz="3000" b="1" dirty="0"/>
              <a:t> </a:t>
            </a:r>
            <a:r>
              <a:rPr lang="ru-RU" sz="3000" b="1" dirty="0" err="1"/>
              <a:t>per</a:t>
            </a:r>
            <a:r>
              <a:rPr lang="ru-RU" sz="3000" b="1" dirty="0"/>
              <a:t> </a:t>
            </a:r>
            <a:r>
              <a:rPr lang="ru-RU" sz="3000" b="1" dirty="0" err="1"/>
              <a:t>second</a:t>
            </a:r>
            <a:r>
              <a:rPr lang="ru-RU" sz="3000" b="1" dirty="0"/>
              <a:t> - символах в секунду).</a:t>
            </a:r>
          </a:p>
          <a:p>
            <a:pPr marL="88900" indent="0" algn="just">
              <a:lnSpc>
                <a:spcPct val="120000"/>
              </a:lnSpc>
              <a:buNone/>
            </a:pPr>
            <a:r>
              <a:rPr lang="ru-RU" sz="3000" b="1" dirty="0" err="1" smtClean="0"/>
              <a:t>Типовий</a:t>
            </a:r>
            <a:r>
              <a:rPr lang="ru-RU" sz="3000" b="1" dirty="0" smtClean="0"/>
              <a:t> </a:t>
            </a:r>
            <a:r>
              <a:rPr lang="ru-RU" sz="3000" b="1" dirty="0"/>
              <a:t>результат </a:t>
            </a:r>
            <a:r>
              <a:rPr lang="ru-RU" sz="3000" b="1" dirty="0" err="1"/>
              <a:t>роботи</a:t>
            </a:r>
            <a:r>
              <a:rPr lang="ru-RU" sz="3000" b="1" dirty="0"/>
              <a:t> матричного принтеру в </a:t>
            </a:r>
            <a:r>
              <a:rPr lang="ru-RU" sz="3000" b="1" dirty="0" err="1"/>
              <a:t>режимі</a:t>
            </a:r>
            <a:r>
              <a:rPr lang="ru-RU" sz="3000" b="1" dirty="0"/>
              <a:t> </a:t>
            </a:r>
            <a:r>
              <a:rPr lang="ru-RU" sz="3000" b="1" dirty="0" err="1"/>
              <a:t>draft</a:t>
            </a:r>
            <a:r>
              <a:rPr lang="ru-RU" sz="3000" b="1" dirty="0"/>
              <a:t>. Цей </a:t>
            </a:r>
            <a:r>
              <a:rPr lang="ru-RU" sz="3000" b="1" dirty="0" err="1"/>
              <a:t>малюнок</a:t>
            </a:r>
            <a:r>
              <a:rPr lang="ru-RU" sz="3000" b="1" dirty="0"/>
              <a:t> </a:t>
            </a:r>
            <a:r>
              <a:rPr lang="ru-RU" sz="3000" b="1" dirty="0" err="1"/>
              <a:t>показує</a:t>
            </a:r>
            <a:r>
              <a:rPr lang="ru-RU" sz="3000" b="1" dirty="0"/>
              <a:t> фрагмент </a:t>
            </a:r>
            <a:r>
              <a:rPr lang="ru-RU" sz="3000" b="1" dirty="0" err="1"/>
              <a:t>друку</a:t>
            </a:r>
            <a:r>
              <a:rPr lang="ru-RU" sz="3000" b="1" dirty="0"/>
              <a:t> </a:t>
            </a:r>
            <a:r>
              <a:rPr lang="ru-RU" sz="3000" b="1" dirty="0" err="1"/>
              <a:t>розміром</a:t>
            </a:r>
            <a:r>
              <a:rPr lang="ru-RU" sz="3000" b="1" dirty="0"/>
              <a:t> </a:t>
            </a:r>
            <a:r>
              <a:rPr lang="ru-RU" sz="3000" b="1" dirty="0" err="1"/>
              <a:t>приблизно</a:t>
            </a:r>
            <a:r>
              <a:rPr lang="ru-RU" sz="3000" b="1" dirty="0"/>
              <a:t> 4.5×1.5 см</a:t>
            </a:r>
          </a:p>
          <a:p>
            <a:pPr>
              <a:lnSpc>
                <a:spcPct val="120000"/>
              </a:lnSpc>
              <a:buNone/>
            </a:pPr>
            <a:endParaRPr lang="ru-RU" b="1" dirty="0"/>
          </a:p>
        </p:txBody>
      </p:sp>
      <p:pic>
        <p:nvPicPr>
          <p:cNvPr id="5" name="Содержимое 4" descr="1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23397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216" y="1772816"/>
            <a:ext cx="2627784" cy="4536504"/>
          </a:xfrm>
          <a:prstGeom prst="rect">
            <a:avLst/>
          </a:prstGeom>
        </p:spPr>
      </p:pic>
      <p:pic>
        <p:nvPicPr>
          <p:cNvPr id="7" name="Рисунок 6" descr="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2339752" cy="24334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857916" cy="868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Принтер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(Для їжі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000496" cy="2928958"/>
          </a:xfrm>
          <a:prstGeom prst="rect">
            <a:avLst/>
          </a:prstGeom>
        </p:spPr>
      </p:pic>
      <p:pic>
        <p:nvPicPr>
          <p:cNvPr id="7" name="Рисунок 6" descr="1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3758868" cy="2786082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4502022"/>
            <a:ext cx="864096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вже стартував і мені дуже цікаво, що ж з цього вийде.  Принтер виглядає як звичайна автоматична направляюча система, так що в принципі її не так вже і важко зробити. Потрібно просто правильно відрегулювати температуру, в'язкість і так далі для пресування і приготування всіляких інгредієнтів.  Процес приготування починається з масиву продовольчих ємкостей, що зберігаються в холодильнику. Далі по трубках вони потрапляють в міксер і голівку шприца-машини, яка акуратно виводить харчову комбінацію. В цей час їжа нагрівається або охолоджується спеціальними трубками, розташованими на друкуючій голівці. Процес виготовлення дозволяє не лише створювати потрібний аромат і текстуру, абсолютно неможливі при використанні інших методів приготування їжі, але також дозволяє користувачеві отримати повний контроль над походженням, якістю, живильною цінністю і смаком кожного блюда.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1484784"/>
            <a:ext cx="2915816" cy="172819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2919268" cy="7143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Плотер</a:t>
            </a:r>
            <a:endParaRPr lang="ru-RU" dirty="0"/>
          </a:p>
        </p:txBody>
      </p:sp>
      <p:pic>
        <p:nvPicPr>
          <p:cNvPr id="5" name="Содержимое 4" descr="727675i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536504" cy="4104456"/>
          </a:xfrm>
          <a:prstGeom prst="rect">
            <a:avLst/>
          </a:prstGeom>
        </p:spPr>
      </p:pic>
      <p:pic>
        <p:nvPicPr>
          <p:cNvPr id="6" name="Содержимое 5" descr="1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596" y="3068960"/>
            <a:ext cx="4143404" cy="2928958"/>
          </a:xfrm>
          <a:prstGeom prst="rect">
            <a:avLst/>
          </a:prstGeom>
        </p:spPr>
      </p:pic>
      <p:pic>
        <p:nvPicPr>
          <p:cNvPr id="7" name="Рисунок 6" descr="2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0"/>
            <a:ext cx="4357686" cy="25894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9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Графічний</a:t>
            </a:r>
            <a:r>
              <a:rPr lang="ru-RU" dirty="0" smtClean="0"/>
              <a:t> планшет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364088" cy="2073981"/>
          </a:xfrm>
        </p:spPr>
        <p:txBody>
          <a:bodyPr>
            <a:normAutofit fontScale="62500" lnSpcReduction="20000"/>
          </a:bodyPr>
          <a:lstStyle/>
          <a:p>
            <a:pPr marL="88900" indent="-8890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b="1" dirty="0" smtClean="0"/>
              <a:t>Граф</a:t>
            </a:r>
            <a:r>
              <a:rPr lang="uk-UA" b="1" dirty="0" smtClean="0"/>
              <a:t>і</a:t>
            </a:r>
            <a:r>
              <a:rPr lang="ru-RU" b="1" dirty="0" err="1" smtClean="0"/>
              <a:t>чний</a:t>
            </a:r>
            <a:r>
              <a:rPr lang="ru-RU" b="1" dirty="0" smtClean="0"/>
              <a:t> планшет (</a:t>
            </a:r>
            <a:r>
              <a:rPr lang="ru-RU" b="1" dirty="0" err="1" smtClean="0"/>
              <a:t>дігитайзер</a:t>
            </a:r>
            <a:r>
              <a:rPr lang="ru-RU" b="1" dirty="0" smtClean="0"/>
              <a:t>, </a:t>
            </a:r>
            <a:r>
              <a:rPr lang="ru-RU" b="1" dirty="0" err="1" smtClean="0"/>
              <a:t>діджітайзер</a:t>
            </a:r>
            <a:r>
              <a:rPr lang="ru-RU" b="1" dirty="0" smtClean="0"/>
              <a:t>)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b="1" dirty="0" smtClean="0"/>
              <a:t> для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малюнків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руки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в </a:t>
            </a:r>
            <a:r>
              <a:rPr lang="ru-RU" b="1" dirty="0" err="1" smtClean="0"/>
              <a:t>комп'ютер</a:t>
            </a:r>
            <a:r>
              <a:rPr lang="ru-RU" b="1" dirty="0" smtClean="0"/>
              <a:t>.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пера </a:t>
            </a:r>
            <a:r>
              <a:rPr lang="ru-RU" b="1" dirty="0" err="1" smtClean="0"/>
              <a:t>і</a:t>
            </a:r>
            <a:r>
              <a:rPr lang="ru-RU" b="1" dirty="0" smtClean="0"/>
              <a:t> плоского планшета, </a:t>
            </a:r>
            <a:r>
              <a:rPr lang="ru-RU" b="1" dirty="0" err="1" smtClean="0"/>
              <a:t>чутливого</a:t>
            </a:r>
            <a:r>
              <a:rPr lang="ru-RU" b="1" dirty="0" smtClean="0"/>
              <a:t> до </a:t>
            </a:r>
            <a:r>
              <a:rPr lang="ru-RU" b="1" dirty="0" err="1" smtClean="0"/>
              <a:t>натиснення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близькості</a:t>
            </a:r>
            <a:r>
              <a:rPr lang="ru-RU" b="1" dirty="0" smtClean="0"/>
              <a:t> пера.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додаватися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миша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964" y="1500174"/>
            <a:ext cx="36519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2714644" cy="24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5565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655" y="142852"/>
            <a:ext cx="284669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2143108" cy="30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229200"/>
            <a:ext cx="27146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987824" y="2060848"/>
            <a:ext cx="34290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Сканер 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scanner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571758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36912"/>
            <a:ext cx="3245373" cy="228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868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3356992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4725144"/>
            <a:ext cx="36888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6072206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ютерн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навушники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мікрофоном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вбудованим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сабвуфером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зворотного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2928958" cy="275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927" y="285728"/>
            <a:ext cx="3616073" cy="31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72000" y="2357430"/>
            <a:ext cx="31432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караоке.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Навушники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Documents and Settings\uzer\Рабочий стол\hs-62_312x31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000528" cy="347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C:\Documents and Settings\uzer\Рабочий стол\15707o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1862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835696" y="170080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Класифікація :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способом передачі звуку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429264"/>
            <a:ext cx="389128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дротові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з'єднані з джерелом проводом, тому можуть забезпечити максимальну якість.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429264"/>
            <a:ext cx="421484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бездротові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з'єднані з джерелом за допомогою бездротового каналу: інфрачервоним,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Мобільні.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4704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ристрій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персонального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прослуховування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навушники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звукозаписних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студіях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точного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858660" cy="9287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Навушники</a:t>
            </a:r>
            <a:endParaRPr lang="ru-RU" sz="4000" dirty="0"/>
          </a:p>
        </p:txBody>
      </p:sp>
      <p:pic>
        <p:nvPicPr>
          <p:cNvPr id="13" name="Содержимое 12" descr="C:\Documents and Settings\uzer\Рабочий стол\1640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50049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C:\Documents and Settings\uzer\Рабочий стол\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71477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332656"/>
            <a:ext cx="4572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Класифікація :</a:t>
            </a:r>
          </a:p>
          <a:p>
            <a:pPr algn="ctr"/>
            <a:r>
              <a:rPr lang="uk-UA" b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типом конструкції</a:t>
            </a:r>
            <a:r>
              <a:rPr lang="uk-UA" b="1" u="heavy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949280"/>
            <a:ext cx="392909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/>
              <a:t> </a:t>
            </a:r>
            <a:r>
              <a:rPr lang="uk-UA" sz="2000" i="1" dirty="0"/>
              <a:t>накладні</a:t>
            </a:r>
            <a:r>
              <a:rPr lang="uk-UA" sz="2000" dirty="0"/>
              <a:t> - накладаються на </a:t>
            </a:r>
            <a:r>
              <a:rPr lang="uk-UA" sz="2000" dirty="0" smtClean="0"/>
              <a:t>вухо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5488" y="5949280"/>
            <a:ext cx="46085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i="1" dirty="0" err="1"/>
              <a:t>моніторні</a:t>
            </a:r>
            <a:r>
              <a:rPr lang="uk-UA" sz="2000" dirty="0"/>
              <a:t> - повністю обхоплюють вухо. </a:t>
            </a:r>
            <a:endParaRPr lang="ru-RU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1477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Веб-камера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571772" cy="25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75856" y="3284984"/>
            <a:ext cx="16756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веб-камера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112"/>
            <a:ext cx="3308949" cy="22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35824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772816"/>
            <a:ext cx="19231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644008" y="2132856"/>
            <a:ext cx="32147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Веб-камера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MSI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StarCam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370i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інфрачервоною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підсвіткою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3681057" cy="240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000528" cy="9286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Звукові колонки</a:t>
            </a:r>
            <a:endParaRPr lang="ru-RU" dirty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35745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71800" y="2204864"/>
            <a:ext cx="37472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Безпровідні колонки </a:t>
            </a:r>
            <a:r>
              <a:rPr lang="en-US" dirty="0" smtClean="0"/>
              <a:t>IPEVO Tubular</a:t>
            </a:r>
            <a:endParaRPr lang="ru-RU" dirty="0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2176286" cy="24288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 стрелкой 7"/>
          <p:cNvCxnSpPr>
            <a:stCxn id="9" idx="2"/>
          </p:cNvCxnSpPr>
          <p:nvPr/>
        </p:nvCxnSpPr>
        <p:spPr>
          <a:xfrm>
            <a:off x="4645433" y="2574196"/>
            <a:ext cx="2014799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Цифрові фотоапарати</a:t>
            </a: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9476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42148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 smtClean="0"/>
              <a:t>фотоапарат</a:t>
            </a:r>
            <a:r>
              <a:rPr lang="ru-RU" dirty="0" smtClean="0"/>
              <a:t> </a:t>
            </a:r>
            <a:r>
              <a:rPr lang="en-US" dirty="0" smtClean="0"/>
              <a:t>Olympus E510 Double</a:t>
            </a:r>
            <a:endParaRPr lang="ru-RU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2233841" cy="16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38437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04864"/>
            <a:ext cx="31477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56176" y="1556792"/>
            <a:ext cx="26432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Цифрова відеокамера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la_jvc_everio_gz-ex215beu_black_gz-ex215beu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385192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747</TotalTime>
  <Words>874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Інформатика </vt:lpstr>
      <vt:lpstr>Графічний планшет</vt:lpstr>
      <vt:lpstr>Сканер</vt:lpstr>
      <vt:lpstr>Мікрофон</vt:lpstr>
      <vt:lpstr>Навушники</vt:lpstr>
      <vt:lpstr>Навушники</vt:lpstr>
      <vt:lpstr>Веб-камера</vt:lpstr>
      <vt:lpstr>Звукові колонки</vt:lpstr>
      <vt:lpstr>Цифрові фотоапарати</vt:lpstr>
      <vt:lpstr>Цифрові табло</vt:lpstr>
      <vt:lpstr>Типи моніторів</vt:lpstr>
      <vt:lpstr>Монітор</vt:lpstr>
      <vt:lpstr> Комп'ютерний принтер </vt:lpstr>
      <vt:lpstr>Струменеві принтери</vt:lpstr>
      <vt:lpstr>Лазерні принтери</vt:lpstr>
      <vt:lpstr>Сублімаційні принтери</vt:lpstr>
      <vt:lpstr>Матричні принтери</vt:lpstr>
      <vt:lpstr>3D Принтер (Для їжі)</vt:lpstr>
      <vt:lpstr>Плотер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Навушники Пристрій для персонального прослуховування мови, музики або інших звукових сигналів. Крім того, навушники використовуються у звукозаписних студіях для точного контролю записуваного треку музичної композиції. </dc:title>
  <dc:creator>KEK$</dc:creator>
  <cp:lastModifiedBy>Admin</cp:lastModifiedBy>
  <cp:revision>104</cp:revision>
  <dcterms:created xsi:type="dcterms:W3CDTF">2010-02-20T10:30:07Z</dcterms:created>
  <dcterms:modified xsi:type="dcterms:W3CDTF">2015-11-23T16:09:38Z</dcterms:modified>
</cp:coreProperties>
</file>