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2" r:id="rId2"/>
    <p:sldId id="293" r:id="rId3"/>
    <p:sldId id="310" r:id="rId4"/>
    <p:sldId id="312" r:id="rId5"/>
    <p:sldId id="321" r:id="rId6"/>
    <p:sldId id="322" r:id="rId7"/>
    <p:sldId id="297" r:id="rId8"/>
    <p:sldId id="296" r:id="rId9"/>
    <p:sldId id="313" r:id="rId10"/>
    <p:sldId id="318" r:id="rId11"/>
    <p:sldId id="32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96" d="100"/>
          <a:sy n="96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65082-9774-40E4-8252-DE26D60BB0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7120C-7470-48EC-A21C-12B3E81A0D6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клавіатура</a:t>
          </a:r>
          <a:endParaRPr lang="ru-RU" dirty="0"/>
        </a:p>
      </dgm:t>
    </dgm:pt>
    <dgm:pt modelId="{D282F05B-1F9C-48CC-90ED-876A6624A694}" type="parTrans" cxnId="{223075FE-64B3-476F-8896-BB294BEC926F}">
      <dgm:prSet/>
      <dgm:spPr/>
      <dgm:t>
        <a:bodyPr/>
        <a:lstStyle/>
        <a:p>
          <a:endParaRPr lang="ru-RU"/>
        </a:p>
      </dgm:t>
    </dgm:pt>
    <dgm:pt modelId="{336575A5-D7CB-488F-A84D-566CBB8AFC09}" type="sibTrans" cxnId="{223075FE-64B3-476F-8896-BB294BEC926F}">
      <dgm:prSet/>
      <dgm:spPr/>
      <dgm:t>
        <a:bodyPr/>
        <a:lstStyle/>
        <a:p>
          <a:endParaRPr lang="ru-RU"/>
        </a:p>
      </dgm:t>
    </dgm:pt>
    <dgm:pt modelId="{052E167E-4F56-443C-B204-B56B1EE953A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миша</a:t>
          </a:r>
          <a:endParaRPr lang="ru-RU" dirty="0"/>
        </a:p>
      </dgm:t>
    </dgm:pt>
    <dgm:pt modelId="{68B46539-39ED-4C47-9002-47517DDD9D44}" type="parTrans" cxnId="{6F41BEC1-7807-43C6-B6B0-6E450BF1A8D1}">
      <dgm:prSet/>
      <dgm:spPr/>
      <dgm:t>
        <a:bodyPr/>
        <a:lstStyle/>
        <a:p>
          <a:endParaRPr lang="ru-RU"/>
        </a:p>
      </dgm:t>
    </dgm:pt>
    <dgm:pt modelId="{9D6C9207-40BE-4A61-B149-6D38FB9C1CBD}" type="sibTrans" cxnId="{6F41BEC1-7807-43C6-B6B0-6E450BF1A8D1}">
      <dgm:prSet/>
      <dgm:spPr/>
      <dgm:t>
        <a:bodyPr/>
        <a:lstStyle/>
        <a:p>
          <a:endParaRPr lang="ru-RU"/>
        </a:p>
      </dgm:t>
    </dgm:pt>
    <dgm:pt modelId="{AB0EC9B0-F478-4893-B54C-6976FC8AC0F8}" type="pres">
      <dgm:prSet presAssocID="{A5965082-9774-40E4-8252-DE26D60BB0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C7BF0-707E-46FA-BB8F-E90B23B57634}" type="pres">
      <dgm:prSet presAssocID="{62C7120C-7470-48EC-A21C-12B3E81A0D60}" presName="comp" presStyleCnt="0"/>
      <dgm:spPr/>
    </dgm:pt>
    <dgm:pt modelId="{BBB8D173-29D5-4BC8-802B-9A1A9E1B026E}" type="pres">
      <dgm:prSet presAssocID="{62C7120C-7470-48EC-A21C-12B3E81A0D60}" presName="box" presStyleLbl="node1" presStyleIdx="0" presStyleCnt="2"/>
      <dgm:spPr/>
      <dgm:t>
        <a:bodyPr/>
        <a:lstStyle/>
        <a:p>
          <a:endParaRPr lang="ru-RU"/>
        </a:p>
      </dgm:t>
    </dgm:pt>
    <dgm:pt modelId="{9D34ED5C-1B8A-4E42-9264-65910B3726BF}" type="pres">
      <dgm:prSet presAssocID="{62C7120C-7470-48EC-A21C-12B3E81A0D6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FB01D6-FDBB-410A-8FAA-A2DEAA8F51B7}" type="pres">
      <dgm:prSet presAssocID="{62C7120C-7470-48EC-A21C-12B3E81A0D6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5F017-53FF-4860-A038-3C15EC6C06B8}" type="pres">
      <dgm:prSet presAssocID="{336575A5-D7CB-488F-A84D-566CBB8AFC09}" presName="spacer" presStyleCnt="0"/>
      <dgm:spPr/>
    </dgm:pt>
    <dgm:pt modelId="{D368626C-4306-41B5-9D18-F5ACDD91DDB4}" type="pres">
      <dgm:prSet presAssocID="{052E167E-4F56-443C-B204-B56B1EE953A3}" presName="comp" presStyleCnt="0"/>
      <dgm:spPr/>
    </dgm:pt>
    <dgm:pt modelId="{D5790984-DDBF-4BF0-920D-B8EF95B4DA97}" type="pres">
      <dgm:prSet presAssocID="{052E167E-4F56-443C-B204-B56B1EE953A3}" presName="box" presStyleLbl="node1" presStyleIdx="1" presStyleCnt="2"/>
      <dgm:spPr/>
      <dgm:t>
        <a:bodyPr/>
        <a:lstStyle/>
        <a:p>
          <a:endParaRPr lang="ru-RU"/>
        </a:p>
      </dgm:t>
    </dgm:pt>
    <dgm:pt modelId="{45BAC486-D364-47D2-9062-08AA2F49F1E0}" type="pres">
      <dgm:prSet presAssocID="{052E167E-4F56-443C-B204-B56B1EE953A3}" presName="img" presStyleLbl="fgImgPlace1" presStyleIdx="1" presStyleCnt="2" custLinFactNeighborX="-838" custLinFactNeighborY="-15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6D9FDE-F3F5-48E3-BE71-C55A35898CAB}" type="pres">
      <dgm:prSet presAssocID="{052E167E-4F56-443C-B204-B56B1EE953A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BFD76-34DB-4615-8029-AABE8522D581}" type="presOf" srcId="{62C7120C-7470-48EC-A21C-12B3E81A0D60}" destId="{BBB8D173-29D5-4BC8-802B-9A1A9E1B026E}" srcOrd="0" destOrd="0" presId="urn:microsoft.com/office/officeart/2005/8/layout/vList4"/>
    <dgm:cxn modelId="{223075FE-64B3-476F-8896-BB294BEC926F}" srcId="{A5965082-9774-40E4-8252-DE26D60BB00E}" destId="{62C7120C-7470-48EC-A21C-12B3E81A0D60}" srcOrd="0" destOrd="0" parTransId="{D282F05B-1F9C-48CC-90ED-876A6624A694}" sibTransId="{336575A5-D7CB-488F-A84D-566CBB8AFC09}"/>
    <dgm:cxn modelId="{07423E76-3F91-4F98-9772-B8648B1BC91C}" type="presOf" srcId="{62C7120C-7470-48EC-A21C-12B3E81A0D60}" destId="{A4FB01D6-FDBB-410A-8FAA-A2DEAA8F51B7}" srcOrd="1" destOrd="0" presId="urn:microsoft.com/office/officeart/2005/8/layout/vList4"/>
    <dgm:cxn modelId="{0852CC64-0DB8-4688-B607-BA40A21E39D9}" type="presOf" srcId="{A5965082-9774-40E4-8252-DE26D60BB00E}" destId="{AB0EC9B0-F478-4893-B54C-6976FC8AC0F8}" srcOrd="0" destOrd="0" presId="urn:microsoft.com/office/officeart/2005/8/layout/vList4"/>
    <dgm:cxn modelId="{5044CFD3-AEE3-4C01-A975-C69484A8D643}" type="presOf" srcId="{052E167E-4F56-443C-B204-B56B1EE953A3}" destId="{5D6D9FDE-F3F5-48E3-BE71-C55A35898CAB}" srcOrd="1" destOrd="0" presId="urn:microsoft.com/office/officeart/2005/8/layout/vList4"/>
    <dgm:cxn modelId="{8D480BF3-F0DC-45C6-A010-ACBDECF6E266}" type="presOf" srcId="{052E167E-4F56-443C-B204-B56B1EE953A3}" destId="{D5790984-DDBF-4BF0-920D-B8EF95B4DA97}" srcOrd="0" destOrd="0" presId="urn:microsoft.com/office/officeart/2005/8/layout/vList4"/>
    <dgm:cxn modelId="{6F41BEC1-7807-43C6-B6B0-6E450BF1A8D1}" srcId="{A5965082-9774-40E4-8252-DE26D60BB00E}" destId="{052E167E-4F56-443C-B204-B56B1EE953A3}" srcOrd="1" destOrd="0" parTransId="{68B46539-39ED-4C47-9002-47517DDD9D44}" sibTransId="{9D6C9207-40BE-4A61-B149-6D38FB9C1CBD}"/>
    <dgm:cxn modelId="{A8EFD680-A9A7-42A0-9864-CA9828BA8412}" type="presParOf" srcId="{AB0EC9B0-F478-4893-B54C-6976FC8AC0F8}" destId="{CAAC7BF0-707E-46FA-BB8F-E90B23B57634}" srcOrd="0" destOrd="0" presId="urn:microsoft.com/office/officeart/2005/8/layout/vList4"/>
    <dgm:cxn modelId="{D12C223B-0E19-4320-97F9-D70C2005EBC5}" type="presParOf" srcId="{CAAC7BF0-707E-46FA-BB8F-E90B23B57634}" destId="{BBB8D173-29D5-4BC8-802B-9A1A9E1B026E}" srcOrd="0" destOrd="0" presId="urn:microsoft.com/office/officeart/2005/8/layout/vList4"/>
    <dgm:cxn modelId="{0A32EF32-BE7C-4E40-B49B-917A230703C3}" type="presParOf" srcId="{CAAC7BF0-707E-46FA-BB8F-E90B23B57634}" destId="{9D34ED5C-1B8A-4E42-9264-65910B3726BF}" srcOrd="1" destOrd="0" presId="urn:microsoft.com/office/officeart/2005/8/layout/vList4"/>
    <dgm:cxn modelId="{E6BC6447-F70C-4135-9A78-5E62ABE3795D}" type="presParOf" srcId="{CAAC7BF0-707E-46FA-BB8F-E90B23B57634}" destId="{A4FB01D6-FDBB-410A-8FAA-A2DEAA8F51B7}" srcOrd="2" destOrd="0" presId="urn:microsoft.com/office/officeart/2005/8/layout/vList4"/>
    <dgm:cxn modelId="{562E03D6-AB19-4444-9579-982F1A5567A4}" type="presParOf" srcId="{AB0EC9B0-F478-4893-B54C-6976FC8AC0F8}" destId="{8B75F017-53FF-4860-A038-3C15EC6C06B8}" srcOrd="1" destOrd="0" presId="urn:microsoft.com/office/officeart/2005/8/layout/vList4"/>
    <dgm:cxn modelId="{3F2F4D75-B6CE-42EF-B7FB-81EFDA725AA0}" type="presParOf" srcId="{AB0EC9B0-F478-4893-B54C-6976FC8AC0F8}" destId="{D368626C-4306-41B5-9D18-F5ACDD91DDB4}" srcOrd="2" destOrd="0" presId="urn:microsoft.com/office/officeart/2005/8/layout/vList4"/>
    <dgm:cxn modelId="{00ECF5C2-BEA5-4874-B0A1-A328C27B4F52}" type="presParOf" srcId="{D368626C-4306-41B5-9D18-F5ACDD91DDB4}" destId="{D5790984-DDBF-4BF0-920D-B8EF95B4DA97}" srcOrd="0" destOrd="0" presId="urn:microsoft.com/office/officeart/2005/8/layout/vList4"/>
    <dgm:cxn modelId="{4972FB31-A067-4A54-8BA6-1EDD80CC8A4F}" type="presParOf" srcId="{D368626C-4306-41B5-9D18-F5ACDD91DDB4}" destId="{45BAC486-D364-47D2-9062-08AA2F49F1E0}" srcOrd="1" destOrd="0" presId="urn:microsoft.com/office/officeart/2005/8/layout/vList4"/>
    <dgm:cxn modelId="{C351043E-7B08-4FB2-B3B2-1B4155AE3E9A}" type="presParOf" srcId="{D368626C-4306-41B5-9D18-F5ACDD91DDB4}" destId="{5D6D9FDE-F3F5-48E3-BE71-C55A35898C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65082-9774-40E4-8252-DE26D60BB0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7120C-7470-48EC-A21C-12B3E81A0D6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сканер</a:t>
          </a:r>
          <a:endParaRPr lang="ru-RU" dirty="0"/>
        </a:p>
      </dgm:t>
    </dgm:pt>
    <dgm:pt modelId="{D282F05B-1F9C-48CC-90ED-876A6624A694}" type="parTrans" cxnId="{223075FE-64B3-476F-8896-BB294BEC926F}">
      <dgm:prSet/>
      <dgm:spPr/>
      <dgm:t>
        <a:bodyPr/>
        <a:lstStyle/>
        <a:p>
          <a:endParaRPr lang="ru-RU"/>
        </a:p>
      </dgm:t>
    </dgm:pt>
    <dgm:pt modelId="{336575A5-D7CB-488F-A84D-566CBB8AFC09}" type="sibTrans" cxnId="{223075FE-64B3-476F-8896-BB294BEC926F}">
      <dgm:prSet/>
      <dgm:spPr/>
      <dgm:t>
        <a:bodyPr/>
        <a:lstStyle/>
        <a:p>
          <a:endParaRPr lang="ru-RU"/>
        </a:p>
      </dgm:t>
    </dgm:pt>
    <dgm:pt modelId="{052E167E-4F56-443C-B204-B56B1EE953A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перо</a:t>
          </a:r>
          <a:endParaRPr lang="ru-RU" dirty="0"/>
        </a:p>
      </dgm:t>
    </dgm:pt>
    <dgm:pt modelId="{68B46539-39ED-4C47-9002-47517DDD9D44}" type="parTrans" cxnId="{6F41BEC1-7807-43C6-B6B0-6E450BF1A8D1}">
      <dgm:prSet/>
      <dgm:spPr/>
      <dgm:t>
        <a:bodyPr/>
        <a:lstStyle/>
        <a:p>
          <a:endParaRPr lang="ru-RU"/>
        </a:p>
      </dgm:t>
    </dgm:pt>
    <dgm:pt modelId="{9D6C9207-40BE-4A61-B149-6D38FB9C1CBD}" type="sibTrans" cxnId="{6F41BEC1-7807-43C6-B6B0-6E450BF1A8D1}">
      <dgm:prSet/>
      <dgm:spPr/>
      <dgm:t>
        <a:bodyPr/>
        <a:lstStyle/>
        <a:p>
          <a:endParaRPr lang="ru-RU"/>
        </a:p>
      </dgm:t>
    </dgm:pt>
    <dgm:pt modelId="{037547AE-DF82-45CE-9834-60D7FC68F830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мікрофон</a:t>
          </a:r>
          <a:endParaRPr lang="ru-RU" dirty="0"/>
        </a:p>
      </dgm:t>
    </dgm:pt>
    <dgm:pt modelId="{178D68E6-EA5A-4859-A75F-0BED14F747E0}" type="parTrans" cxnId="{1AE0DA9C-0072-454A-8F17-18E53047C725}">
      <dgm:prSet/>
      <dgm:spPr/>
      <dgm:t>
        <a:bodyPr/>
        <a:lstStyle/>
        <a:p>
          <a:endParaRPr lang="ru-RU"/>
        </a:p>
      </dgm:t>
    </dgm:pt>
    <dgm:pt modelId="{228B213C-4440-4294-8014-2385E85E5C01}" type="sibTrans" cxnId="{1AE0DA9C-0072-454A-8F17-18E53047C725}">
      <dgm:prSet/>
      <dgm:spPr/>
      <dgm:t>
        <a:bodyPr/>
        <a:lstStyle/>
        <a:p>
          <a:endParaRPr lang="ru-RU"/>
        </a:p>
      </dgm:t>
    </dgm:pt>
    <dgm:pt modelId="{BFD059E4-FC75-4B24-B82C-37DCE08E88A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Джойстик</a:t>
          </a:r>
          <a:endParaRPr lang="ru-RU" dirty="0"/>
        </a:p>
      </dgm:t>
    </dgm:pt>
    <dgm:pt modelId="{CA376445-6F0A-4D83-ACC8-990F21CE8ADB}" type="parTrans" cxnId="{D49B7D60-3FF1-48A0-9F81-ED01B77D4CA6}">
      <dgm:prSet/>
      <dgm:spPr/>
      <dgm:t>
        <a:bodyPr/>
        <a:lstStyle/>
        <a:p>
          <a:endParaRPr lang="ru-RU"/>
        </a:p>
      </dgm:t>
    </dgm:pt>
    <dgm:pt modelId="{9F7B66FD-0901-4310-9144-2ACDD3AC6457}" type="sibTrans" cxnId="{D49B7D60-3FF1-48A0-9F81-ED01B77D4CA6}">
      <dgm:prSet/>
      <dgm:spPr/>
      <dgm:t>
        <a:bodyPr/>
        <a:lstStyle/>
        <a:p>
          <a:endParaRPr lang="ru-RU"/>
        </a:p>
      </dgm:t>
    </dgm:pt>
    <dgm:pt modelId="{69D37E68-665C-45B0-9E05-B80A9D93F65E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Графічний екран</a:t>
          </a:r>
          <a:endParaRPr lang="ru-RU" dirty="0"/>
        </a:p>
      </dgm:t>
    </dgm:pt>
    <dgm:pt modelId="{57C6C1F7-6D68-4FD2-8E29-4831E0926472}" type="parTrans" cxnId="{1059B5FB-8F1D-41EB-B050-5550B83B0BDB}">
      <dgm:prSet/>
      <dgm:spPr/>
    </dgm:pt>
    <dgm:pt modelId="{C57C34DA-CAB3-48CC-8366-D2F39EDC9755}" type="sibTrans" cxnId="{1059B5FB-8F1D-41EB-B050-5550B83B0BDB}">
      <dgm:prSet/>
      <dgm:spPr/>
    </dgm:pt>
    <dgm:pt modelId="{DFD768D3-3B2E-4B17-A840-1973DDC7D32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err="1" smtClean="0"/>
            <a:t>Веб</a:t>
          </a:r>
          <a:r>
            <a:rPr lang="uk-UA" dirty="0" smtClean="0"/>
            <a:t> - камера</a:t>
          </a:r>
          <a:endParaRPr lang="ru-RU" dirty="0"/>
        </a:p>
      </dgm:t>
    </dgm:pt>
    <dgm:pt modelId="{270AD004-642E-4BEC-8AC2-EE3CBE27936F}" type="parTrans" cxnId="{07967151-CC43-4CAB-84B5-3324841783ED}">
      <dgm:prSet/>
      <dgm:spPr/>
    </dgm:pt>
    <dgm:pt modelId="{329882DD-67CB-488C-AC9B-2BD7C78AA49C}" type="sibTrans" cxnId="{07967151-CC43-4CAB-84B5-3324841783ED}">
      <dgm:prSet/>
      <dgm:spPr/>
    </dgm:pt>
    <dgm:pt modelId="{AB0EC9B0-F478-4893-B54C-6976FC8AC0F8}" type="pres">
      <dgm:prSet presAssocID="{A5965082-9774-40E4-8252-DE26D60BB0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C7BF0-707E-46FA-BB8F-E90B23B57634}" type="pres">
      <dgm:prSet presAssocID="{62C7120C-7470-48EC-A21C-12B3E81A0D60}" presName="comp" presStyleCnt="0"/>
      <dgm:spPr/>
    </dgm:pt>
    <dgm:pt modelId="{BBB8D173-29D5-4BC8-802B-9A1A9E1B026E}" type="pres">
      <dgm:prSet presAssocID="{62C7120C-7470-48EC-A21C-12B3E81A0D60}" presName="box" presStyleLbl="node1" presStyleIdx="0" presStyleCnt="6"/>
      <dgm:spPr/>
      <dgm:t>
        <a:bodyPr/>
        <a:lstStyle/>
        <a:p>
          <a:endParaRPr lang="ru-RU"/>
        </a:p>
      </dgm:t>
    </dgm:pt>
    <dgm:pt modelId="{9D34ED5C-1B8A-4E42-9264-65910B3726BF}" type="pres">
      <dgm:prSet presAssocID="{62C7120C-7470-48EC-A21C-12B3E81A0D60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FB01D6-FDBB-410A-8FAA-A2DEAA8F51B7}" type="pres">
      <dgm:prSet presAssocID="{62C7120C-7470-48EC-A21C-12B3E81A0D6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5F017-53FF-4860-A038-3C15EC6C06B8}" type="pres">
      <dgm:prSet presAssocID="{336575A5-D7CB-488F-A84D-566CBB8AFC09}" presName="spacer" presStyleCnt="0"/>
      <dgm:spPr/>
    </dgm:pt>
    <dgm:pt modelId="{D368626C-4306-41B5-9D18-F5ACDD91DDB4}" type="pres">
      <dgm:prSet presAssocID="{052E167E-4F56-443C-B204-B56B1EE953A3}" presName="comp" presStyleCnt="0"/>
      <dgm:spPr/>
    </dgm:pt>
    <dgm:pt modelId="{D5790984-DDBF-4BF0-920D-B8EF95B4DA97}" type="pres">
      <dgm:prSet presAssocID="{052E167E-4F56-443C-B204-B56B1EE953A3}" presName="box" presStyleLbl="node1" presStyleIdx="1" presStyleCnt="6"/>
      <dgm:spPr/>
      <dgm:t>
        <a:bodyPr/>
        <a:lstStyle/>
        <a:p>
          <a:endParaRPr lang="ru-RU"/>
        </a:p>
      </dgm:t>
    </dgm:pt>
    <dgm:pt modelId="{45BAC486-D364-47D2-9062-08AA2F49F1E0}" type="pres">
      <dgm:prSet presAssocID="{052E167E-4F56-443C-B204-B56B1EE953A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6D9FDE-F3F5-48E3-BE71-C55A35898CAB}" type="pres">
      <dgm:prSet presAssocID="{052E167E-4F56-443C-B204-B56B1EE953A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101A-DC4B-48B4-812C-8776177A8443}" type="pres">
      <dgm:prSet presAssocID="{9D6C9207-40BE-4A61-B149-6D38FB9C1CBD}" presName="spacer" presStyleCnt="0"/>
      <dgm:spPr/>
    </dgm:pt>
    <dgm:pt modelId="{B8B537D1-AF5D-49A9-B5F1-1E0E4FF520BF}" type="pres">
      <dgm:prSet presAssocID="{037547AE-DF82-45CE-9834-60D7FC68F830}" presName="comp" presStyleCnt="0"/>
      <dgm:spPr/>
    </dgm:pt>
    <dgm:pt modelId="{0ABFAE1D-FB0F-4B99-B963-8F76484C1E5D}" type="pres">
      <dgm:prSet presAssocID="{037547AE-DF82-45CE-9834-60D7FC68F830}" presName="box" presStyleLbl="node1" presStyleIdx="2" presStyleCnt="6"/>
      <dgm:spPr/>
      <dgm:t>
        <a:bodyPr/>
        <a:lstStyle/>
        <a:p>
          <a:endParaRPr lang="ru-RU"/>
        </a:p>
      </dgm:t>
    </dgm:pt>
    <dgm:pt modelId="{5843F976-9D9A-4224-9583-29DAE4831C82}" type="pres">
      <dgm:prSet presAssocID="{037547AE-DF82-45CE-9834-60D7FC68F830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258363-0E3E-42D1-8BE1-64800598D029}" type="pres">
      <dgm:prSet presAssocID="{037547AE-DF82-45CE-9834-60D7FC68F83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90AE-2841-45EF-9F1C-CE92C979115B}" type="pres">
      <dgm:prSet presAssocID="{228B213C-4440-4294-8014-2385E85E5C01}" presName="spacer" presStyleCnt="0"/>
      <dgm:spPr/>
    </dgm:pt>
    <dgm:pt modelId="{12CB2D11-667D-4AF0-A3EF-C8FE0791B7D0}" type="pres">
      <dgm:prSet presAssocID="{BFD059E4-FC75-4B24-B82C-37DCE08E88AB}" presName="comp" presStyleCnt="0"/>
      <dgm:spPr/>
    </dgm:pt>
    <dgm:pt modelId="{9CBC0745-4106-4404-9127-B972937AD215}" type="pres">
      <dgm:prSet presAssocID="{BFD059E4-FC75-4B24-B82C-37DCE08E88AB}" presName="box" presStyleLbl="node1" presStyleIdx="3" presStyleCnt="6"/>
      <dgm:spPr/>
      <dgm:t>
        <a:bodyPr/>
        <a:lstStyle/>
        <a:p>
          <a:endParaRPr lang="ru-RU"/>
        </a:p>
      </dgm:t>
    </dgm:pt>
    <dgm:pt modelId="{51D7E76A-9257-49BD-9A28-F9F26923774F}" type="pres">
      <dgm:prSet presAssocID="{BFD059E4-FC75-4B24-B82C-37DCE08E88AB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F9600D3-3328-4230-8307-3B1F29336783}" type="pres">
      <dgm:prSet presAssocID="{BFD059E4-FC75-4B24-B82C-37DCE08E88A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3C292-21CA-4EFE-B611-83DD54D5B56A}" type="pres">
      <dgm:prSet presAssocID="{9F7B66FD-0901-4310-9144-2ACDD3AC6457}" presName="spacer" presStyleCnt="0"/>
      <dgm:spPr/>
    </dgm:pt>
    <dgm:pt modelId="{D4A5A830-CBF0-4D95-B3ED-40B493933A27}" type="pres">
      <dgm:prSet presAssocID="{69D37E68-665C-45B0-9E05-B80A9D93F65E}" presName="comp" presStyleCnt="0"/>
      <dgm:spPr/>
    </dgm:pt>
    <dgm:pt modelId="{2487ED88-9F11-4236-93D0-20D0C66FFB05}" type="pres">
      <dgm:prSet presAssocID="{69D37E68-665C-45B0-9E05-B80A9D93F65E}" presName="box" presStyleLbl="node1" presStyleIdx="4" presStyleCnt="6"/>
      <dgm:spPr/>
      <dgm:t>
        <a:bodyPr/>
        <a:lstStyle/>
        <a:p>
          <a:endParaRPr lang="ru-RU"/>
        </a:p>
      </dgm:t>
    </dgm:pt>
    <dgm:pt modelId="{51707AD9-2BF7-404B-8645-E487DBE580A8}" type="pres">
      <dgm:prSet presAssocID="{69D37E68-665C-45B0-9E05-B80A9D93F65E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66D2A3C-EEE8-4E78-BED8-DD7273024793}" type="pres">
      <dgm:prSet presAssocID="{69D37E68-665C-45B0-9E05-B80A9D93F65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A7964-F63D-468A-9DCE-17EE27F90E63}" type="pres">
      <dgm:prSet presAssocID="{C57C34DA-CAB3-48CC-8366-D2F39EDC9755}" presName="spacer" presStyleCnt="0"/>
      <dgm:spPr/>
    </dgm:pt>
    <dgm:pt modelId="{AE476FC4-313B-4228-8CF8-B8165DE68D88}" type="pres">
      <dgm:prSet presAssocID="{DFD768D3-3B2E-4B17-A840-1973DDC7D324}" presName="comp" presStyleCnt="0"/>
      <dgm:spPr/>
    </dgm:pt>
    <dgm:pt modelId="{FDB53E3F-5268-4388-8BEE-DB8B3333B919}" type="pres">
      <dgm:prSet presAssocID="{DFD768D3-3B2E-4B17-A840-1973DDC7D324}" presName="box" presStyleLbl="node1" presStyleIdx="5" presStyleCnt="6"/>
      <dgm:spPr/>
      <dgm:t>
        <a:bodyPr/>
        <a:lstStyle/>
        <a:p>
          <a:endParaRPr lang="ru-RU"/>
        </a:p>
      </dgm:t>
    </dgm:pt>
    <dgm:pt modelId="{A3CD0E52-1C27-4313-9406-CEC9307D3BFF}" type="pres">
      <dgm:prSet presAssocID="{DFD768D3-3B2E-4B17-A840-1973DDC7D324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52A44EC-DE78-4D1F-98C9-0F1CC1150D9E}" type="pres">
      <dgm:prSet presAssocID="{DFD768D3-3B2E-4B17-A840-1973DDC7D32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C50FE-0A1A-487C-A419-CA2B07CBDE57}" type="presOf" srcId="{BFD059E4-FC75-4B24-B82C-37DCE08E88AB}" destId="{8F9600D3-3328-4230-8307-3B1F29336783}" srcOrd="1" destOrd="0" presId="urn:microsoft.com/office/officeart/2005/8/layout/vList4"/>
    <dgm:cxn modelId="{055F1F25-68E8-4BE0-9388-326718E2B409}" type="presOf" srcId="{037547AE-DF82-45CE-9834-60D7FC68F830}" destId="{70258363-0E3E-42D1-8BE1-64800598D029}" srcOrd="1" destOrd="0" presId="urn:microsoft.com/office/officeart/2005/8/layout/vList4"/>
    <dgm:cxn modelId="{6F41BEC1-7807-43C6-B6B0-6E450BF1A8D1}" srcId="{A5965082-9774-40E4-8252-DE26D60BB00E}" destId="{052E167E-4F56-443C-B204-B56B1EE953A3}" srcOrd="1" destOrd="0" parTransId="{68B46539-39ED-4C47-9002-47517DDD9D44}" sibTransId="{9D6C9207-40BE-4A61-B149-6D38FB9C1CBD}"/>
    <dgm:cxn modelId="{5E7EC683-8CD4-4B3E-A3CF-1B5033EC6408}" type="presOf" srcId="{69D37E68-665C-45B0-9E05-B80A9D93F65E}" destId="{2487ED88-9F11-4236-93D0-20D0C66FFB05}" srcOrd="0" destOrd="0" presId="urn:microsoft.com/office/officeart/2005/8/layout/vList4"/>
    <dgm:cxn modelId="{2AF793F4-3C35-49BB-A066-0B0F8A45BD87}" type="presOf" srcId="{BFD059E4-FC75-4B24-B82C-37DCE08E88AB}" destId="{9CBC0745-4106-4404-9127-B972937AD215}" srcOrd="0" destOrd="0" presId="urn:microsoft.com/office/officeart/2005/8/layout/vList4"/>
    <dgm:cxn modelId="{1059B5FB-8F1D-41EB-B050-5550B83B0BDB}" srcId="{A5965082-9774-40E4-8252-DE26D60BB00E}" destId="{69D37E68-665C-45B0-9E05-B80A9D93F65E}" srcOrd="4" destOrd="0" parTransId="{57C6C1F7-6D68-4FD2-8E29-4831E0926472}" sibTransId="{C57C34DA-CAB3-48CC-8366-D2F39EDC9755}"/>
    <dgm:cxn modelId="{223075FE-64B3-476F-8896-BB294BEC926F}" srcId="{A5965082-9774-40E4-8252-DE26D60BB00E}" destId="{62C7120C-7470-48EC-A21C-12B3E81A0D60}" srcOrd="0" destOrd="0" parTransId="{D282F05B-1F9C-48CC-90ED-876A6624A694}" sibTransId="{336575A5-D7CB-488F-A84D-566CBB8AFC09}"/>
    <dgm:cxn modelId="{64CAE36A-8AB7-446E-B4D1-FA4A4E198412}" type="presOf" srcId="{037547AE-DF82-45CE-9834-60D7FC68F830}" destId="{0ABFAE1D-FB0F-4B99-B963-8F76484C1E5D}" srcOrd="0" destOrd="0" presId="urn:microsoft.com/office/officeart/2005/8/layout/vList4"/>
    <dgm:cxn modelId="{1AE0DA9C-0072-454A-8F17-18E53047C725}" srcId="{A5965082-9774-40E4-8252-DE26D60BB00E}" destId="{037547AE-DF82-45CE-9834-60D7FC68F830}" srcOrd="2" destOrd="0" parTransId="{178D68E6-EA5A-4859-A75F-0BED14F747E0}" sibTransId="{228B213C-4440-4294-8014-2385E85E5C01}"/>
    <dgm:cxn modelId="{D49B7D60-3FF1-48A0-9F81-ED01B77D4CA6}" srcId="{A5965082-9774-40E4-8252-DE26D60BB00E}" destId="{BFD059E4-FC75-4B24-B82C-37DCE08E88AB}" srcOrd="3" destOrd="0" parTransId="{CA376445-6F0A-4D83-ACC8-990F21CE8ADB}" sibTransId="{9F7B66FD-0901-4310-9144-2ACDD3AC6457}"/>
    <dgm:cxn modelId="{8EF4F3E6-8E20-4E85-B2F1-8E8129D2A23B}" type="presOf" srcId="{62C7120C-7470-48EC-A21C-12B3E81A0D60}" destId="{A4FB01D6-FDBB-410A-8FAA-A2DEAA8F51B7}" srcOrd="1" destOrd="0" presId="urn:microsoft.com/office/officeart/2005/8/layout/vList4"/>
    <dgm:cxn modelId="{52A048B0-7502-446A-8B4A-01CE1B072095}" type="presOf" srcId="{DFD768D3-3B2E-4B17-A840-1973DDC7D324}" destId="{FDB53E3F-5268-4388-8BEE-DB8B3333B919}" srcOrd="0" destOrd="0" presId="urn:microsoft.com/office/officeart/2005/8/layout/vList4"/>
    <dgm:cxn modelId="{07967151-CC43-4CAB-84B5-3324841783ED}" srcId="{A5965082-9774-40E4-8252-DE26D60BB00E}" destId="{DFD768D3-3B2E-4B17-A840-1973DDC7D324}" srcOrd="5" destOrd="0" parTransId="{270AD004-642E-4BEC-8AC2-EE3CBE27936F}" sibTransId="{329882DD-67CB-488C-AC9B-2BD7C78AA49C}"/>
    <dgm:cxn modelId="{3F8DAF0F-9BEC-41C1-88AF-A1BE7CB4F2C3}" type="presOf" srcId="{69D37E68-665C-45B0-9E05-B80A9D93F65E}" destId="{666D2A3C-EEE8-4E78-BED8-DD7273024793}" srcOrd="1" destOrd="0" presId="urn:microsoft.com/office/officeart/2005/8/layout/vList4"/>
    <dgm:cxn modelId="{14DE912F-F7E1-4064-8F8A-5C2FA8EE1714}" type="presOf" srcId="{62C7120C-7470-48EC-A21C-12B3E81A0D60}" destId="{BBB8D173-29D5-4BC8-802B-9A1A9E1B026E}" srcOrd="0" destOrd="0" presId="urn:microsoft.com/office/officeart/2005/8/layout/vList4"/>
    <dgm:cxn modelId="{2D45A6F5-98ED-41B1-B6D0-E48A6E71770C}" type="presOf" srcId="{052E167E-4F56-443C-B204-B56B1EE953A3}" destId="{5D6D9FDE-F3F5-48E3-BE71-C55A35898CAB}" srcOrd="1" destOrd="0" presId="urn:microsoft.com/office/officeart/2005/8/layout/vList4"/>
    <dgm:cxn modelId="{D2FD99F9-39B9-4B96-A774-CB3081D9CDC6}" type="presOf" srcId="{052E167E-4F56-443C-B204-B56B1EE953A3}" destId="{D5790984-DDBF-4BF0-920D-B8EF95B4DA97}" srcOrd="0" destOrd="0" presId="urn:microsoft.com/office/officeart/2005/8/layout/vList4"/>
    <dgm:cxn modelId="{8953D990-AD80-46E8-AD3A-CC1818C070CA}" type="presOf" srcId="{A5965082-9774-40E4-8252-DE26D60BB00E}" destId="{AB0EC9B0-F478-4893-B54C-6976FC8AC0F8}" srcOrd="0" destOrd="0" presId="urn:microsoft.com/office/officeart/2005/8/layout/vList4"/>
    <dgm:cxn modelId="{7C574F6B-BCE3-4C55-9663-31603A8A424F}" type="presOf" srcId="{DFD768D3-3B2E-4B17-A840-1973DDC7D324}" destId="{F52A44EC-DE78-4D1F-98C9-0F1CC1150D9E}" srcOrd="1" destOrd="0" presId="urn:microsoft.com/office/officeart/2005/8/layout/vList4"/>
    <dgm:cxn modelId="{9F408987-B5E3-4431-A534-B91EB0D0CF3D}" type="presParOf" srcId="{AB0EC9B0-F478-4893-B54C-6976FC8AC0F8}" destId="{CAAC7BF0-707E-46FA-BB8F-E90B23B57634}" srcOrd="0" destOrd="0" presId="urn:microsoft.com/office/officeart/2005/8/layout/vList4"/>
    <dgm:cxn modelId="{8BA969C7-E82D-495A-9A10-CCE7230BBE86}" type="presParOf" srcId="{CAAC7BF0-707E-46FA-BB8F-E90B23B57634}" destId="{BBB8D173-29D5-4BC8-802B-9A1A9E1B026E}" srcOrd="0" destOrd="0" presId="urn:microsoft.com/office/officeart/2005/8/layout/vList4"/>
    <dgm:cxn modelId="{8C9B2348-FA9E-40D8-8E98-8C30F93AEE23}" type="presParOf" srcId="{CAAC7BF0-707E-46FA-BB8F-E90B23B57634}" destId="{9D34ED5C-1B8A-4E42-9264-65910B3726BF}" srcOrd="1" destOrd="0" presId="urn:microsoft.com/office/officeart/2005/8/layout/vList4"/>
    <dgm:cxn modelId="{DC8D0E2A-C594-4656-A06A-E89EECB19DDF}" type="presParOf" srcId="{CAAC7BF0-707E-46FA-BB8F-E90B23B57634}" destId="{A4FB01D6-FDBB-410A-8FAA-A2DEAA8F51B7}" srcOrd="2" destOrd="0" presId="urn:microsoft.com/office/officeart/2005/8/layout/vList4"/>
    <dgm:cxn modelId="{1F76AFAF-C4CB-4ECF-8606-8FFD880C904A}" type="presParOf" srcId="{AB0EC9B0-F478-4893-B54C-6976FC8AC0F8}" destId="{8B75F017-53FF-4860-A038-3C15EC6C06B8}" srcOrd="1" destOrd="0" presId="urn:microsoft.com/office/officeart/2005/8/layout/vList4"/>
    <dgm:cxn modelId="{FEE3D526-6F60-4B3E-AC92-6F28DC542C24}" type="presParOf" srcId="{AB0EC9B0-F478-4893-B54C-6976FC8AC0F8}" destId="{D368626C-4306-41B5-9D18-F5ACDD91DDB4}" srcOrd="2" destOrd="0" presId="urn:microsoft.com/office/officeart/2005/8/layout/vList4"/>
    <dgm:cxn modelId="{B97BE555-17C8-4132-8C42-70AB606B2B4D}" type="presParOf" srcId="{D368626C-4306-41B5-9D18-F5ACDD91DDB4}" destId="{D5790984-DDBF-4BF0-920D-B8EF95B4DA97}" srcOrd="0" destOrd="0" presId="urn:microsoft.com/office/officeart/2005/8/layout/vList4"/>
    <dgm:cxn modelId="{E82D0569-731B-429D-847A-7DE53798C9A3}" type="presParOf" srcId="{D368626C-4306-41B5-9D18-F5ACDD91DDB4}" destId="{45BAC486-D364-47D2-9062-08AA2F49F1E0}" srcOrd="1" destOrd="0" presId="urn:microsoft.com/office/officeart/2005/8/layout/vList4"/>
    <dgm:cxn modelId="{8387C8FA-6D43-4C4A-AFA0-E847FC546B7E}" type="presParOf" srcId="{D368626C-4306-41B5-9D18-F5ACDD91DDB4}" destId="{5D6D9FDE-F3F5-48E3-BE71-C55A35898CAB}" srcOrd="2" destOrd="0" presId="urn:microsoft.com/office/officeart/2005/8/layout/vList4"/>
    <dgm:cxn modelId="{E86D7F1E-2358-4666-85ED-87A6780DB5D9}" type="presParOf" srcId="{AB0EC9B0-F478-4893-B54C-6976FC8AC0F8}" destId="{DFE1101A-DC4B-48B4-812C-8776177A8443}" srcOrd="3" destOrd="0" presId="urn:microsoft.com/office/officeart/2005/8/layout/vList4"/>
    <dgm:cxn modelId="{19455E3A-BFA8-45A4-9264-4C5E4CB1F674}" type="presParOf" srcId="{AB0EC9B0-F478-4893-B54C-6976FC8AC0F8}" destId="{B8B537D1-AF5D-49A9-B5F1-1E0E4FF520BF}" srcOrd="4" destOrd="0" presId="urn:microsoft.com/office/officeart/2005/8/layout/vList4"/>
    <dgm:cxn modelId="{F4D906D5-20D8-43B0-8271-BABF8A8C96A3}" type="presParOf" srcId="{B8B537D1-AF5D-49A9-B5F1-1E0E4FF520BF}" destId="{0ABFAE1D-FB0F-4B99-B963-8F76484C1E5D}" srcOrd="0" destOrd="0" presId="urn:microsoft.com/office/officeart/2005/8/layout/vList4"/>
    <dgm:cxn modelId="{175049DC-3D31-4B78-AB33-BEDFEB97B512}" type="presParOf" srcId="{B8B537D1-AF5D-49A9-B5F1-1E0E4FF520BF}" destId="{5843F976-9D9A-4224-9583-29DAE4831C82}" srcOrd="1" destOrd="0" presId="urn:microsoft.com/office/officeart/2005/8/layout/vList4"/>
    <dgm:cxn modelId="{70379554-4436-4089-9472-B9AC8133F675}" type="presParOf" srcId="{B8B537D1-AF5D-49A9-B5F1-1E0E4FF520BF}" destId="{70258363-0E3E-42D1-8BE1-64800598D029}" srcOrd="2" destOrd="0" presId="urn:microsoft.com/office/officeart/2005/8/layout/vList4"/>
    <dgm:cxn modelId="{0377B99B-4E7F-417E-8C2F-9DD4BF36ADF1}" type="presParOf" srcId="{AB0EC9B0-F478-4893-B54C-6976FC8AC0F8}" destId="{653990AE-2841-45EF-9F1C-CE92C979115B}" srcOrd="5" destOrd="0" presId="urn:microsoft.com/office/officeart/2005/8/layout/vList4"/>
    <dgm:cxn modelId="{61291AC9-45A3-463E-8B22-6627EC0D31F1}" type="presParOf" srcId="{AB0EC9B0-F478-4893-B54C-6976FC8AC0F8}" destId="{12CB2D11-667D-4AF0-A3EF-C8FE0791B7D0}" srcOrd="6" destOrd="0" presId="urn:microsoft.com/office/officeart/2005/8/layout/vList4"/>
    <dgm:cxn modelId="{2E8FB590-B88F-404E-95F5-A4BBC2088F86}" type="presParOf" srcId="{12CB2D11-667D-4AF0-A3EF-C8FE0791B7D0}" destId="{9CBC0745-4106-4404-9127-B972937AD215}" srcOrd="0" destOrd="0" presId="urn:microsoft.com/office/officeart/2005/8/layout/vList4"/>
    <dgm:cxn modelId="{3FD142F0-519B-4561-B94D-7E51193CE884}" type="presParOf" srcId="{12CB2D11-667D-4AF0-A3EF-C8FE0791B7D0}" destId="{51D7E76A-9257-49BD-9A28-F9F26923774F}" srcOrd="1" destOrd="0" presId="urn:microsoft.com/office/officeart/2005/8/layout/vList4"/>
    <dgm:cxn modelId="{0719522C-D344-4D67-8E30-A84C89EBB680}" type="presParOf" srcId="{12CB2D11-667D-4AF0-A3EF-C8FE0791B7D0}" destId="{8F9600D3-3328-4230-8307-3B1F29336783}" srcOrd="2" destOrd="0" presId="urn:microsoft.com/office/officeart/2005/8/layout/vList4"/>
    <dgm:cxn modelId="{BB73AE7F-60A0-46BD-83AA-94C38EEC64FF}" type="presParOf" srcId="{AB0EC9B0-F478-4893-B54C-6976FC8AC0F8}" destId="{7A73C292-21CA-4EFE-B611-83DD54D5B56A}" srcOrd="7" destOrd="0" presId="urn:microsoft.com/office/officeart/2005/8/layout/vList4"/>
    <dgm:cxn modelId="{CE3DF979-D501-4253-929B-9FBE9BAE18FA}" type="presParOf" srcId="{AB0EC9B0-F478-4893-B54C-6976FC8AC0F8}" destId="{D4A5A830-CBF0-4D95-B3ED-40B493933A27}" srcOrd="8" destOrd="0" presId="urn:microsoft.com/office/officeart/2005/8/layout/vList4"/>
    <dgm:cxn modelId="{8ACEB8C2-9700-48D5-908E-D04BB01A6933}" type="presParOf" srcId="{D4A5A830-CBF0-4D95-B3ED-40B493933A27}" destId="{2487ED88-9F11-4236-93D0-20D0C66FFB05}" srcOrd="0" destOrd="0" presId="urn:microsoft.com/office/officeart/2005/8/layout/vList4"/>
    <dgm:cxn modelId="{BB1F67C4-6BF6-4098-9841-42C63F3950BB}" type="presParOf" srcId="{D4A5A830-CBF0-4D95-B3ED-40B493933A27}" destId="{51707AD9-2BF7-404B-8645-E487DBE580A8}" srcOrd="1" destOrd="0" presId="urn:microsoft.com/office/officeart/2005/8/layout/vList4"/>
    <dgm:cxn modelId="{79DE0956-51CF-4FA1-B43F-2CF4307DE550}" type="presParOf" srcId="{D4A5A830-CBF0-4D95-B3ED-40B493933A27}" destId="{666D2A3C-EEE8-4E78-BED8-DD7273024793}" srcOrd="2" destOrd="0" presId="urn:microsoft.com/office/officeart/2005/8/layout/vList4"/>
    <dgm:cxn modelId="{2351DAC0-CC1D-4A5F-BE03-3C22C706DC99}" type="presParOf" srcId="{AB0EC9B0-F478-4893-B54C-6976FC8AC0F8}" destId="{466A7964-F63D-468A-9DCE-17EE27F90E63}" srcOrd="9" destOrd="0" presId="urn:microsoft.com/office/officeart/2005/8/layout/vList4"/>
    <dgm:cxn modelId="{325B4312-6A44-4474-9000-2E70764745E0}" type="presParOf" srcId="{AB0EC9B0-F478-4893-B54C-6976FC8AC0F8}" destId="{AE476FC4-313B-4228-8CF8-B8165DE68D88}" srcOrd="10" destOrd="0" presId="urn:microsoft.com/office/officeart/2005/8/layout/vList4"/>
    <dgm:cxn modelId="{A58951EE-BD47-45A7-91F7-9BFB5583BE16}" type="presParOf" srcId="{AE476FC4-313B-4228-8CF8-B8165DE68D88}" destId="{FDB53E3F-5268-4388-8BEE-DB8B3333B919}" srcOrd="0" destOrd="0" presId="urn:microsoft.com/office/officeart/2005/8/layout/vList4"/>
    <dgm:cxn modelId="{1878197D-2244-42F2-9E29-969E972E2F29}" type="presParOf" srcId="{AE476FC4-313B-4228-8CF8-B8165DE68D88}" destId="{A3CD0E52-1C27-4313-9406-CEC9307D3BFF}" srcOrd="1" destOrd="0" presId="urn:microsoft.com/office/officeart/2005/8/layout/vList4"/>
    <dgm:cxn modelId="{AAE0C0CD-985E-4F36-B00C-E84E7EF8AF90}" type="presParOf" srcId="{AE476FC4-313B-4228-8CF8-B8165DE68D88}" destId="{F52A44EC-DE78-4D1F-98C9-0F1CC1150D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3E984-562B-4B5B-8CE0-768D87B681B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416D7-E0CA-4726-B119-9DABC1FBF7A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Монітор</a:t>
          </a:r>
          <a:endParaRPr lang="ru-RU" dirty="0"/>
        </a:p>
      </dgm:t>
    </dgm:pt>
    <dgm:pt modelId="{6E54DB84-2274-4CC8-AE2C-80803F2C93B9}" type="parTrans" cxnId="{01FE7902-9100-4CBF-B2BF-DF901D367E09}">
      <dgm:prSet/>
      <dgm:spPr/>
      <dgm:t>
        <a:bodyPr/>
        <a:lstStyle/>
        <a:p>
          <a:endParaRPr lang="ru-RU"/>
        </a:p>
      </dgm:t>
    </dgm:pt>
    <dgm:pt modelId="{8ADC1D04-531B-44C6-AB99-7C2CCFFDCCF3}" type="sibTrans" cxnId="{01FE7902-9100-4CBF-B2BF-DF901D367E09}">
      <dgm:prSet/>
      <dgm:spPr/>
      <dgm:t>
        <a:bodyPr/>
        <a:lstStyle/>
        <a:p>
          <a:endParaRPr lang="ru-RU"/>
        </a:p>
      </dgm:t>
    </dgm:pt>
    <dgm:pt modelId="{56329585-DFD4-462D-9120-CB56A03DED7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Принтер</a:t>
          </a:r>
          <a:endParaRPr lang="ru-RU" dirty="0"/>
        </a:p>
      </dgm:t>
    </dgm:pt>
    <dgm:pt modelId="{EDE9F8FC-D3E3-49BE-9BFC-D35645662EC4}" type="parTrans" cxnId="{E735BDA6-66E7-42CD-8C56-162B623D2286}">
      <dgm:prSet/>
      <dgm:spPr/>
      <dgm:t>
        <a:bodyPr/>
        <a:lstStyle/>
        <a:p>
          <a:endParaRPr lang="ru-RU"/>
        </a:p>
      </dgm:t>
    </dgm:pt>
    <dgm:pt modelId="{04271299-8297-46A8-B698-DD711D6053B9}" type="sibTrans" cxnId="{E735BDA6-66E7-42CD-8C56-162B623D2286}">
      <dgm:prSet/>
      <dgm:spPr/>
      <dgm:t>
        <a:bodyPr/>
        <a:lstStyle/>
        <a:p>
          <a:endParaRPr lang="ru-RU"/>
        </a:p>
      </dgm:t>
    </dgm:pt>
    <dgm:pt modelId="{75E8AA76-18E9-4A92-A9BF-61F1F5F27150}" type="pres">
      <dgm:prSet presAssocID="{1523E984-562B-4B5B-8CE0-768D87B681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5BC4F-0D45-44F6-8CA4-2AE3675B1924}" type="pres">
      <dgm:prSet presAssocID="{C45416D7-E0CA-4726-B119-9DABC1FBF7A8}" presName="comp" presStyleCnt="0"/>
      <dgm:spPr/>
    </dgm:pt>
    <dgm:pt modelId="{7C063B46-ED67-4053-BDE9-576395C4CF57}" type="pres">
      <dgm:prSet presAssocID="{C45416D7-E0CA-4726-B119-9DABC1FBF7A8}" presName="box" presStyleLbl="node1" presStyleIdx="0" presStyleCnt="2"/>
      <dgm:spPr/>
      <dgm:t>
        <a:bodyPr/>
        <a:lstStyle/>
        <a:p>
          <a:endParaRPr lang="ru-RU"/>
        </a:p>
      </dgm:t>
    </dgm:pt>
    <dgm:pt modelId="{8C9586B2-48EE-4AA5-896B-2CC5C56C836F}" type="pres">
      <dgm:prSet presAssocID="{C45416D7-E0CA-4726-B119-9DABC1FBF7A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5DBD4F-4822-43BD-9829-BCF55D630318}" type="pres">
      <dgm:prSet presAssocID="{C45416D7-E0CA-4726-B119-9DABC1FBF7A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F446-5A55-4FC0-8415-7307F3F6EB40}" type="pres">
      <dgm:prSet presAssocID="{8ADC1D04-531B-44C6-AB99-7C2CCFFDCCF3}" presName="spacer" presStyleCnt="0"/>
      <dgm:spPr/>
    </dgm:pt>
    <dgm:pt modelId="{EB9D8D74-1F1E-4BC1-8FAC-04FF59CDAE11}" type="pres">
      <dgm:prSet presAssocID="{56329585-DFD4-462D-9120-CB56A03DED75}" presName="comp" presStyleCnt="0"/>
      <dgm:spPr/>
    </dgm:pt>
    <dgm:pt modelId="{E1E0CC69-E339-4869-9C74-120A5391FAC6}" type="pres">
      <dgm:prSet presAssocID="{56329585-DFD4-462D-9120-CB56A03DED75}" presName="box" presStyleLbl="node1" presStyleIdx="1" presStyleCnt="2"/>
      <dgm:spPr/>
      <dgm:t>
        <a:bodyPr/>
        <a:lstStyle/>
        <a:p>
          <a:endParaRPr lang="ru-RU"/>
        </a:p>
      </dgm:t>
    </dgm:pt>
    <dgm:pt modelId="{D84068E9-D66A-4547-B8BF-9569B806A955}" type="pres">
      <dgm:prSet presAssocID="{56329585-DFD4-462D-9120-CB56A03DED7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8F4490-1BF2-44CB-99C4-B805126B19E4}" type="pres">
      <dgm:prSet presAssocID="{56329585-DFD4-462D-9120-CB56A03DED7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3AE69-C19E-48AA-8E33-C602B38C84A3}" type="presOf" srcId="{C45416D7-E0CA-4726-B119-9DABC1FBF7A8}" destId="{7C063B46-ED67-4053-BDE9-576395C4CF57}" srcOrd="0" destOrd="0" presId="urn:microsoft.com/office/officeart/2005/8/layout/vList4"/>
    <dgm:cxn modelId="{C5A24273-43A7-4027-9490-7CC899ED3B3E}" type="presOf" srcId="{56329585-DFD4-462D-9120-CB56A03DED75}" destId="{E1E0CC69-E339-4869-9C74-120A5391FAC6}" srcOrd="0" destOrd="0" presId="urn:microsoft.com/office/officeart/2005/8/layout/vList4"/>
    <dgm:cxn modelId="{01FE7902-9100-4CBF-B2BF-DF901D367E09}" srcId="{1523E984-562B-4B5B-8CE0-768D87B681B7}" destId="{C45416D7-E0CA-4726-B119-9DABC1FBF7A8}" srcOrd="0" destOrd="0" parTransId="{6E54DB84-2274-4CC8-AE2C-80803F2C93B9}" sibTransId="{8ADC1D04-531B-44C6-AB99-7C2CCFFDCCF3}"/>
    <dgm:cxn modelId="{4C5DD6E5-B608-4B23-A347-2BFC6591615D}" type="presOf" srcId="{C45416D7-E0CA-4726-B119-9DABC1FBF7A8}" destId="{B55DBD4F-4822-43BD-9829-BCF55D630318}" srcOrd="1" destOrd="0" presId="urn:microsoft.com/office/officeart/2005/8/layout/vList4"/>
    <dgm:cxn modelId="{7E7B0489-7801-4DB1-B904-B96DB0EF10B8}" type="presOf" srcId="{1523E984-562B-4B5B-8CE0-768D87B681B7}" destId="{75E8AA76-18E9-4A92-A9BF-61F1F5F27150}" srcOrd="0" destOrd="0" presId="urn:microsoft.com/office/officeart/2005/8/layout/vList4"/>
    <dgm:cxn modelId="{E735BDA6-66E7-42CD-8C56-162B623D2286}" srcId="{1523E984-562B-4B5B-8CE0-768D87B681B7}" destId="{56329585-DFD4-462D-9120-CB56A03DED75}" srcOrd="1" destOrd="0" parTransId="{EDE9F8FC-D3E3-49BE-9BFC-D35645662EC4}" sibTransId="{04271299-8297-46A8-B698-DD711D6053B9}"/>
    <dgm:cxn modelId="{00711052-3CA3-46E0-9932-A5E7125994D4}" type="presOf" srcId="{56329585-DFD4-462D-9120-CB56A03DED75}" destId="{EF8F4490-1BF2-44CB-99C4-B805126B19E4}" srcOrd="1" destOrd="0" presId="urn:microsoft.com/office/officeart/2005/8/layout/vList4"/>
    <dgm:cxn modelId="{A835F518-4755-4009-B371-140F7F22D71E}" type="presParOf" srcId="{75E8AA76-18E9-4A92-A9BF-61F1F5F27150}" destId="{2645BC4F-0D45-44F6-8CA4-2AE3675B1924}" srcOrd="0" destOrd="0" presId="urn:microsoft.com/office/officeart/2005/8/layout/vList4"/>
    <dgm:cxn modelId="{C8C8E3D8-28C5-484F-92A0-E33B123844D8}" type="presParOf" srcId="{2645BC4F-0D45-44F6-8CA4-2AE3675B1924}" destId="{7C063B46-ED67-4053-BDE9-576395C4CF57}" srcOrd="0" destOrd="0" presId="urn:microsoft.com/office/officeart/2005/8/layout/vList4"/>
    <dgm:cxn modelId="{EE41A429-E25D-4081-875E-7B51DD2A2FE3}" type="presParOf" srcId="{2645BC4F-0D45-44F6-8CA4-2AE3675B1924}" destId="{8C9586B2-48EE-4AA5-896B-2CC5C56C836F}" srcOrd="1" destOrd="0" presId="urn:microsoft.com/office/officeart/2005/8/layout/vList4"/>
    <dgm:cxn modelId="{69F2CAE9-86C8-49FA-8672-F5B4C875EEFB}" type="presParOf" srcId="{2645BC4F-0D45-44F6-8CA4-2AE3675B1924}" destId="{B55DBD4F-4822-43BD-9829-BCF55D630318}" srcOrd="2" destOrd="0" presId="urn:microsoft.com/office/officeart/2005/8/layout/vList4"/>
    <dgm:cxn modelId="{091E7CF2-59DF-483C-BFFB-9E9A8E473349}" type="presParOf" srcId="{75E8AA76-18E9-4A92-A9BF-61F1F5F27150}" destId="{AF65F446-5A55-4FC0-8415-7307F3F6EB40}" srcOrd="1" destOrd="0" presId="urn:microsoft.com/office/officeart/2005/8/layout/vList4"/>
    <dgm:cxn modelId="{C6553262-1803-4099-8336-75A5AD16BFEE}" type="presParOf" srcId="{75E8AA76-18E9-4A92-A9BF-61F1F5F27150}" destId="{EB9D8D74-1F1E-4BC1-8FAC-04FF59CDAE11}" srcOrd="2" destOrd="0" presId="urn:microsoft.com/office/officeart/2005/8/layout/vList4"/>
    <dgm:cxn modelId="{67114A95-D424-4403-95BA-C4CB501C33CF}" type="presParOf" srcId="{EB9D8D74-1F1E-4BC1-8FAC-04FF59CDAE11}" destId="{E1E0CC69-E339-4869-9C74-120A5391FAC6}" srcOrd="0" destOrd="0" presId="urn:microsoft.com/office/officeart/2005/8/layout/vList4"/>
    <dgm:cxn modelId="{A9ECF49F-703F-48FE-851C-13D2E4BF4B4F}" type="presParOf" srcId="{EB9D8D74-1F1E-4BC1-8FAC-04FF59CDAE11}" destId="{D84068E9-D66A-4547-B8BF-9569B806A955}" srcOrd="1" destOrd="0" presId="urn:microsoft.com/office/officeart/2005/8/layout/vList4"/>
    <dgm:cxn modelId="{D372F9F6-9A4B-4C55-BF37-C8BB8F1F31B6}" type="presParOf" srcId="{EB9D8D74-1F1E-4BC1-8FAC-04FF59CDAE11}" destId="{EF8F4490-1BF2-44CB-99C4-B805126B19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3E984-562B-4B5B-8CE0-768D87B681B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416D7-E0CA-4726-B119-9DABC1FBF7A8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Колонки</a:t>
          </a:r>
          <a:endParaRPr lang="ru-RU" dirty="0"/>
        </a:p>
      </dgm:t>
    </dgm:pt>
    <dgm:pt modelId="{6E54DB84-2274-4CC8-AE2C-80803F2C93B9}" type="parTrans" cxnId="{01FE7902-9100-4CBF-B2BF-DF901D367E09}">
      <dgm:prSet/>
      <dgm:spPr/>
      <dgm:t>
        <a:bodyPr/>
        <a:lstStyle/>
        <a:p>
          <a:endParaRPr lang="ru-RU"/>
        </a:p>
      </dgm:t>
    </dgm:pt>
    <dgm:pt modelId="{8ADC1D04-531B-44C6-AB99-7C2CCFFDCCF3}" type="sibTrans" cxnId="{01FE7902-9100-4CBF-B2BF-DF901D367E09}">
      <dgm:prSet/>
      <dgm:spPr/>
      <dgm:t>
        <a:bodyPr/>
        <a:lstStyle/>
        <a:p>
          <a:endParaRPr lang="ru-RU"/>
        </a:p>
      </dgm:t>
    </dgm:pt>
    <dgm:pt modelId="{56329585-DFD4-462D-9120-CB56A03DED7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Навушники</a:t>
          </a:r>
          <a:endParaRPr lang="ru-RU" dirty="0"/>
        </a:p>
      </dgm:t>
    </dgm:pt>
    <dgm:pt modelId="{EDE9F8FC-D3E3-49BE-9BFC-D35645662EC4}" type="parTrans" cxnId="{E735BDA6-66E7-42CD-8C56-162B623D2286}">
      <dgm:prSet/>
      <dgm:spPr/>
      <dgm:t>
        <a:bodyPr/>
        <a:lstStyle/>
        <a:p>
          <a:endParaRPr lang="ru-RU"/>
        </a:p>
      </dgm:t>
    </dgm:pt>
    <dgm:pt modelId="{04271299-8297-46A8-B698-DD711D6053B9}" type="sibTrans" cxnId="{E735BDA6-66E7-42CD-8C56-162B623D2286}">
      <dgm:prSet/>
      <dgm:spPr/>
      <dgm:t>
        <a:bodyPr/>
        <a:lstStyle/>
        <a:p>
          <a:endParaRPr lang="ru-RU"/>
        </a:p>
      </dgm:t>
    </dgm:pt>
    <dgm:pt modelId="{F3714164-4B02-4554-9EB7-8A9DA4D9F0FA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err="1" smtClean="0"/>
            <a:t>Плотер</a:t>
          </a:r>
          <a:endParaRPr lang="ru-RU" dirty="0"/>
        </a:p>
      </dgm:t>
    </dgm:pt>
    <dgm:pt modelId="{041C4816-884E-4A43-816D-304482B08E84}" type="parTrans" cxnId="{1DB60D94-7A6D-457C-BC24-5366DC44E1D8}">
      <dgm:prSet/>
      <dgm:spPr/>
      <dgm:t>
        <a:bodyPr/>
        <a:lstStyle/>
        <a:p>
          <a:endParaRPr lang="ru-RU"/>
        </a:p>
      </dgm:t>
    </dgm:pt>
    <dgm:pt modelId="{A4B0401C-22D0-48FE-88E0-B1126365D970}" type="sibTrans" cxnId="{1DB60D94-7A6D-457C-BC24-5366DC44E1D8}">
      <dgm:prSet/>
      <dgm:spPr/>
      <dgm:t>
        <a:bodyPr/>
        <a:lstStyle/>
        <a:p>
          <a:endParaRPr lang="ru-RU"/>
        </a:p>
      </dgm:t>
    </dgm:pt>
    <dgm:pt modelId="{299B648F-A483-495D-B723-98E2ACECBA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Світлове табло</a:t>
          </a:r>
          <a:endParaRPr lang="ru-RU" dirty="0"/>
        </a:p>
      </dgm:t>
    </dgm:pt>
    <dgm:pt modelId="{451FFDCC-72C4-4C38-872C-F2C29E249180}" type="parTrans" cxnId="{330ABC81-21F6-4623-8704-F60AD13B5CE1}">
      <dgm:prSet/>
      <dgm:spPr/>
      <dgm:t>
        <a:bodyPr/>
        <a:lstStyle/>
        <a:p>
          <a:endParaRPr lang="ru-RU"/>
        </a:p>
      </dgm:t>
    </dgm:pt>
    <dgm:pt modelId="{3ECF7ECB-760E-4AF4-B3F2-D4E45309DFA4}" type="sibTrans" cxnId="{330ABC81-21F6-4623-8704-F60AD13B5CE1}">
      <dgm:prSet/>
      <dgm:spPr/>
      <dgm:t>
        <a:bodyPr/>
        <a:lstStyle/>
        <a:p>
          <a:endParaRPr lang="ru-RU"/>
        </a:p>
      </dgm:t>
    </dgm:pt>
    <dgm:pt modelId="{75E8AA76-18E9-4A92-A9BF-61F1F5F27150}" type="pres">
      <dgm:prSet presAssocID="{1523E984-562B-4B5B-8CE0-768D87B681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5BC4F-0D45-44F6-8CA4-2AE3675B1924}" type="pres">
      <dgm:prSet presAssocID="{C45416D7-E0CA-4726-B119-9DABC1FBF7A8}" presName="comp" presStyleCnt="0"/>
      <dgm:spPr/>
    </dgm:pt>
    <dgm:pt modelId="{7C063B46-ED67-4053-BDE9-576395C4CF57}" type="pres">
      <dgm:prSet presAssocID="{C45416D7-E0CA-4726-B119-9DABC1FBF7A8}" presName="box" presStyleLbl="node1" presStyleIdx="0" presStyleCnt="4"/>
      <dgm:spPr/>
      <dgm:t>
        <a:bodyPr/>
        <a:lstStyle/>
        <a:p>
          <a:endParaRPr lang="ru-RU"/>
        </a:p>
      </dgm:t>
    </dgm:pt>
    <dgm:pt modelId="{8C9586B2-48EE-4AA5-896B-2CC5C56C836F}" type="pres">
      <dgm:prSet presAssocID="{C45416D7-E0CA-4726-B119-9DABC1FBF7A8}" presName="img" presStyleLbl="fgImgPlace1" presStyleIdx="0" presStyleCnt="4" custScaleX="78214" custLinFactNeighborX="-11607" custLinFactNeighborY="-9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5DBD4F-4822-43BD-9829-BCF55D630318}" type="pres">
      <dgm:prSet presAssocID="{C45416D7-E0CA-4726-B119-9DABC1FBF7A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F446-5A55-4FC0-8415-7307F3F6EB40}" type="pres">
      <dgm:prSet presAssocID="{8ADC1D04-531B-44C6-AB99-7C2CCFFDCCF3}" presName="spacer" presStyleCnt="0"/>
      <dgm:spPr/>
    </dgm:pt>
    <dgm:pt modelId="{EB9D8D74-1F1E-4BC1-8FAC-04FF59CDAE11}" type="pres">
      <dgm:prSet presAssocID="{56329585-DFD4-462D-9120-CB56A03DED75}" presName="comp" presStyleCnt="0"/>
      <dgm:spPr/>
    </dgm:pt>
    <dgm:pt modelId="{E1E0CC69-E339-4869-9C74-120A5391FAC6}" type="pres">
      <dgm:prSet presAssocID="{56329585-DFD4-462D-9120-CB56A03DED75}" presName="box" presStyleLbl="node1" presStyleIdx="1" presStyleCnt="4"/>
      <dgm:spPr/>
      <dgm:t>
        <a:bodyPr/>
        <a:lstStyle/>
        <a:p>
          <a:endParaRPr lang="ru-RU"/>
        </a:p>
      </dgm:t>
    </dgm:pt>
    <dgm:pt modelId="{D84068E9-D66A-4547-B8BF-9569B806A955}" type="pres">
      <dgm:prSet presAssocID="{56329585-DFD4-462D-9120-CB56A03DED75}" presName="img" presStyleLbl="fgImgPlace1" presStyleIdx="1" presStyleCnt="4" custScaleX="78214" custLinFactNeighborX="-11607" custLinFactNeighborY="5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8F4490-1BF2-44CB-99C4-B805126B19E4}" type="pres">
      <dgm:prSet presAssocID="{56329585-DFD4-462D-9120-CB56A03DED7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CA33B-75FE-4EA3-8C4D-D38722EE371C}" type="pres">
      <dgm:prSet presAssocID="{04271299-8297-46A8-B698-DD711D6053B9}" presName="spacer" presStyleCnt="0"/>
      <dgm:spPr/>
    </dgm:pt>
    <dgm:pt modelId="{9131BFC3-09D8-4BD9-A790-94C557F38625}" type="pres">
      <dgm:prSet presAssocID="{F3714164-4B02-4554-9EB7-8A9DA4D9F0FA}" presName="comp" presStyleCnt="0"/>
      <dgm:spPr/>
    </dgm:pt>
    <dgm:pt modelId="{1067C4A5-149A-4D9F-B546-E5706618C008}" type="pres">
      <dgm:prSet presAssocID="{F3714164-4B02-4554-9EB7-8A9DA4D9F0FA}" presName="box" presStyleLbl="node1" presStyleIdx="2" presStyleCnt="4"/>
      <dgm:spPr/>
      <dgm:t>
        <a:bodyPr/>
        <a:lstStyle/>
        <a:p>
          <a:endParaRPr lang="ru-RU"/>
        </a:p>
      </dgm:t>
    </dgm:pt>
    <dgm:pt modelId="{5959A046-A92A-4F89-9BA3-4376B0D50992}" type="pres">
      <dgm:prSet presAssocID="{F3714164-4B02-4554-9EB7-8A9DA4D9F0FA}" presName="img" presStyleLbl="fgImgPlace1" presStyleIdx="2" presStyleCnt="4" custScaleX="78214" custLinFactNeighborX="-11607" custLinFactNeighborY="19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7216704-E8DC-4016-88B7-44DBB89B965E}" type="pres">
      <dgm:prSet presAssocID="{F3714164-4B02-4554-9EB7-8A9DA4D9F0F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C12DE-6ED0-4DA0-BB41-8CD7E8EEBDEC}" type="pres">
      <dgm:prSet presAssocID="{A4B0401C-22D0-48FE-88E0-B1126365D970}" presName="spacer" presStyleCnt="0"/>
      <dgm:spPr/>
    </dgm:pt>
    <dgm:pt modelId="{64D6A316-C91B-4335-9751-5C98AF149C3C}" type="pres">
      <dgm:prSet presAssocID="{299B648F-A483-495D-B723-98E2ACECBACA}" presName="comp" presStyleCnt="0"/>
      <dgm:spPr/>
    </dgm:pt>
    <dgm:pt modelId="{09405F54-FB92-4CD9-B581-1E5BD3CB6FDE}" type="pres">
      <dgm:prSet presAssocID="{299B648F-A483-495D-B723-98E2ACECBACA}" presName="box" presStyleLbl="node1" presStyleIdx="3" presStyleCnt="4"/>
      <dgm:spPr/>
      <dgm:t>
        <a:bodyPr/>
        <a:lstStyle/>
        <a:p>
          <a:endParaRPr lang="ru-RU"/>
        </a:p>
      </dgm:t>
    </dgm:pt>
    <dgm:pt modelId="{A070B3F8-27E7-4B3E-BD1D-645D52F71346}" type="pres">
      <dgm:prSet presAssocID="{299B648F-A483-495D-B723-98E2ACECBACA}" presName="img" presStyleLbl="fgImgPlace1" presStyleIdx="3" presStyleCnt="4" custLinFactNeighborX="-714" custLinFactNeighborY="345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850B9BC-5550-4798-8156-076E5118FDD7}" type="pres">
      <dgm:prSet presAssocID="{299B648F-A483-495D-B723-98E2ACECBAC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60D94-7A6D-457C-BC24-5366DC44E1D8}" srcId="{1523E984-562B-4B5B-8CE0-768D87B681B7}" destId="{F3714164-4B02-4554-9EB7-8A9DA4D9F0FA}" srcOrd="2" destOrd="0" parTransId="{041C4816-884E-4A43-816D-304482B08E84}" sibTransId="{A4B0401C-22D0-48FE-88E0-B1126365D970}"/>
    <dgm:cxn modelId="{244751A8-8717-4D6A-B28B-50A55ED2E89D}" type="presOf" srcId="{1523E984-562B-4B5B-8CE0-768D87B681B7}" destId="{75E8AA76-18E9-4A92-A9BF-61F1F5F27150}" srcOrd="0" destOrd="0" presId="urn:microsoft.com/office/officeart/2005/8/layout/vList4"/>
    <dgm:cxn modelId="{3DB62FF3-BD99-4C9D-B8BD-E08670905508}" type="presOf" srcId="{299B648F-A483-495D-B723-98E2ACECBACA}" destId="{09405F54-FB92-4CD9-B581-1E5BD3CB6FDE}" srcOrd="0" destOrd="0" presId="urn:microsoft.com/office/officeart/2005/8/layout/vList4"/>
    <dgm:cxn modelId="{330ABC81-21F6-4623-8704-F60AD13B5CE1}" srcId="{1523E984-562B-4B5B-8CE0-768D87B681B7}" destId="{299B648F-A483-495D-B723-98E2ACECBACA}" srcOrd="3" destOrd="0" parTransId="{451FFDCC-72C4-4C38-872C-F2C29E249180}" sibTransId="{3ECF7ECB-760E-4AF4-B3F2-D4E45309DFA4}"/>
    <dgm:cxn modelId="{01FE7902-9100-4CBF-B2BF-DF901D367E09}" srcId="{1523E984-562B-4B5B-8CE0-768D87B681B7}" destId="{C45416D7-E0CA-4726-B119-9DABC1FBF7A8}" srcOrd="0" destOrd="0" parTransId="{6E54DB84-2274-4CC8-AE2C-80803F2C93B9}" sibTransId="{8ADC1D04-531B-44C6-AB99-7C2CCFFDCCF3}"/>
    <dgm:cxn modelId="{5E819DC7-E3C4-4793-B3A5-26858F774F4C}" type="presOf" srcId="{299B648F-A483-495D-B723-98E2ACECBACA}" destId="{3850B9BC-5550-4798-8156-076E5118FDD7}" srcOrd="1" destOrd="0" presId="urn:microsoft.com/office/officeart/2005/8/layout/vList4"/>
    <dgm:cxn modelId="{33BBA1FF-C455-4185-A4FE-A856EB625F04}" type="presOf" srcId="{F3714164-4B02-4554-9EB7-8A9DA4D9F0FA}" destId="{E7216704-E8DC-4016-88B7-44DBB89B965E}" srcOrd="1" destOrd="0" presId="urn:microsoft.com/office/officeart/2005/8/layout/vList4"/>
    <dgm:cxn modelId="{6F9E4DA6-D64B-407D-8836-94AD4FF6BD16}" type="presOf" srcId="{F3714164-4B02-4554-9EB7-8A9DA4D9F0FA}" destId="{1067C4A5-149A-4D9F-B546-E5706618C008}" srcOrd="0" destOrd="0" presId="urn:microsoft.com/office/officeart/2005/8/layout/vList4"/>
    <dgm:cxn modelId="{E735BDA6-66E7-42CD-8C56-162B623D2286}" srcId="{1523E984-562B-4B5B-8CE0-768D87B681B7}" destId="{56329585-DFD4-462D-9120-CB56A03DED75}" srcOrd="1" destOrd="0" parTransId="{EDE9F8FC-D3E3-49BE-9BFC-D35645662EC4}" sibTransId="{04271299-8297-46A8-B698-DD711D6053B9}"/>
    <dgm:cxn modelId="{D1FC4F0C-C515-4C8B-9A80-CE012AB227A2}" type="presOf" srcId="{C45416D7-E0CA-4726-B119-9DABC1FBF7A8}" destId="{7C063B46-ED67-4053-BDE9-576395C4CF57}" srcOrd="0" destOrd="0" presId="urn:microsoft.com/office/officeart/2005/8/layout/vList4"/>
    <dgm:cxn modelId="{F01D4D1A-A619-4CA2-939E-AC36556960BB}" type="presOf" srcId="{C45416D7-E0CA-4726-B119-9DABC1FBF7A8}" destId="{B55DBD4F-4822-43BD-9829-BCF55D630318}" srcOrd="1" destOrd="0" presId="urn:microsoft.com/office/officeart/2005/8/layout/vList4"/>
    <dgm:cxn modelId="{81FEED07-483F-43FB-A787-0482F32237D4}" type="presOf" srcId="{56329585-DFD4-462D-9120-CB56A03DED75}" destId="{EF8F4490-1BF2-44CB-99C4-B805126B19E4}" srcOrd="1" destOrd="0" presId="urn:microsoft.com/office/officeart/2005/8/layout/vList4"/>
    <dgm:cxn modelId="{8C802768-4950-4BA8-B6C6-3562EBEBCE36}" type="presOf" srcId="{56329585-DFD4-462D-9120-CB56A03DED75}" destId="{E1E0CC69-E339-4869-9C74-120A5391FAC6}" srcOrd="0" destOrd="0" presId="urn:microsoft.com/office/officeart/2005/8/layout/vList4"/>
    <dgm:cxn modelId="{9863A42F-65A1-4783-8871-D85C08B7EA2B}" type="presParOf" srcId="{75E8AA76-18E9-4A92-A9BF-61F1F5F27150}" destId="{2645BC4F-0D45-44F6-8CA4-2AE3675B1924}" srcOrd="0" destOrd="0" presId="urn:microsoft.com/office/officeart/2005/8/layout/vList4"/>
    <dgm:cxn modelId="{3FFBD7DF-E8CA-41C9-877C-A05494BEEA82}" type="presParOf" srcId="{2645BC4F-0D45-44F6-8CA4-2AE3675B1924}" destId="{7C063B46-ED67-4053-BDE9-576395C4CF57}" srcOrd="0" destOrd="0" presId="urn:microsoft.com/office/officeart/2005/8/layout/vList4"/>
    <dgm:cxn modelId="{A540D131-8BB1-458A-AFB5-489DB2709A1E}" type="presParOf" srcId="{2645BC4F-0D45-44F6-8CA4-2AE3675B1924}" destId="{8C9586B2-48EE-4AA5-896B-2CC5C56C836F}" srcOrd="1" destOrd="0" presId="urn:microsoft.com/office/officeart/2005/8/layout/vList4"/>
    <dgm:cxn modelId="{729720B8-328B-43DF-AA67-7454E7478B5E}" type="presParOf" srcId="{2645BC4F-0D45-44F6-8CA4-2AE3675B1924}" destId="{B55DBD4F-4822-43BD-9829-BCF55D630318}" srcOrd="2" destOrd="0" presId="urn:microsoft.com/office/officeart/2005/8/layout/vList4"/>
    <dgm:cxn modelId="{F404B610-A43E-42F6-A7C6-919677852E52}" type="presParOf" srcId="{75E8AA76-18E9-4A92-A9BF-61F1F5F27150}" destId="{AF65F446-5A55-4FC0-8415-7307F3F6EB40}" srcOrd="1" destOrd="0" presId="urn:microsoft.com/office/officeart/2005/8/layout/vList4"/>
    <dgm:cxn modelId="{F5EC1581-B6F0-4477-9CA9-C0B433B7E34D}" type="presParOf" srcId="{75E8AA76-18E9-4A92-A9BF-61F1F5F27150}" destId="{EB9D8D74-1F1E-4BC1-8FAC-04FF59CDAE11}" srcOrd="2" destOrd="0" presId="urn:microsoft.com/office/officeart/2005/8/layout/vList4"/>
    <dgm:cxn modelId="{7ED6C274-FD5D-4B92-8782-7262D9A6F030}" type="presParOf" srcId="{EB9D8D74-1F1E-4BC1-8FAC-04FF59CDAE11}" destId="{E1E0CC69-E339-4869-9C74-120A5391FAC6}" srcOrd="0" destOrd="0" presId="urn:microsoft.com/office/officeart/2005/8/layout/vList4"/>
    <dgm:cxn modelId="{7BCA76D7-52CD-4B73-BE09-98DF516EF5A0}" type="presParOf" srcId="{EB9D8D74-1F1E-4BC1-8FAC-04FF59CDAE11}" destId="{D84068E9-D66A-4547-B8BF-9569B806A955}" srcOrd="1" destOrd="0" presId="urn:microsoft.com/office/officeart/2005/8/layout/vList4"/>
    <dgm:cxn modelId="{9568DE83-87F9-4D1B-91D1-1CF7B29FE5BC}" type="presParOf" srcId="{EB9D8D74-1F1E-4BC1-8FAC-04FF59CDAE11}" destId="{EF8F4490-1BF2-44CB-99C4-B805126B19E4}" srcOrd="2" destOrd="0" presId="urn:microsoft.com/office/officeart/2005/8/layout/vList4"/>
    <dgm:cxn modelId="{96A774AF-4D84-43D5-BBBA-66488C8B9B28}" type="presParOf" srcId="{75E8AA76-18E9-4A92-A9BF-61F1F5F27150}" destId="{6C7CA33B-75FE-4EA3-8C4D-D38722EE371C}" srcOrd="3" destOrd="0" presId="urn:microsoft.com/office/officeart/2005/8/layout/vList4"/>
    <dgm:cxn modelId="{D7072BCA-9471-49F6-9853-BDE2903458D0}" type="presParOf" srcId="{75E8AA76-18E9-4A92-A9BF-61F1F5F27150}" destId="{9131BFC3-09D8-4BD9-A790-94C557F38625}" srcOrd="4" destOrd="0" presId="urn:microsoft.com/office/officeart/2005/8/layout/vList4"/>
    <dgm:cxn modelId="{3101A3A6-EBA4-40B7-802D-2475F3192D4D}" type="presParOf" srcId="{9131BFC3-09D8-4BD9-A790-94C557F38625}" destId="{1067C4A5-149A-4D9F-B546-E5706618C008}" srcOrd="0" destOrd="0" presId="urn:microsoft.com/office/officeart/2005/8/layout/vList4"/>
    <dgm:cxn modelId="{EBC58C10-4DDF-487E-B960-7943539F53F7}" type="presParOf" srcId="{9131BFC3-09D8-4BD9-A790-94C557F38625}" destId="{5959A046-A92A-4F89-9BA3-4376B0D50992}" srcOrd="1" destOrd="0" presId="urn:microsoft.com/office/officeart/2005/8/layout/vList4"/>
    <dgm:cxn modelId="{2B17E3C8-A6F9-4398-8B4C-89F8C6DD1644}" type="presParOf" srcId="{9131BFC3-09D8-4BD9-A790-94C557F38625}" destId="{E7216704-E8DC-4016-88B7-44DBB89B965E}" srcOrd="2" destOrd="0" presId="urn:microsoft.com/office/officeart/2005/8/layout/vList4"/>
    <dgm:cxn modelId="{7634C4ED-F0CA-41CC-B156-FC00165D1F32}" type="presParOf" srcId="{75E8AA76-18E9-4A92-A9BF-61F1F5F27150}" destId="{36AC12DE-6ED0-4DA0-BB41-8CD7E8EEBDEC}" srcOrd="5" destOrd="0" presId="urn:microsoft.com/office/officeart/2005/8/layout/vList4"/>
    <dgm:cxn modelId="{F2D57A24-8B4F-4D42-A5D5-80D64F70D592}" type="presParOf" srcId="{75E8AA76-18E9-4A92-A9BF-61F1F5F27150}" destId="{64D6A316-C91B-4335-9751-5C98AF149C3C}" srcOrd="6" destOrd="0" presId="urn:microsoft.com/office/officeart/2005/8/layout/vList4"/>
    <dgm:cxn modelId="{0E6F3DB8-A2AB-4D10-83CF-A884B461CF08}" type="presParOf" srcId="{64D6A316-C91B-4335-9751-5C98AF149C3C}" destId="{09405F54-FB92-4CD9-B581-1E5BD3CB6FDE}" srcOrd="0" destOrd="0" presId="urn:microsoft.com/office/officeart/2005/8/layout/vList4"/>
    <dgm:cxn modelId="{95807292-7576-4D2A-9486-CDF6813F5CDC}" type="presParOf" srcId="{64D6A316-C91B-4335-9751-5C98AF149C3C}" destId="{A070B3F8-27E7-4B3E-BD1D-645D52F71346}" srcOrd="1" destOrd="0" presId="urn:microsoft.com/office/officeart/2005/8/layout/vList4"/>
    <dgm:cxn modelId="{FE3BD23B-C0C0-481C-97E5-931D5E37FFBE}" type="presParOf" srcId="{64D6A316-C91B-4335-9751-5C98AF149C3C}" destId="{3850B9BC-5550-4798-8156-076E5118FDD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8D173-29D5-4BC8-802B-9A1A9E1B026E}">
      <dsp:nvSpPr>
        <dsp:cNvPr id="0" name=""/>
        <dsp:cNvSpPr/>
      </dsp:nvSpPr>
      <dsp:spPr>
        <a:xfrm>
          <a:off x="0" y="0"/>
          <a:ext cx="4048132" cy="782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клавіатура</a:t>
          </a:r>
          <a:endParaRPr lang="ru-RU" sz="3600" kern="1200" dirty="0"/>
        </a:p>
      </dsp:txBody>
      <dsp:txXfrm>
        <a:off x="887848" y="0"/>
        <a:ext cx="3160283" cy="782225"/>
      </dsp:txXfrm>
    </dsp:sp>
    <dsp:sp modelId="{9D34ED5C-1B8A-4E42-9264-65910B3726BF}">
      <dsp:nvSpPr>
        <dsp:cNvPr id="0" name=""/>
        <dsp:cNvSpPr/>
      </dsp:nvSpPr>
      <dsp:spPr>
        <a:xfrm>
          <a:off x="78222" y="78222"/>
          <a:ext cx="809626" cy="6257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90984-DDBF-4BF0-920D-B8EF95B4DA97}">
      <dsp:nvSpPr>
        <dsp:cNvPr id="0" name=""/>
        <dsp:cNvSpPr/>
      </dsp:nvSpPr>
      <dsp:spPr>
        <a:xfrm>
          <a:off x="0" y="860447"/>
          <a:ext cx="4048132" cy="782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3000"/>
                <a:satMod val="165000"/>
              </a:schemeClr>
            </a:gs>
            <a:gs pos="30000">
              <a:schemeClr val="accent4">
                <a:shade val="58000"/>
                <a:satMod val="165000"/>
              </a:schemeClr>
            </a:gs>
            <a:gs pos="75000">
              <a:schemeClr val="accent4">
                <a:shade val="30000"/>
                <a:satMod val="175000"/>
              </a:schemeClr>
            </a:gs>
            <a:gs pos="100000">
              <a:schemeClr val="accent4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миша</a:t>
          </a:r>
          <a:endParaRPr lang="ru-RU" sz="3600" kern="1200" dirty="0"/>
        </a:p>
      </dsp:txBody>
      <dsp:txXfrm>
        <a:off x="887848" y="860447"/>
        <a:ext cx="3160283" cy="782225"/>
      </dsp:txXfrm>
    </dsp:sp>
    <dsp:sp modelId="{45BAC486-D364-47D2-9062-08AA2F49F1E0}">
      <dsp:nvSpPr>
        <dsp:cNvPr id="0" name=""/>
        <dsp:cNvSpPr/>
      </dsp:nvSpPr>
      <dsp:spPr>
        <a:xfrm>
          <a:off x="71437" y="928695"/>
          <a:ext cx="809626" cy="6257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8D173-29D5-4BC8-802B-9A1A9E1B026E}">
      <dsp:nvSpPr>
        <dsp:cNvPr id="0" name=""/>
        <dsp:cNvSpPr/>
      </dsp:nvSpPr>
      <dsp:spPr>
        <a:xfrm>
          <a:off x="0" y="0"/>
          <a:ext cx="4048132" cy="625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сканер</a:t>
          </a:r>
          <a:endParaRPr lang="ru-RU" sz="2700" kern="1200" dirty="0"/>
        </a:p>
      </dsp:txBody>
      <dsp:txXfrm>
        <a:off x="872134" y="0"/>
        <a:ext cx="3175997" cy="625078"/>
      </dsp:txXfrm>
    </dsp:sp>
    <dsp:sp modelId="{9D34ED5C-1B8A-4E42-9264-65910B3726BF}">
      <dsp:nvSpPr>
        <dsp:cNvPr id="0" name=""/>
        <dsp:cNvSpPr/>
      </dsp:nvSpPr>
      <dsp:spPr>
        <a:xfrm>
          <a:off x="62507" y="62507"/>
          <a:ext cx="809626" cy="500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90984-DDBF-4BF0-920D-B8EF95B4DA97}">
      <dsp:nvSpPr>
        <dsp:cNvPr id="0" name=""/>
        <dsp:cNvSpPr/>
      </dsp:nvSpPr>
      <dsp:spPr>
        <a:xfrm>
          <a:off x="0" y="687585"/>
          <a:ext cx="4048132" cy="625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перо</a:t>
          </a:r>
          <a:endParaRPr lang="ru-RU" sz="2700" kern="1200" dirty="0"/>
        </a:p>
      </dsp:txBody>
      <dsp:txXfrm>
        <a:off x="872134" y="687585"/>
        <a:ext cx="3175997" cy="625078"/>
      </dsp:txXfrm>
    </dsp:sp>
    <dsp:sp modelId="{45BAC486-D364-47D2-9062-08AA2F49F1E0}">
      <dsp:nvSpPr>
        <dsp:cNvPr id="0" name=""/>
        <dsp:cNvSpPr/>
      </dsp:nvSpPr>
      <dsp:spPr>
        <a:xfrm>
          <a:off x="62507" y="750093"/>
          <a:ext cx="809626" cy="500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FAE1D-FB0F-4B99-B963-8F76484C1E5D}">
      <dsp:nvSpPr>
        <dsp:cNvPr id="0" name=""/>
        <dsp:cNvSpPr/>
      </dsp:nvSpPr>
      <dsp:spPr>
        <a:xfrm>
          <a:off x="0" y="1375171"/>
          <a:ext cx="4048132" cy="625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3000"/>
                <a:satMod val="165000"/>
              </a:schemeClr>
            </a:gs>
            <a:gs pos="30000">
              <a:schemeClr val="dk1">
                <a:shade val="58000"/>
                <a:satMod val="165000"/>
              </a:schemeClr>
            </a:gs>
            <a:gs pos="75000">
              <a:schemeClr val="dk1">
                <a:shade val="30000"/>
                <a:satMod val="175000"/>
              </a:schemeClr>
            </a:gs>
            <a:gs pos="100000">
              <a:schemeClr val="dk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мікрофон</a:t>
          </a:r>
          <a:endParaRPr lang="ru-RU" sz="2700" kern="1200" dirty="0"/>
        </a:p>
      </dsp:txBody>
      <dsp:txXfrm>
        <a:off x="872134" y="1375171"/>
        <a:ext cx="3175997" cy="625078"/>
      </dsp:txXfrm>
    </dsp:sp>
    <dsp:sp modelId="{5843F976-9D9A-4224-9583-29DAE4831C82}">
      <dsp:nvSpPr>
        <dsp:cNvPr id="0" name=""/>
        <dsp:cNvSpPr/>
      </dsp:nvSpPr>
      <dsp:spPr>
        <a:xfrm>
          <a:off x="62507" y="1437679"/>
          <a:ext cx="809626" cy="500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C0745-4106-4404-9127-B972937AD215}">
      <dsp:nvSpPr>
        <dsp:cNvPr id="0" name=""/>
        <dsp:cNvSpPr/>
      </dsp:nvSpPr>
      <dsp:spPr>
        <a:xfrm>
          <a:off x="0" y="2062757"/>
          <a:ext cx="4048132" cy="625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Джойстик</a:t>
          </a:r>
          <a:endParaRPr lang="ru-RU" sz="2700" kern="1200" dirty="0"/>
        </a:p>
      </dsp:txBody>
      <dsp:txXfrm>
        <a:off x="872134" y="2062757"/>
        <a:ext cx="3175997" cy="625078"/>
      </dsp:txXfrm>
    </dsp:sp>
    <dsp:sp modelId="{51D7E76A-9257-49BD-9A28-F9F26923774F}">
      <dsp:nvSpPr>
        <dsp:cNvPr id="0" name=""/>
        <dsp:cNvSpPr/>
      </dsp:nvSpPr>
      <dsp:spPr>
        <a:xfrm>
          <a:off x="62507" y="2125265"/>
          <a:ext cx="809626" cy="500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ED88-9F11-4236-93D0-20D0C66FFB05}">
      <dsp:nvSpPr>
        <dsp:cNvPr id="0" name=""/>
        <dsp:cNvSpPr/>
      </dsp:nvSpPr>
      <dsp:spPr>
        <a:xfrm>
          <a:off x="0" y="2750343"/>
          <a:ext cx="4048132" cy="625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3000"/>
                <a:satMod val="165000"/>
              </a:schemeClr>
            </a:gs>
            <a:gs pos="30000">
              <a:schemeClr val="accent4">
                <a:shade val="58000"/>
                <a:satMod val="165000"/>
              </a:schemeClr>
            </a:gs>
            <a:gs pos="75000">
              <a:schemeClr val="accent4">
                <a:shade val="30000"/>
                <a:satMod val="175000"/>
              </a:schemeClr>
            </a:gs>
            <a:gs pos="100000">
              <a:schemeClr val="accent4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Графічний екран</a:t>
          </a:r>
          <a:endParaRPr lang="ru-RU" sz="2700" kern="1200" dirty="0"/>
        </a:p>
      </dsp:txBody>
      <dsp:txXfrm>
        <a:off x="872134" y="2750343"/>
        <a:ext cx="3175997" cy="625078"/>
      </dsp:txXfrm>
    </dsp:sp>
    <dsp:sp modelId="{51707AD9-2BF7-404B-8645-E487DBE580A8}">
      <dsp:nvSpPr>
        <dsp:cNvPr id="0" name=""/>
        <dsp:cNvSpPr/>
      </dsp:nvSpPr>
      <dsp:spPr>
        <a:xfrm>
          <a:off x="62507" y="2812851"/>
          <a:ext cx="809626" cy="500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53E3F-5268-4388-8BEE-DB8B3333B919}">
      <dsp:nvSpPr>
        <dsp:cNvPr id="0" name=""/>
        <dsp:cNvSpPr/>
      </dsp:nvSpPr>
      <dsp:spPr>
        <a:xfrm>
          <a:off x="0" y="3437929"/>
          <a:ext cx="4048132" cy="625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Веб</a:t>
          </a:r>
          <a:r>
            <a:rPr lang="uk-UA" sz="2700" kern="1200" dirty="0" smtClean="0"/>
            <a:t> - камера</a:t>
          </a:r>
          <a:endParaRPr lang="ru-RU" sz="2700" kern="1200" dirty="0"/>
        </a:p>
      </dsp:txBody>
      <dsp:txXfrm>
        <a:off x="872134" y="3437929"/>
        <a:ext cx="3175997" cy="625078"/>
      </dsp:txXfrm>
    </dsp:sp>
    <dsp:sp modelId="{A3CD0E52-1C27-4313-9406-CEC9307D3BFF}">
      <dsp:nvSpPr>
        <dsp:cNvPr id="0" name=""/>
        <dsp:cNvSpPr/>
      </dsp:nvSpPr>
      <dsp:spPr>
        <a:xfrm>
          <a:off x="62507" y="3500437"/>
          <a:ext cx="809626" cy="500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63B46-ED67-4053-BDE9-576395C4CF57}">
      <dsp:nvSpPr>
        <dsp:cNvPr id="0" name=""/>
        <dsp:cNvSpPr/>
      </dsp:nvSpPr>
      <dsp:spPr>
        <a:xfrm>
          <a:off x="0" y="0"/>
          <a:ext cx="3976694" cy="9182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Монітор</a:t>
          </a:r>
          <a:endParaRPr lang="ru-RU" sz="4200" kern="1200" dirty="0"/>
        </a:p>
      </dsp:txBody>
      <dsp:txXfrm>
        <a:off x="887165" y="0"/>
        <a:ext cx="3089528" cy="918264"/>
      </dsp:txXfrm>
    </dsp:sp>
    <dsp:sp modelId="{8C9586B2-48EE-4AA5-896B-2CC5C56C836F}">
      <dsp:nvSpPr>
        <dsp:cNvPr id="0" name=""/>
        <dsp:cNvSpPr/>
      </dsp:nvSpPr>
      <dsp:spPr>
        <a:xfrm>
          <a:off x="91826" y="91826"/>
          <a:ext cx="795338" cy="734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0CC69-E339-4869-9C74-120A5391FAC6}">
      <dsp:nvSpPr>
        <dsp:cNvPr id="0" name=""/>
        <dsp:cNvSpPr/>
      </dsp:nvSpPr>
      <dsp:spPr>
        <a:xfrm>
          <a:off x="0" y="1010090"/>
          <a:ext cx="3976694" cy="9182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Принтер</a:t>
          </a:r>
          <a:endParaRPr lang="ru-RU" sz="4200" kern="1200" dirty="0"/>
        </a:p>
      </dsp:txBody>
      <dsp:txXfrm>
        <a:off x="887165" y="1010090"/>
        <a:ext cx="3089528" cy="918264"/>
      </dsp:txXfrm>
    </dsp:sp>
    <dsp:sp modelId="{D84068E9-D66A-4547-B8BF-9569B806A955}">
      <dsp:nvSpPr>
        <dsp:cNvPr id="0" name=""/>
        <dsp:cNvSpPr/>
      </dsp:nvSpPr>
      <dsp:spPr>
        <a:xfrm>
          <a:off x="91826" y="1101917"/>
          <a:ext cx="795338" cy="734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63B46-ED67-4053-BDE9-576395C4CF57}">
      <dsp:nvSpPr>
        <dsp:cNvPr id="0" name=""/>
        <dsp:cNvSpPr/>
      </dsp:nvSpPr>
      <dsp:spPr>
        <a:xfrm>
          <a:off x="0" y="0"/>
          <a:ext cx="3976694" cy="7711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Колонки</a:t>
          </a:r>
          <a:endParaRPr lang="ru-RU" sz="3100" kern="1200" dirty="0"/>
        </a:p>
      </dsp:txBody>
      <dsp:txXfrm>
        <a:off x="872453" y="0"/>
        <a:ext cx="3104240" cy="771148"/>
      </dsp:txXfrm>
    </dsp:sp>
    <dsp:sp modelId="{8C9586B2-48EE-4AA5-896B-2CC5C56C836F}">
      <dsp:nvSpPr>
        <dsp:cNvPr id="0" name=""/>
        <dsp:cNvSpPr/>
      </dsp:nvSpPr>
      <dsp:spPr>
        <a:xfrm>
          <a:off x="71436" y="71439"/>
          <a:ext cx="622066" cy="616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0CC69-E339-4869-9C74-120A5391FAC6}">
      <dsp:nvSpPr>
        <dsp:cNvPr id="0" name=""/>
        <dsp:cNvSpPr/>
      </dsp:nvSpPr>
      <dsp:spPr>
        <a:xfrm>
          <a:off x="0" y="848263"/>
          <a:ext cx="3976694" cy="7711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Навушники</a:t>
          </a:r>
          <a:endParaRPr lang="ru-RU" sz="3100" kern="1200" dirty="0"/>
        </a:p>
      </dsp:txBody>
      <dsp:txXfrm>
        <a:off x="872453" y="848263"/>
        <a:ext cx="3104240" cy="771148"/>
      </dsp:txXfrm>
    </dsp:sp>
    <dsp:sp modelId="{D84068E9-D66A-4547-B8BF-9569B806A955}">
      <dsp:nvSpPr>
        <dsp:cNvPr id="0" name=""/>
        <dsp:cNvSpPr/>
      </dsp:nvSpPr>
      <dsp:spPr>
        <a:xfrm>
          <a:off x="71436" y="928697"/>
          <a:ext cx="622066" cy="616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7C4A5-149A-4D9F-B546-E5706618C008}">
      <dsp:nvSpPr>
        <dsp:cNvPr id="0" name=""/>
        <dsp:cNvSpPr/>
      </dsp:nvSpPr>
      <dsp:spPr>
        <a:xfrm>
          <a:off x="0" y="1696527"/>
          <a:ext cx="3976694" cy="7711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err="1" smtClean="0"/>
            <a:t>Плотер</a:t>
          </a:r>
          <a:endParaRPr lang="ru-RU" sz="3100" kern="1200" dirty="0"/>
        </a:p>
      </dsp:txBody>
      <dsp:txXfrm>
        <a:off x="872453" y="1696527"/>
        <a:ext cx="3104240" cy="771148"/>
      </dsp:txXfrm>
    </dsp:sp>
    <dsp:sp modelId="{5959A046-A92A-4F89-9BA3-4376B0D50992}">
      <dsp:nvSpPr>
        <dsp:cNvPr id="0" name=""/>
        <dsp:cNvSpPr/>
      </dsp:nvSpPr>
      <dsp:spPr>
        <a:xfrm>
          <a:off x="71436" y="1785949"/>
          <a:ext cx="622066" cy="616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05F54-FB92-4CD9-B581-1E5BD3CB6FDE}">
      <dsp:nvSpPr>
        <dsp:cNvPr id="0" name=""/>
        <dsp:cNvSpPr/>
      </dsp:nvSpPr>
      <dsp:spPr>
        <a:xfrm>
          <a:off x="0" y="2544791"/>
          <a:ext cx="3976694" cy="7711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3000"/>
                <a:satMod val="165000"/>
              </a:schemeClr>
            </a:gs>
            <a:gs pos="30000">
              <a:schemeClr val="accent4">
                <a:shade val="58000"/>
                <a:satMod val="165000"/>
              </a:schemeClr>
            </a:gs>
            <a:gs pos="75000">
              <a:schemeClr val="accent4">
                <a:shade val="30000"/>
                <a:satMod val="175000"/>
              </a:schemeClr>
            </a:gs>
            <a:gs pos="100000">
              <a:schemeClr val="accent4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Світлове табло</a:t>
          </a:r>
          <a:endParaRPr lang="ru-RU" sz="3100" kern="1200" dirty="0"/>
        </a:p>
      </dsp:txBody>
      <dsp:txXfrm>
        <a:off x="872453" y="2544791"/>
        <a:ext cx="3104240" cy="771148"/>
      </dsp:txXfrm>
    </dsp:sp>
    <dsp:sp modelId="{A070B3F8-27E7-4B3E-BD1D-645D52F71346}">
      <dsp:nvSpPr>
        <dsp:cNvPr id="0" name=""/>
        <dsp:cNvSpPr/>
      </dsp:nvSpPr>
      <dsp:spPr>
        <a:xfrm>
          <a:off x="71436" y="2643208"/>
          <a:ext cx="795338" cy="616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7896-6483-4AA0-A48B-B7D4515F38D9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199B-12FF-411B-AF31-4511EAA3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199B-12FF-411B-AF31-4511EAA3C1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33485C-8E06-4E8B-A940-9178AF35CF75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			Інформатика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492896"/>
            <a:ext cx="6400800" cy="685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Розділ 5</a:t>
            </a:r>
          </a:p>
          <a:p>
            <a:r>
              <a:rPr lang="uk-UA" dirty="0" smtClean="0"/>
              <a:t>Введення та виведення інформації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4929198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Частина </a:t>
            </a:r>
            <a:r>
              <a:rPr lang="en-US" dirty="0" smtClean="0"/>
              <a:t>1</a:t>
            </a: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72066" y="54292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Ігрові пристрої вводу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043362" cy="532859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ru-RU" sz="2600" dirty="0" smtClean="0"/>
              <a:t>Джойстик (англ. </a:t>
            </a:r>
            <a:r>
              <a:rPr lang="en-US" sz="2600" dirty="0" smtClean="0"/>
              <a:t>Joystick (Joy + Stick) — </a:t>
            </a:r>
            <a:r>
              <a:rPr lang="ru-RU" sz="2600" dirty="0" err="1" smtClean="0"/>
              <a:t>дослівно</a:t>
            </a:r>
            <a:r>
              <a:rPr lang="ru-RU" sz="2600" dirty="0" smtClean="0"/>
              <a:t> «весела </a:t>
            </a:r>
            <a:r>
              <a:rPr lang="ru-RU" sz="2600" dirty="0" err="1" smtClean="0"/>
              <a:t>паличка</a:t>
            </a:r>
            <a:r>
              <a:rPr lang="ru-RU" sz="2600" dirty="0" smtClean="0"/>
              <a:t>») — </a:t>
            </a:r>
            <a:r>
              <a:rPr lang="ru-RU" sz="2600" dirty="0" err="1" smtClean="0"/>
              <a:t>пристрій</a:t>
            </a:r>
            <a:r>
              <a:rPr lang="ru-RU" sz="2600" dirty="0" smtClean="0"/>
              <a:t> </a:t>
            </a:r>
            <a:r>
              <a:rPr lang="ru-RU" sz="2600" dirty="0" err="1" smtClean="0"/>
              <a:t>введення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інформації</a:t>
            </a:r>
            <a:r>
              <a:rPr lang="ru-RU" sz="2600" dirty="0" smtClean="0"/>
              <a:t>, яке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маніпулятором</a:t>
            </a:r>
            <a:r>
              <a:rPr lang="ru-RU" sz="2600" dirty="0" smtClean="0"/>
              <a:t>, за </a:t>
            </a:r>
            <a:r>
              <a:rPr lang="ru-RU" sz="2600" dirty="0" err="1" smtClean="0"/>
              <a:t>допомогою</a:t>
            </a:r>
            <a:r>
              <a:rPr lang="ru-RU" sz="2600" dirty="0" smtClean="0"/>
              <a:t> </a:t>
            </a:r>
            <a:r>
              <a:rPr lang="ru-RU" sz="2600" dirty="0" err="1" smtClean="0"/>
              <a:t>якого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можна</a:t>
            </a:r>
            <a:r>
              <a:rPr lang="ru-RU" sz="2600" dirty="0" smtClean="0"/>
              <a:t> </a:t>
            </a:r>
            <a:r>
              <a:rPr lang="ru-RU" sz="2600" dirty="0" err="1" smtClean="0"/>
              <a:t>задавати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екранні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координати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графічного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об'єкту</a:t>
            </a:r>
            <a:r>
              <a:rPr lang="ru-RU" sz="2600" dirty="0" smtClean="0"/>
              <a:t>;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може</a:t>
            </a:r>
            <a:r>
              <a:rPr lang="ru-RU" sz="2600" dirty="0" smtClean="0"/>
              <a:t> </a:t>
            </a:r>
            <a:r>
              <a:rPr lang="ru-RU" sz="2600" dirty="0" err="1" smtClean="0"/>
              <a:t>виконувати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функції</a:t>
            </a:r>
            <a:r>
              <a:rPr lang="ru-RU" sz="2600" dirty="0" smtClean="0"/>
              <a:t> </a:t>
            </a:r>
            <a:r>
              <a:rPr lang="ru-RU" sz="2600" dirty="0" err="1" smtClean="0"/>
              <a:t>клавіатури</a:t>
            </a:r>
            <a:r>
              <a:rPr lang="ru-RU" sz="2600" dirty="0" smtClean="0"/>
              <a:t>. Джойстик </a:t>
            </a:r>
            <a:r>
              <a:rPr lang="ru-RU" sz="2600" dirty="0" err="1" smtClean="0"/>
              <a:t>є</a:t>
            </a:r>
            <a:r>
              <a:rPr lang="ru-RU" sz="2600" dirty="0" smtClean="0"/>
              <a:t> ручкою, </a:t>
            </a:r>
            <a:r>
              <a:rPr lang="ru-RU" sz="2600" dirty="0" err="1" smtClean="0"/>
              <a:t>нахилом</a:t>
            </a:r>
            <a:r>
              <a:rPr lang="ru-RU" sz="2600" dirty="0" smtClean="0"/>
              <a:t> </a:t>
            </a:r>
            <a:r>
              <a:rPr lang="ru-RU" sz="2600" dirty="0" err="1" smtClean="0"/>
              <a:t>якої</a:t>
            </a:r>
            <a:r>
              <a:rPr lang="ru-RU" sz="2600" dirty="0" smtClean="0"/>
              <a:t>, </a:t>
            </a:r>
            <a:r>
              <a:rPr lang="ru-RU" sz="2600" dirty="0" err="1" smtClean="0"/>
              <a:t>можна</a:t>
            </a:r>
            <a:r>
              <a:rPr lang="ru-RU" sz="2600" dirty="0" smtClean="0"/>
              <a:t> </a:t>
            </a:r>
            <a:r>
              <a:rPr lang="ru-RU" sz="2600" dirty="0" err="1" smtClean="0"/>
              <a:t>задавати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напрям</a:t>
            </a:r>
            <a:r>
              <a:rPr lang="ru-RU" sz="2600" dirty="0" smtClean="0"/>
              <a:t> в </a:t>
            </a:r>
            <a:r>
              <a:rPr lang="ru-RU" sz="2600" dirty="0" err="1" smtClean="0"/>
              <a:t>двовимірній</a:t>
            </a:r>
            <a:r>
              <a:rPr lang="ru-RU" sz="2600" dirty="0" smtClean="0"/>
              <a:t> </a:t>
            </a:r>
            <a:r>
              <a:rPr lang="ru-RU" sz="2600" dirty="0" err="1" smtClean="0"/>
              <a:t>плоскості</a:t>
            </a:r>
            <a:r>
              <a:rPr lang="ru-RU" sz="2600" dirty="0" smtClean="0"/>
              <a:t>. На </a:t>
            </a:r>
            <a:r>
              <a:rPr lang="ru-RU" sz="2600" dirty="0" err="1" smtClean="0"/>
              <a:t>ручці</a:t>
            </a:r>
            <a:r>
              <a:rPr lang="ru-RU" sz="2600" dirty="0" smtClean="0"/>
              <a:t>, а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в </a:t>
            </a:r>
            <a:r>
              <a:rPr lang="ru-RU" sz="2600" dirty="0" err="1" smtClean="0"/>
              <a:t>платформі</a:t>
            </a:r>
            <a:r>
              <a:rPr lang="ru-RU" sz="2600" dirty="0" smtClean="0"/>
              <a:t>, на </a:t>
            </a:r>
            <a:r>
              <a:rPr lang="ru-RU" sz="2600" dirty="0" err="1" smtClean="0"/>
              <a:t>якій</a:t>
            </a:r>
            <a:r>
              <a:rPr lang="ru-RU" sz="2600" dirty="0" smtClean="0"/>
              <a:t> вона </a:t>
            </a:r>
            <a:r>
              <a:rPr lang="ru-RU" sz="2600" dirty="0" err="1" smtClean="0"/>
              <a:t>кріпиться</a:t>
            </a:r>
            <a:r>
              <a:rPr lang="ru-RU" sz="2600" dirty="0" smtClean="0"/>
              <a:t>, </a:t>
            </a:r>
            <a:r>
              <a:rPr lang="ru-RU" sz="2600" dirty="0" err="1" smtClean="0"/>
              <a:t>зазвичай</a:t>
            </a:r>
            <a:r>
              <a:rPr lang="ru-RU" sz="2600" dirty="0" smtClean="0"/>
              <a:t> </a:t>
            </a:r>
            <a:r>
              <a:rPr lang="ru-RU" sz="2600" dirty="0" err="1" smtClean="0"/>
              <a:t>розташовуються</a:t>
            </a:r>
            <a:r>
              <a:rPr lang="ru-RU" sz="2600" dirty="0" smtClean="0"/>
              <a:t> кнопки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перемикачі</a:t>
            </a:r>
            <a:r>
              <a:rPr lang="ru-RU" sz="2600" dirty="0" smtClean="0"/>
              <a:t> </a:t>
            </a:r>
            <a:r>
              <a:rPr lang="ru-RU" sz="2600" dirty="0" err="1" smtClean="0"/>
              <a:t>різного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призначення</a:t>
            </a:r>
            <a:r>
              <a:rPr lang="ru-RU" sz="2600" dirty="0" smtClean="0"/>
              <a:t>. </a:t>
            </a:r>
            <a:r>
              <a:rPr lang="ru-RU" sz="2600" dirty="0" err="1" smtClean="0"/>
              <a:t>Окрім</a:t>
            </a:r>
            <a:r>
              <a:rPr lang="ru-RU" sz="2600" dirty="0" smtClean="0"/>
              <a:t> </a:t>
            </a:r>
            <a:r>
              <a:rPr lang="ru-RU" sz="2600" dirty="0" err="1" smtClean="0"/>
              <a:t>координатних</a:t>
            </a:r>
            <a:r>
              <a:rPr lang="ru-RU" sz="2600" dirty="0" smtClean="0"/>
              <a:t> осей </a:t>
            </a:r>
            <a:r>
              <a:rPr lang="en-US" sz="2600" dirty="0" smtClean="0"/>
              <a:t>X </a:t>
            </a:r>
            <a:r>
              <a:rPr lang="ru-RU" sz="2600" dirty="0" err="1" smtClean="0"/>
              <a:t>і</a:t>
            </a:r>
            <a:r>
              <a:rPr lang="ru-RU" sz="2600" dirty="0" smtClean="0"/>
              <a:t> В, </a:t>
            </a:r>
            <a:r>
              <a:rPr lang="ru-RU" sz="2600" dirty="0" err="1" smtClean="0"/>
              <a:t>можливо</a:t>
            </a:r>
            <a:r>
              <a:rPr lang="ru-RU" sz="2600" dirty="0" smtClean="0"/>
              <a:t>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</a:t>
            </a:r>
            <a:r>
              <a:rPr lang="ru-RU" sz="2600" dirty="0" err="1" smtClean="0"/>
              <a:t>зміна</a:t>
            </a:r>
            <a:r>
              <a:rPr lang="ru-RU" sz="2600" dirty="0" smtClean="0"/>
              <a:t> </a:t>
            </a:r>
            <a:r>
              <a:rPr lang="ru-RU" sz="2600" dirty="0" err="1" smtClean="0"/>
              <a:t>координати</a:t>
            </a:r>
            <a:r>
              <a:rPr lang="ru-RU" sz="2600" dirty="0" smtClean="0"/>
              <a:t> </a:t>
            </a:r>
            <a:r>
              <a:rPr lang="en-US" sz="2600" dirty="0" smtClean="0"/>
              <a:t>Z, </a:t>
            </a:r>
            <a:r>
              <a:rPr lang="ru-RU" sz="2600" dirty="0" smtClean="0"/>
              <a:t>за </a:t>
            </a:r>
            <a:r>
              <a:rPr lang="ru-RU" sz="2600" dirty="0" err="1" smtClean="0"/>
              <a:t>рахунок</a:t>
            </a:r>
            <a:r>
              <a:rPr lang="ru-RU" sz="2600" dirty="0" smtClean="0"/>
              <a:t> </a:t>
            </a:r>
            <a:r>
              <a:rPr lang="ru-RU" sz="2600" dirty="0" err="1" smtClean="0"/>
              <a:t>обертання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рукояті</a:t>
            </a:r>
            <a:r>
              <a:rPr lang="ru-RU" sz="2600" dirty="0" smtClean="0"/>
              <a:t> </a:t>
            </a:r>
            <a:r>
              <a:rPr lang="ru-RU" sz="2600" dirty="0" err="1" smtClean="0"/>
              <a:t>довкола</a:t>
            </a:r>
            <a:r>
              <a:rPr lang="ru-RU" sz="2600" dirty="0" smtClean="0"/>
              <a:t> </a:t>
            </a:r>
            <a:r>
              <a:rPr lang="ru-RU" sz="2600" dirty="0" err="1" smtClean="0"/>
              <a:t>осі</a:t>
            </a:r>
            <a:r>
              <a:rPr lang="ru-RU" sz="2600" dirty="0" smtClean="0"/>
              <a:t>, </a:t>
            </a:r>
            <a:r>
              <a:rPr lang="ru-RU" sz="2600" dirty="0" err="1" smtClean="0"/>
              <a:t>наявності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другої</a:t>
            </a:r>
            <a:r>
              <a:rPr lang="ru-RU" sz="2600" dirty="0" smtClean="0"/>
              <a:t> ручки, </a:t>
            </a:r>
            <a:r>
              <a:rPr lang="ru-RU" sz="2600" dirty="0" err="1" smtClean="0"/>
              <a:t>додаткового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коліщатка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тому </a:t>
            </a:r>
            <a:r>
              <a:rPr lang="ru-RU" sz="2600" dirty="0" err="1" smtClean="0"/>
              <a:t>подібне</a:t>
            </a:r>
            <a:endParaRPr lang="ru-RU" sz="2600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214008" cy="30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44008" y="3717032"/>
            <a:ext cx="4000560" cy="29551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Конструкція</a:t>
            </a:r>
            <a:r>
              <a:rPr lang="ru-RU" dirty="0" smtClean="0"/>
              <a:t> джойстика:</a:t>
            </a:r>
          </a:p>
          <a:p>
            <a:r>
              <a:rPr lang="ru-RU" dirty="0" smtClean="0"/>
              <a:t>1 Рукоятка</a:t>
            </a:r>
          </a:p>
          <a:p>
            <a:r>
              <a:rPr lang="ru-RU" dirty="0" smtClean="0"/>
              <a:t>2 Основа</a:t>
            </a:r>
          </a:p>
          <a:p>
            <a:r>
              <a:rPr lang="ru-RU" dirty="0" smtClean="0"/>
              <a:t>3 Кнопка «</a:t>
            </a:r>
            <a:r>
              <a:rPr lang="ru-RU" dirty="0" err="1" smtClean="0"/>
              <a:t>Вогонь</a:t>
            </a:r>
            <a:r>
              <a:rPr lang="ru-RU" dirty="0" smtClean="0"/>
              <a:t>» (гашетка)</a:t>
            </a:r>
          </a:p>
          <a:p>
            <a:r>
              <a:rPr lang="ru-RU" dirty="0" smtClean="0"/>
              <a:t>4 </a:t>
            </a:r>
            <a:r>
              <a:rPr lang="ru-RU" dirty="0" err="1" smtClean="0"/>
              <a:t>Додаткові</a:t>
            </a:r>
            <a:r>
              <a:rPr lang="ru-RU" dirty="0" smtClean="0"/>
              <a:t> кнопки</a:t>
            </a:r>
          </a:p>
          <a:p>
            <a:r>
              <a:rPr lang="ru-RU" dirty="0" smtClean="0"/>
              <a:t>5 </a:t>
            </a:r>
            <a:r>
              <a:rPr lang="ru-RU" dirty="0" err="1" smtClean="0"/>
              <a:t>Перемикач</a:t>
            </a:r>
            <a:r>
              <a:rPr lang="ru-RU" dirty="0" smtClean="0"/>
              <a:t> автоматичного </a:t>
            </a:r>
            <a:r>
              <a:rPr lang="ru-RU" dirty="0" err="1" smtClean="0"/>
              <a:t>вогню</a:t>
            </a:r>
            <a:endParaRPr lang="ru-RU" dirty="0" smtClean="0"/>
          </a:p>
          <a:p>
            <a:r>
              <a:rPr lang="ru-RU" dirty="0" smtClean="0"/>
              <a:t>6 Газ/тяга</a:t>
            </a:r>
          </a:p>
          <a:p>
            <a:r>
              <a:rPr lang="ru-RU" dirty="0" smtClean="0"/>
              <a:t>7 </a:t>
            </a:r>
            <a:r>
              <a:rPr lang="ru-RU" dirty="0" err="1" smtClean="0"/>
              <a:t>Мініджойстик</a:t>
            </a:r>
            <a:endParaRPr lang="ru-RU" dirty="0" smtClean="0"/>
          </a:p>
          <a:p>
            <a:r>
              <a:rPr lang="ru-RU" dirty="0" smtClean="0"/>
              <a:t>8 Присоски (</a:t>
            </a:r>
            <a:r>
              <a:rPr lang="ru-RU" dirty="0" err="1" smtClean="0"/>
              <a:t>кріплення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6632"/>
            <a:ext cx="23651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Геймпад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Геймпад</a:t>
            </a:r>
            <a:r>
              <a:rPr lang="ru-RU" dirty="0" smtClean="0"/>
              <a:t>, (</a:t>
            </a:r>
            <a:r>
              <a:rPr lang="ru-RU" dirty="0" err="1" smtClean="0"/>
              <a:t>джойпад</a:t>
            </a:r>
            <a:r>
              <a:rPr lang="ru-RU" dirty="0" smtClean="0"/>
              <a:t>, </a:t>
            </a:r>
            <a:r>
              <a:rPr lang="ru-RU" dirty="0" err="1" smtClean="0"/>
              <a:t>ігровий</a:t>
            </a:r>
            <a:r>
              <a:rPr lang="ru-RU" dirty="0" smtClean="0"/>
              <a:t> пульт) — тип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маніпулятора</a:t>
            </a:r>
            <a:r>
              <a:rPr lang="ru-RU" dirty="0" smtClean="0"/>
              <a:t>. Є пультом,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стримується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руками,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пальці</a:t>
            </a:r>
            <a:r>
              <a:rPr lang="ru-RU" dirty="0" smtClean="0"/>
              <a:t> рук (у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геймпадах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часто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вказівний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пальці</a:t>
            </a:r>
            <a:r>
              <a:rPr lang="ru-RU" dirty="0" smtClean="0"/>
              <a:t>). Стандартного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геймпада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: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лівою</a:t>
            </a:r>
            <a:r>
              <a:rPr lang="ru-RU" dirty="0" smtClean="0"/>
              <a:t> рукою кнопки </a:t>
            </a:r>
            <a:r>
              <a:rPr lang="ru-RU" dirty="0" err="1" smtClean="0"/>
              <a:t>напряму</a:t>
            </a:r>
            <a:r>
              <a:rPr lang="ru-RU" dirty="0" smtClean="0"/>
              <a:t> (</a:t>
            </a:r>
            <a:r>
              <a:rPr lang="ru-RU" dirty="0" err="1" smtClean="0"/>
              <a:t>вперед-назад-вліво-управо</a:t>
            </a:r>
            <a:r>
              <a:rPr lang="ru-RU" dirty="0" smtClean="0"/>
              <a:t>), </a:t>
            </a:r>
            <a:r>
              <a:rPr lang="ru-RU" dirty="0" err="1" smtClean="0"/>
              <a:t>під</a:t>
            </a:r>
            <a:r>
              <a:rPr lang="ru-RU" dirty="0" smtClean="0"/>
              <a:t> правою — кнопки </a:t>
            </a:r>
            <a:r>
              <a:rPr lang="ru-RU" dirty="0" err="1" smtClean="0"/>
              <a:t>дії</a:t>
            </a:r>
            <a:r>
              <a:rPr lang="ru-RU" dirty="0" smtClean="0"/>
              <a:t> (</a:t>
            </a:r>
            <a:r>
              <a:rPr lang="ru-RU" dirty="0" err="1" smtClean="0"/>
              <a:t>стрибнути</a:t>
            </a:r>
            <a:r>
              <a:rPr lang="ru-RU" dirty="0" smtClean="0"/>
              <a:t>, </a:t>
            </a:r>
            <a:r>
              <a:rPr lang="ru-RU" dirty="0" err="1" smtClean="0"/>
              <a:t>вистрілити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19086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96952"/>
            <a:ext cx="2214546" cy="165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085184"/>
            <a:ext cx="1803610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00990" cy="6668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Класифікація пристроїв вводу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1900222" cy="5429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Стандартні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4048" y="1412776"/>
            <a:ext cx="2281254" cy="5429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Нестандартні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2348880"/>
          <a:ext cx="404813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429124" y="2285992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72428" cy="5803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Класифікація пристроїв виводу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115616" y="1340768"/>
            <a:ext cx="2088232" cy="604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Стандартні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76056" y="1412776"/>
            <a:ext cx="2376264" cy="5326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Нестандартні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2348880"/>
          <a:ext cx="3976694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716016" y="2204864"/>
          <a:ext cx="3976694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Повна класифікація пристроїв вводу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14422"/>
            <a:ext cx="8229600" cy="54549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Пристрої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вводу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графічної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інформації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Сканер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Відео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Веб-камера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Цифровий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фотоапарат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Плата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відеозахвату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Пристрої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вводу звуку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Мікрофон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Цифровий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диктофон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Модем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Пристрої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вводу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текстової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числової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інформації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Клавіатура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364088" cy="4653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300" b="1" dirty="0" err="1" smtClean="0">
                <a:latin typeface="Arial Black" pitchFamily="34" charset="0"/>
              </a:rPr>
              <a:t>Вказівні</a:t>
            </a:r>
            <a:r>
              <a:rPr lang="ru-RU" sz="3300" b="1" dirty="0" smtClean="0">
                <a:latin typeface="Arial Black" pitchFamily="34" charset="0"/>
              </a:rPr>
              <a:t> (</a:t>
            </a:r>
            <a:r>
              <a:rPr lang="ru-RU" sz="3300" b="1" dirty="0" err="1" smtClean="0">
                <a:latin typeface="Arial Black" pitchFamily="34" charset="0"/>
              </a:rPr>
              <a:t>координатні</a:t>
            </a:r>
            <a:r>
              <a:rPr lang="ru-RU" sz="3300" b="1" dirty="0" smtClean="0">
                <a:latin typeface="Arial Black" pitchFamily="34" charset="0"/>
              </a:rPr>
              <a:t>) </a:t>
            </a:r>
            <a:r>
              <a:rPr lang="ru-RU" sz="3300" b="1" dirty="0" err="1" smtClean="0">
                <a:latin typeface="Arial Black" pitchFamily="34" charset="0"/>
              </a:rPr>
              <a:t>пристрої</a:t>
            </a:r>
            <a:endParaRPr lang="ru-RU" sz="3300" b="1" dirty="0" smtClean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300" b="1" dirty="0" smtClean="0">
                <a:latin typeface="Arial Black" pitchFamily="34" charset="0"/>
              </a:rPr>
              <a:t>З </a:t>
            </a:r>
            <a:r>
              <a:rPr lang="ru-RU" sz="3300" b="1" dirty="0" err="1" smtClean="0">
                <a:latin typeface="Arial Black" pitchFamily="34" charset="0"/>
              </a:rPr>
              <a:t>відносною</a:t>
            </a:r>
            <a:r>
              <a:rPr lang="ru-RU" sz="3300" b="1" dirty="0" smtClean="0">
                <a:latin typeface="Arial Black" pitchFamily="34" charset="0"/>
              </a:rPr>
              <a:t> </a:t>
            </a:r>
            <a:r>
              <a:rPr lang="ru-RU" sz="3300" b="1" dirty="0" err="1" smtClean="0">
                <a:latin typeface="Arial Black" pitchFamily="34" charset="0"/>
              </a:rPr>
              <a:t>вказівкою</a:t>
            </a:r>
            <a:r>
              <a:rPr lang="ru-RU" sz="3300" b="1" dirty="0" smtClean="0">
                <a:latin typeface="Arial Black" pitchFamily="34" charset="0"/>
              </a:rPr>
              <a:t>  </a:t>
            </a:r>
            <a:r>
              <a:rPr lang="ru-RU" sz="3300" b="1" dirty="0" err="1" smtClean="0">
                <a:latin typeface="Arial Black" pitchFamily="34" charset="0"/>
              </a:rPr>
              <a:t>позиції</a:t>
            </a:r>
            <a:r>
              <a:rPr lang="ru-RU" sz="3300" b="1" dirty="0" smtClean="0">
                <a:latin typeface="Arial Black" pitchFamily="34" charset="0"/>
              </a:rPr>
              <a:t> (</a:t>
            </a:r>
            <a:r>
              <a:rPr lang="ru-RU" sz="3300" b="1" dirty="0" err="1" smtClean="0">
                <a:latin typeface="Arial Black" pitchFamily="34" charset="0"/>
              </a:rPr>
              <a:t>переміщення</a:t>
            </a:r>
            <a:r>
              <a:rPr lang="ru-RU" sz="3300" b="1" dirty="0" smtClean="0">
                <a:latin typeface="Arial Black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3300" b="1" dirty="0" smtClean="0">
                <a:latin typeface="Arial Black" pitchFamily="34" charset="0"/>
              </a:rPr>
              <a:t>Миша</a:t>
            </a:r>
          </a:p>
          <a:p>
            <a:pPr>
              <a:lnSpc>
                <a:spcPct val="120000"/>
              </a:lnSpc>
            </a:pPr>
            <a:r>
              <a:rPr lang="ru-RU" sz="3300" b="1" dirty="0" smtClean="0">
                <a:latin typeface="Arial Black" pitchFamily="34" charset="0"/>
              </a:rPr>
              <a:t>Трекбол</a:t>
            </a:r>
          </a:p>
          <a:p>
            <a:pPr>
              <a:lnSpc>
                <a:spcPct val="120000"/>
              </a:lnSpc>
            </a:pPr>
            <a:r>
              <a:rPr lang="ru-RU" sz="3300" b="1" dirty="0" err="1" smtClean="0">
                <a:latin typeface="Arial Black" pitchFamily="34" charset="0"/>
              </a:rPr>
              <a:t>Тачпад</a:t>
            </a:r>
            <a:r>
              <a:rPr lang="ru-RU" sz="3300" b="1" dirty="0" smtClean="0">
                <a:latin typeface="Arial Black" pitchFamily="34" charset="0"/>
              </a:rPr>
              <a:t> (</a:t>
            </a:r>
            <a:r>
              <a:rPr lang="ru-RU" sz="3300" b="1" dirty="0" err="1" smtClean="0">
                <a:latin typeface="Arial Black" pitchFamily="34" charset="0"/>
              </a:rPr>
              <a:t>Тачпа́д</a:t>
            </a:r>
            <a:r>
              <a:rPr lang="ru-RU" sz="3300" b="1" dirty="0" smtClean="0">
                <a:latin typeface="Arial Black" pitchFamily="34" charset="0"/>
              </a:rPr>
              <a:t> (англ. </a:t>
            </a:r>
            <a:r>
              <a:rPr lang="ru-RU" sz="3300" b="1" dirty="0" err="1" smtClean="0">
                <a:latin typeface="Arial Black" pitchFamily="34" charset="0"/>
              </a:rPr>
              <a:t>touchpad</a:t>
            </a:r>
            <a:r>
              <a:rPr lang="ru-RU" sz="3300" b="1" dirty="0" smtClean="0">
                <a:latin typeface="Arial Black" pitchFamily="34" charset="0"/>
              </a:rPr>
              <a:t> — </a:t>
            </a:r>
            <a:r>
              <a:rPr lang="ru-RU" sz="3300" b="1" dirty="0" err="1" smtClean="0">
                <a:latin typeface="Arial Black" pitchFamily="34" charset="0"/>
              </a:rPr>
              <a:t>сенсорна</a:t>
            </a:r>
            <a:r>
              <a:rPr lang="ru-RU" sz="3300" b="1" dirty="0" smtClean="0">
                <a:latin typeface="Arial Black" pitchFamily="34" charset="0"/>
              </a:rPr>
              <a:t> площадка), </a:t>
            </a:r>
            <a:r>
              <a:rPr lang="ru-RU" sz="3300" b="1" dirty="0" err="1" smtClean="0">
                <a:latin typeface="Arial Black" pitchFamily="34" charset="0"/>
              </a:rPr>
              <a:t>се́нсорная</a:t>
            </a:r>
            <a:r>
              <a:rPr lang="ru-RU" sz="3300" b="1" dirty="0" smtClean="0">
                <a:latin typeface="Arial Black" pitchFamily="34" charset="0"/>
              </a:rPr>
              <a:t> </a:t>
            </a:r>
            <a:r>
              <a:rPr lang="ru-RU" sz="3300" b="1" dirty="0" err="1" smtClean="0">
                <a:latin typeface="Arial Black" pitchFamily="34" charset="0"/>
              </a:rPr>
              <a:t>пане́ль</a:t>
            </a:r>
            <a:r>
              <a:rPr lang="ru-RU" sz="3300" b="1" dirty="0" smtClean="0">
                <a:latin typeface="Arial Black" pitchFamily="34" charset="0"/>
              </a:rPr>
              <a:t> — </a:t>
            </a:r>
            <a:r>
              <a:rPr lang="ru-RU" sz="3300" b="1" dirty="0" err="1" smtClean="0">
                <a:latin typeface="Arial Black" pitchFamily="34" charset="0"/>
              </a:rPr>
              <a:t>вказівний</a:t>
            </a:r>
            <a:r>
              <a:rPr lang="ru-RU" sz="3300" b="1" dirty="0" smtClean="0">
                <a:latin typeface="Arial Black" pitchFamily="34" charset="0"/>
              </a:rPr>
              <a:t> </a:t>
            </a:r>
            <a:r>
              <a:rPr lang="ru-RU" sz="3300" b="1" dirty="0" err="1" smtClean="0">
                <a:latin typeface="Arial Black" pitchFamily="34" charset="0"/>
              </a:rPr>
              <a:t>пристрій</a:t>
            </a:r>
            <a:r>
              <a:rPr lang="ru-RU" sz="3300" b="1" dirty="0" smtClean="0">
                <a:latin typeface="Arial Black" pitchFamily="34" charset="0"/>
              </a:rPr>
              <a:t> вводу, </a:t>
            </a:r>
            <a:r>
              <a:rPr lang="ru-RU" sz="3300" b="1" dirty="0" err="1" smtClean="0">
                <a:latin typeface="Arial Black" pitchFamily="34" charset="0"/>
              </a:rPr>
              <a:t>який</a:t>
            </a:r>
            <a:r>
              <a:rPr lang="ru-RU" sz="3300" b="1" dirty="0" smtClean="0">
                <a:latin typeface="Arial Black" pitchFamily="34" charset="0"/>
              </a:rPr>
              <a:t> </a:t>
            </a:r>
            <a:r>
              <a:rPr lang="ru-RU" sz="3300" b="1" dirty="0" err="1" smtClean="0">
                <a:latin typeface="Arial Black" pitchFamily="34" charset="0"/>
              </a:rPr>
              <a:t>застосовується</a:t>
            </a:r>
            <a:r>
              <a:rPr lang="ru-RU" sz="3300" b="1" dirty="0" smtClean="0">
                <a:latin typeface="Arial Black" pitchFamily="34" charset="0"/>
              </a:rPr>
              <a:t> в ноутбуках.)</a:t>
            </a:r>
          </a:p>
          <a:p>
            <a:pPr>
              <a:lnSpc>
                <a:spcPct val="120000"/>
              </a:lnSpc>
            </a:pPr>
            <a:r>
              <a:rPr lang="ru-RU" sz="3300" b="1" dirty="0" smtClean="0">
                <a:latin typeface="Arial Black" pitchFamily="34" charset="0"/>
              </a:rPr>
              <a:t>Джойстик</a:t>
            </a:r>
          </a:p>
          <a:p>
            <a:pPr>
              <a:lnSpc>
                <a:spcPct val="120000"/>
              </a:lnSpc>
            </a:pPr>
            <a:r>
              <a:rPr lang="ru-RU" sz="3300" b="1" dirty="0" err="1" smtClean="0">
                <a:latin typeface="Arial Black" pitchFamily="34" charset="0"/>
              </a:rPr>
              <a:t>Відеокамера</a:t>
            </a:r>
            <a:endParaRPr lang="ru-RU" sz="3300" b="1" dirty="0" smtClean="0">
              <a:latin typeface="Arial Black" pitchFamily="34" charset="0"/>
            </a:endParaRPr>
          </a:p>
        </p:txBody>
      </p:sp>
      <p:pic>
        <p:nvPicPr>
          <p:cNvPr id="5" name="Picture 2" descr="C:\Documents and Settings\Администратор\Рабочий стол\kensington-slimblade-track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240360" cy="220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Администратор\Рабочий стол\Lenovo_IdeaPad_G565A1-N933G500B_touchpad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3210088" cy="1935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Администратор\Рабочий стол\315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25144"/>
            <a:ext cx="3168352" cy="213285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dzhoystik_thrustmaster_t16000m_joystick_pc_296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592288" cy="213285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13176"/>
            <a:ext cx="2664296" cy="14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568952" cy="37487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Arial Black" pitchFamily="34" charset="0"/>
              </a:rPr>
              <a:t>З </a:t>
            </a:r>
            <a:r>
              <a:rPr lang="ru-RU" b="1" dirty="0" err="1" smtClean="0">
                <a:latin typeface="Arial Black" pitchFamily="34" charset="0"/>
              </a:rPr>
              <a:t>можливістю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вказівки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абсолютної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позиції</a:t>
            </a:r>
            <a:endParaRPr lang="ru-RU" b="1" dirty="0" smtClean="0">
              <a:latin typeface="Arial Black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err="1" smtClean="0">
                <a:latin typeface="Arial Black" pitchFamily="34" charset="0"/>
              </a:rPr>
              <a:t>Графічний</a:t>
            </a:r>
            <a:r>
              <a:rPr lang="ru-RU" b="1" dirty="0" smtClean="0">
                <a:latin typeface="Arial Black" pitchFamily="34" charset="0"/>
              </a:rPr>
              <a:t> планшет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err="1" smtClean="0">
                <a:latin typeface="Arial Black" pitchFamily="34" charset="0"/>
              </a:rPr>
              <a:t>Світлове</a:t>
            </a:r>
            <a:r>
              <a:rPr lang="ru-RU" b="1" dirty="0" smtClean="0">
                <a:latin typeface="Arial Black" pitchFamily="34" charset="0"/>
              </a:rPr>
              <a:t> перо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err="1" smtClean="0">
                <a:latin typeface="Arial Black" pitchFamily="34" charset="0"/>
              </a:rPr>
              <a:t>Аналоговий</a:t>
            </a:r>
            <a:r>
              <a:rPr lang="ru-RU" b="1" dirty="0" smtClean="0">
                <a:latin typeface="Arial Black" pitchFamily="34" charset="0"/>
              </a:rPr>
              <a:t> джойстик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err="1" smtClean="0">
                <a:latin typeface="Arial Black" pitchFamily="34" charset="0"/>
              </a:rPr>
              <a:t>Клавіатура</a:t>
            </a:r>
            <a:endParaRPr lang="ru-RU" b="1" dirty="0" smtClean="0">
              <a:latin typeface="Arial Black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err="1" smtClean="0">
                <a:latin typeface="Arial Black" pitchFamily="34" charset="0"/>
              </a:rPr>
              <a:t>Ігрові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пристрої</a:t>
            </a:r>
            <a:r>
              <a:rPr lang="ru-RU" b="1" dirty="0" smtClean="0">
                <a:latin typeface="Arial Black" pitchFamily="34" charset="0"/>
              </a:rPr>
              <a:t> вводу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 Black" pitchFamily="34" charset="0"/>
              </a:rPr>
              <a:t>Джойстик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 Black" pitchFamily="34" charset="0"/>
              </a:rPr>
              <a:t>Педаль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err="1" smtClean="0">
                <a:latin typeface="Arial Black" pitchFamily="34" charset="0"/>
              </a:rPr>
              <a:t>Геймпад</a:t>
            </a:r>
            <a:endParaRPr lang="ru-RU" b="1" dirty="0" smtClean="0">
              <a:latin typeface="Arial Black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 Black" pitchFamily="34" charset="0"/>
              </a:rPr>
              <a:t>Руль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 Black" pitchFamily="34" charset="0"/>
              </a:rPr>
              <a:t>Пульт для </a:t>
            </a:r>
            <a:r>
              <a:rPr lang="ru-RU" b="1" dirty="0" err="1" smtClean="0">
                <a:latin typeface="Arial Black" pitchFamily="34" charset="0"/>
              </a:rPr>
              <a:t>імітації</a:t>
            </a:r>
            <a:r>
              <a:rPr lang="ru-RU" b="1" dirty="0" smtClean="0">
                <a:latin typeface="Arial Black" pitchFamily="34" charset="0"/>
              </a:rPr>
              <a:t>  </a:t>
            </a:r>
            <a:r>
              <a:rPr lang="ru-RU" b="1" dirty="0" err="1" smtClean="0">
                <a:latin typeface="Arial Black" pitchFamily="34" charset="0"/>
              </a:rPr>
              <a:t>польотів</a:t>
            </a:r>
            <a:endParaRPr lang="uk-UA" dirty="0"/>
          </a:p>
        </p:txBody>
      </p:sp>
      <p:pic>
        <p:nvPicPr>
          <p:cNvPr id="1026" name="Picture 2" descr="C:\Documents and Settings\Администратор\Рабочий стол\wakom-24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140968" cy="2093979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510503_html_484e9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9040"/>
            <a:ext cx="5080000" cy="29083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6783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23900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375761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b="1" dirty="0" err="1" smtClean="0"/>
              <a:t>Всі</a:t>
            </a:r>
            <a:r>
              <a:rPr lang="ru-RU" sz="1400" b="1" dirty="0" smtClean="0"/>
              <a:t> ми </a:t>
            </a:r>
            <a:r>
              <a:rPr lang="ru-RU" sz="1400" b="1" dirty="0" err="1" smtClean="0"/>
              <a:t>вже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звикли</a:t>
            </a:r>
            <a:r>
              <a:rPr lang="ru-RU" sz="1400" b="1" dirty="0" smtClean="0"/>
              <a:t> до того,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поряд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комп'ютером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знаходиться</a:t>
            </a:r>
            <a:r>
              <a:rPr lang="ru-RU" sz="1400" b="1" dirty="0" smtClean="0"/>
              <a:t> невеликий </a:t>
            </a:r>
            <a:r>
              <a:rPr lang="ru-RU" sz="1400" b="1" dirty="0" err="1" smtClean="0"/>
              <a:t>пристрій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довгим</a:t>
            </a:r>
            <a:r>
              <a:rPr lang="ru-RU" sz="1400" b="1" dirty="0" smtClean="0"/>
              <a:t> кабелем (</a:t>
            </a:r>
            <a:r>
              <a:rPr lang="ru-RU" sz="1400" b="1" dirty="0" err="1" smtClean="0"/>
              <a:t>або</a:t>
            </a:r>
            <a:r>
              <a:rPr lang="ru-RU" sz="1400" b="1" dirty="0" smtClean="0"/>
              <a:t> без </a:t>
            </a:r>
            <a:r>
              <a:rPr lang="ru-RU" sz="1400" b="1" dirty="0" err="1" smtClean="0"/>
              <a:t>нього</a:t>
            </a:r>
            <a:r>
              <a:rPr lang="ru-RU" sz="1400" b="1" dirty="0" smtClean="0"/>
              <a:t>), званий </a:t>
            </a:r>
            <a:r>
              <a:rPr lang="ru-RU" sz="1400" b="1" dirty="0" err="1" smtClean="0"/>
              <a:t>мишею</a:t>
            </a:r>
            <a:r>
              <a:rPr lang="ru-RU" sz="1400" b="1" dirty="0" smtClean="0"/>
              <a:t>. Миша абсолютно намертво </a:t>
            </a:r>
            <a:r>
              <a:rPr lang="ru-RU" sz="1400" b="1" dirty="0" err="1" smtClean="0"/>
              <a:t>вписалася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концепцію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сучасного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комп'ютерного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інтерфейсу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хоча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присутності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її</a:t>
            </a:r>
            <a:r>
              <a:rPr lang="ru-RU" sz="1400" b="1" dirty="0" smtClean="0"/>
              <a:t> особливо не </a:t>
            </a:r>
            <a:r>
              <a:rPr lang="ru-RU" sz="1400" b="1" dirty="0" err="1" smtClean="0"/>
              <a:t>помічаєш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зате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відсутність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знаєш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робити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говорити</a:t>
            </a:r>
            <a:r>
              <a:rPr lang="ru-RU" sz="1400" b="1" dirty="0" smtClean="0"/>
              <a:t> про </a:t>
            </a:r>
            <a:r>
              <a:rPr lang="ru-RU" sz="1400" b="1" dirty="0" err="1" smtClean="0"/>
              <a:t>геймерів</a:t>
            </a:r>
            <a:r>
              <a:rPr lang="ru-RU" sz="1400" b="1" dirty="0" smtClean="0"/>
              <a:t>. Тим часом, активно </a:t>
            </a:r>
            <a:r>
              <a:rPr lang="ru-RU" sz="1400" b="1" dirty="0" err="1" smtClean="0"/>
              <a:t>використовувати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цей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засіб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введення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інформації</a:t>
            </a:r>
            <a:r>
              <a:rPr lang="ru-RU" sz="1400" b="1" dirty="0" smtClean="0"/>
              <a:t> почали не </a:t>
            </a:r>
            <a:r>
              <a:rPr lang="ru-RU" sz="1400" b="1" dirty="0" err="1" smtClean="0"/>
              <a:t>більше</a:t>
            </a:r>
            <a:r>
              <a:rPr lang="ru-RU" sz="1400" b="1" dirty="0" smtClean="0"/>
              <a:t> 15-20 </a:t>
            </a:r>
            <a:r>
              <a:rPr lang="ru-RU" sz="1400" b="1" dirty="0" err="1" smtClean="0"/>
              <a:t>років</a:t>
            </a:r>
            <a:r>
              <a:rPr lang="ru-RU" sz="1400" b="1" dirty="0" smtClean="0"/>
              <a:t> назад, </a:t>
            </a:r>
            <a:r>
              <a:rPr lang="ru-RU" sz="1400" b="1" dirty="0" err="1" smtClean="0"/>
              <a:t>тобто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лише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після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появи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широкого </a:t>
            </a:r>
            <a:r>
              <a:rPr lang="ru-RU" sz="1400" b="1" dirty="0" err="1" smtClean="0"/>
              <a:t>поширення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графічних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оболонок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операційних</a:t>
            </a:r>
            <a:r>
              <a:rPr lang="ru-RU" sz="1400" b="1" dirty="0" smtClean="0"/>
              <a:t> систем. І </a:t>
            </a:r>
            <a:r>
              <a:rPr lang="ru-RU" sz="1400" b="1" dirty="0" err="1" smtClean="0"/>
              <a:t>хоча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пристрій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цей</a:t>
            </a:r>
            <a:r>
              <a:rPr lang="ru-RU" sz="1400" b="1" dirty="0" smtClean="0"/>
              <a:t> вельми </a:t>
            </a:r>
            <a:r>
              <a:rPr lang="ru-RU" sz="1400" b="1" dirty="0" err="1" smtClean="0"/>
              <a:t>простий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лежачі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технології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сама </a:t>
            </a:r>
            <a:r>
              <a:rPr lang="ru-RU" sz="1400" b="1" dirty="0" err="1" smtClean="0"/>
              <a:t>історія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появи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дуже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цікаві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810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253037"/>
            <a:ext cx="199374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1762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86182" y="428604"/>
            <a:ext cx="178595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381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/>
              <a:t>Геймерська</a:t>
            </a:r>
            <a:r>
              <a:rPr lang="ru-RU" dirty="0" smtClean="0"/>
              <a:t> </a:t>
            </a:r>
            <a:r>
              <a:rPr lang="ru-RU" dirty="0" err="1" smtClean="0"/>
              <a:t>миша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276490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2900" dirty="0" smtClean="0"/>
              <a:t>Перед вами - </a:t>
            </a:r>
            <a:r>
              <a:rPr lang="ru-RU" sz="2900" dirty="0" err="1" smtClean="0"/>
              <a:t>чергова</a:t>
            </a:r>
            <a:r>
              <a:rPr lang="ru-RU" sz="2900" dirty="0" smtClean="0"/>
              <a:t> </a:t>
            </a:r>
            <a:r>
              <a:rPr lang="ru-RU" sz="2900" dirty="0" err="1" smtClean="0"/>
              <a:t>геймерська</a:t>
            </a:r>
            <a:r>
              <a:rPr lang="ru-RU" sz="2900" dirty="0" smtClean="0"/>
              <a:t> </a:t>
            </a:r>
            <a:r>
              <a:rPr lang="ru-RU" sz="2900" dirty="0" err="1" smtClean="0"/>
              <a:t>миша</a:t>
            </a:r>
            <a:r>
              <a:rPr lang="ru-RU" sz="2900" dirty="0" smtClean="0"/>
              <a:t>, </a:t>
            </a:r>
            <a:r>
              <a:rPr lang="ru-RU" sz="2900" dirty="0" err="1" smtClean="0"/>
              <a:t>але</a:t>
            </a:r>
            <a:r>
              <a:rPr lang="ru-RU" sz="2900" dirty="0" smtClean="0"/>
              <a:t> як </a:t>
            </a:r>
            <a:r>
              <a:rPr lang="ru-RU" sz="2900" dirty="0" err="1" smtClean="0"/>
              <a:t>вже</a:t>
            </a:r>
            <a:r>
              <a:rPr lang="ru-RU" sz="2900" dirty="0" smtClean="0"/>
              <a:t> видно по фото, не </a:t>
            </a:r>
            <a:r>
              <a:rPr lang="ru-RU" sz="2900" dirty="0" err="1" smtClean="0"/>
              <a:t>зовсім</a:t>
            </a:r>
            <a:r>
              <a:rPr lang="ru-RU" sz="2900" dirty="0" smtClean="0"/>
              <a:t> </a:t>
            </a:r>
            <a:r>
              <a:rPr lang="ru-RU" sz="2900" dirty="0" err="1" smtClean="0"/>
              <a:t>звичайна</a:t>
            </a:r>
            <a:r>
              <a:rPr lang="ru-RU" sz="2900" dirty="0" smtClean="0"/>
              <a:t>. </a:t>
            </a:r>
            <a:r>
              <a:rPr lang="en-US" sz="2900" dirty="0" smtClean="0"/>
              <a:t>Rush </a:t>
            </a:r>
            <a:r>
              <a:rPr lang="en-US" sz="2900" dirty="0" err="1" smtClean="0"/>
              <a:t>FireGlider</a:t>
            </a:r>
            <a:r>
              <a:rPr lang="en-US" sz="2900" dirty="0" smtClean="0"/>
              <a:t> </a:t>
            </a:r>
            <a:r>
              <a:rPr lang="ru-RU" sz="2900" dirty="0" smtClean="0"/>
              <a:t>не </a:t>
            </a:r>
            <a:r>
              <a:rPr lang="ru-RU" sz="2900" dirty="0" err="1" smtClean="0"/>
              <a:t>тільки</a:t>
            </a:r>
            <a:r>
              <a:rPr lang="ru-RU" sz="2900" dirty="0" smtClean="0"/>
              <a:t> оснащена 6-ма </a:t>
            </a:r>
            <a:r>
              <a:rPr lang="ru-RU" sz="2900" dirty="0" err="1" smtClean="0"/>
              <a:t>програмованими</a:t>
            </a:r>
            <a:r>
              <a:rPr lang="ru-RU" sz="2900" dirty="0" smtClean="0"/>
              <a:t> кнопками, максимальною </a:t>
            </a:r>
            <a:r>
              <a:rPr lang="ru-RU" sz="2900" dirty="0" err="1" smtClean="0"/>
              <a:t>роздільністю</a:t>
            </a:r>
            <a:r>
              <a:rPr lang="ru-RU" sz="2900" dirty="0" smtClean="0"/>
              <a:t> 3600 </a:t>
            </a:r>
            <a:r>
              <a:rPr lang="en-US" sz="2900" dirty="0" smtClean="0"/>
              <a:t>DPI, </a:t>
            </a:r>
            <a:r>
              <a:rPr lang="ru-RU" sz="2900" dirty="0" err="1" smtClean="0"/>
              <a:t>тефлоновим</a:t>
            </a:r>
            <a:r>
              <a:rPr lang="ru-RU" sz="2900" dirty="0" smtClean="0"/>
              <a:t> </a:t>
            </a:r>
            <a:r>
              <a:rPr lang="ru-RU" sz="2900" dirty="0" err="1" smtClean="0"/>
              <a:t>покриттям</a:t>
            </a:r>
            <a:r>
              <a:rPr lang="ru-RU" sz="2900" dirty="0" smtClean="0"/>
              <a:t> (</a:t>
            </a:r>
            <a:r>
              <a:rPr lang="ru-RU" sz="2900" dirty="0" err="1" smtClean="0"/>
              <a:t>знизу</a:t>
            </a:r>
            <a:r>
              <a:rPr lang="ru-RU" sz="2900" dirty="0" smtClean="0"/>
              <a:t>) для </a:t>
            </a:r>
            <a:r>
              <a:rPr lang="ru-RU" sz="2900" dirty="0" err="1" smtClean="0"/>
              <a:t>кращого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ковзання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«</a:t>
            </a:r>
            <a:r>
              <a:rPr lang="ru-RU" sz="2900" dirty="0" err="1" smtClean="0"/>
              <a:t>бойовим</a:t>
            </a:r>
            <a:r>
              <a:rPr lang="ru-RU" sz="2900" dirty="0" smtClean="0"/>
              <a:t>» </a:t>
            </a:r>
            <a:r>
              <a:rPr lang="ru-RU" sz="2900" dirty="0" err="1" smtClean="0"/>
              <a:t>розфарбовуванням</a:t>
            </a:r>
            <a:r>
              <a:rPr lang="ru-RU" sz="2900" dirty="0" smtClean="0"/>
              <a:t>, </a:t>
            </a:r>
            <a:r>
              <a:rPr lang="ru-RU" sz="2900" dirty="0" err="1" smtClean="0"/>
              <a:t>але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системою </a:t>
            </a:r>
            <a:r>
              <a:rPr lang="ru-RU" sz="2900" dirty="0" err="1" smtClean="0"/>
              <a:t>регулювання</a:t>
            </a:r>
            <a:r>
              <a:rPr lang="ru-RU" sz="2900" dirty="0" smtClean="0"/>
              <a:t> ваги. За </a:t>
            </a:r>
            <a:r>
              <a:rPr lang="ru-RU" sz="2900" dirty="0" err="1" smtClean="0"/>
              <a:t>допомогою</a:t>
            </a:r>
            <a:r>
              <a:rPr lang="ru-RU" sz="2900" dirty="0" smtClean="0"/>
              <a:t> комплекту </a:t>
            </a:r>
            <a:r>
              <a:rPr lang="ru-RU" sz="2900" dirty="0" err="1" smtClean="0"/>
              <a:t>спеціальних</a:t>
            </a:r>
            <a:r>
              <a:rPr lang="ru-RU" sz="2900" dirty="0" smtClean="0"/>
              <a:t> маленьких </a:t>
            </a:r>
            <a:r>
              <a:rPr lang="ru-RU" sz="2900" dirty="0" err="1" smtClean="0"/>
              <a:t>тягарців</a:t>
            </a:r>
            <a:r>
              <a:rPr lang="ru-RU" sz="2900" dirty="0" smtClean="0"/>
              <a:t> </a:t>
            </a:r>
            <a:r>
              <a:rPr lang="ru-RU" sz="2900" dirty="0" err="1" smtClean="0"/>
              <a:t>можна</a:t>
            </a:r>
            <a:r>
              <a:rPr lang="ru-RU" sz="2900" dirty="0" smtClean="0"/>
              <a:t> буде </a:t>
            </a:r>
            <a:r>
              <a:rPr lang="ru-RU" sz="2900" dirty="0" err="1" smtClean="0"/>
              <a:t>регулювати</a:t>
            </a:r>
            <a:r>
              <a:rPr lang="ru-RU" sz="2900" dirty="0" smtClean="0"/>
              <a:t> вагу </a:t>
            </a:r>
            <a:r>
              <a:rPr lang="ru-RU" sz="2900" dirty="0" err="1" smtClean="0"/>
              <a:t>миші</a:t>
            </a:r>
            <a:r>
              <a:rPr lang="ru-RU" sz="2900" dirty="0" smtClean="0"/>
              <a:t> в межах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118 до 135 г. </a:t>
            </a:r>
            <a:r>
              <a:rPr lang="ru-RU" sz="2900" dirty="0" err="1" smtClean="0"/>
              <a:t>Вартість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цієї</a:t>
            </a:r>
            <a:r>
              <a:rPr lang="ru-RU" sz="2900" dirty="0" smtClean="0"/>
              <a:t> </a:t>
            </a:r>
            <a:r>
              <a:rPr lang="ru-RU" sz="2900" dirty="0" err="1" smtClean="0"/>
              <a:t>миші</a:t>
            </a:r>
            <a:r>
              <a:rPr lang="ru-RU" sz="2900" dirty="0" smtClean="0"/>
              <a:t> - 25 </a:t>
            </a:r>
            <a:r>
              <a:rPr lang="ru-RU" sz="2900" dirty="0" err="1" smtClean="0"/>
              <a:t>євро</a:t>
            </a:r>
            <a:r>
              <a:rPr lang="ru-RU" sz="2900" dirty="0" smtClean="0"/>
              <a:t>.</a:t>
            </a:r>
            <a:endParaRPr lang="ru-RU" sz="29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6248" y="1600201"/>
            <a:ext cx="4606232" cy="29089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		Ми не раз </a:t>
            </a:r>
            <a:r>
              <a:rPr lang="ru-RU" sz="1100" dirty="0" err="1" smtClean="0"/>
              <a:t>бачили</a:t>
            </a:r>
            <a:r>
              <a:rPr lang="ru-RU" sz="1100" dirty="0" smtClean="0"/>
              <a:t> </a:t>
            </a:r>
            <a:r>
              <a:rPr lang="ru-RU" sz="1100" dirty="0" err="1" smtClean="0"/>
              <a:t>комп’ютерні</a:t>
            </a:r>
            <a:r>
              <a:rPr lang="ru-RU" sz="1100" dirty="0" smtClean="0"/>
              <a:t> </a:t>
            </a:r>
            <a:r>
              <a:rPr lang="ru-RU" sz="1100" dirty="0" err="1" smtClean="0"/>
              <a:t>миші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регульованою</a:t>
            </a:r>
            <a:r>
              <a:rPr lang="ru-RU" sz="1100" dirty="0" smtClean="0"/>
              <a:t> вагою </a:t>
            </a:r>
            <a:r>
              <a:rPr lang="ru-RU" sz="1100" dirty="0" err="1" smtClean="0"/>
              <a:t>і</a:t>
            </a:r>
            <a:r>
              <a:rPr lang="ru-RU" sz="1100" dirty="0" smtClean="0"/>
              <a:t> великою </a:t>
            </a:r>
            <a:r>
              <a:rPr lang="ru-RU" sz="1100" dirty="0" err="1" smtClean="0"/>
              <a:t>кількістю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програмованих</a:t>
            </a:r>
            <a:r>
              <a:rPr lang="ru-RU" sz="1100" dirty="0" smtClean="0"/>
              <a:t> кнопок, </a:t>
            </a:r>
            <a:r>
              <a:rPr lang="ru-RU" sz="1100" dirty="0" err="1" smtClean="0"/>
              <a:t>але</a:t>
            </a:r>
            <a:r>
              <a:rPr lang="ru-RU" sz="1100" dirty="0" smtClean="0"/>
              <a:t> </a:t>
            </a:r>
            <a:r>
              <a:rPr lang="ru-RU" sz="1100" dirty="0" err="1" smtClean="0"/>
              <a:t>маніпулятор</a:t>
            </a:r>
            <a:r>
              <a:rPr lang="ru-RU" sz="1100" dirty="0" smtClean="0"/>
              <a:t> </a:t>
            </a:r>
            <a:r>
              <a:rPr lang="ru-RU" sz="1100" dirty="0" err="1" smtClean="0"/>
              <a:t>із</a:t>
            </a:r>
            <a:r>
              <a:rPr lang="ru-RU" sz="1100" dirty="0" smtClean="0"/>
              <a:t> </a:t>
            </a:r>
            <a:r>
              <a:rPr lang="ru-RU" sz="1100" dirty="0" err="1" smtClean="0"/>
              <a:t>змінною</a:t>
            </a:r>
            <a:r>
              <a:rPr lang="ru-RU" sz="1100" dirty="0" smtClean="0"/>
              <a:t> </a:t>
            </a:r>
            <a:r>
              <a:rPr lang="ru-RU" sz="1100" dirty="0" err="1" smtClean="0"/>
              <a:t>довжиною</a:t>
            </a:r>
            <a:r>
              <a:rPr lang="ru-RU" sz="1100" dirty="0" smtClean="0"/>
              <a:t> — </a:t>
            </a:r>
            <a:r>
              <a:rPr lang="ru-RU" sz="1100" dirty="0" err="1" smtClean="0"/>
              <a:t>це</a:t>
            </a:r>
            <a:r>
              <a:rPr lang="ru-RU" sz="1100" dirty="0" smtClean="0"/>
              <a:t> </a:t>
            </a:r>
            <a:r>
              <a:rPr lang="ru-RU" sz="1100" dirty="0" err="1" smtClean="0"/>
              <a:t>щось</a:t>
            </a:r>
            <a:r>
              <a:rPr lang="ru-RU" sz="1100" dirty="0" smtClean="0"/>
              <a:t> </a:t>
            </a:r>
            <a:r>
              <a:rPr lang="ru-RU" sz="1100" dirty="0" err="1" smtClean="0"/>
              <a:t>новеньке</a:t>
            </a:r>
            <a:r>
              <a:rPr lang="ru-RU" sz="1100" dirty="0" smtClean="0"/>
              <a:t>. </a:t>
            </a:r>
            <a:r>
              <a:rPr lang="en-US" sz="1100" dirty="0" err="1" smtClean="0"/>
              <a:t>Saitek</a:t>
            </a:r>
            <a:r>
              <a:rPr lang="en-US" sz="1100" dirty="0" smtClean="0"/>
              <a:t> </a:t>
            </a:r>
            <a:r>
              <a:rPr lang="en-US" sz="1100" dirty="0" err="1" smtClean="0"/>
              <a:t>Cyborg</a:t>
            </a:r>
            <a:r>
              <a:rPr lang="en-US" sz="1100" dirty="0" smtClean="0"/>
              <a:t> Mouse </a:t>
            </a:r>
            <a:r>
              <a:rPr lang="ru-RU" sz="1100" dirty="0" err="1" smtClean="0"/>
              <a:t>складається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двох</a:t>
            </a:r>
            <a:r>
              <a:rPr lang="ru-RU" sz="1100" dirty="0" smtClean="0"/>
              <a:t> половинок на </a:t>
            </a:r>
            <a:r>
              <a:rPr lang="ru-RU" sz="1100" dirty="0" err="1" smtClean="0"/>
              <a:t>моторизованому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приводі</a:t>
            </a:r>
            <a:r>
              <a:rPr lang="ru-RU" sz="1100" dirty="0" smtClean="0"/>
              <a:t>. Корпус мишки </a:t>
            </a:r>
            <a:r>
              <a:rPr lang="ru-RU" sz="1100" dirty="0" err="1" smtClean="0"/>
              <a:t>можна</a:t>
            </a:r>
            <a:r>
              <a:rPr lang="ru-RU" sz="1100" dirty="0" smtClean="0"/>
              <a:t> плавно </a:t>
            </a:r>
            <a:r>
              <a:rPr lang="ru-RU" sz="1100" dirty="0" err="1" smtClean="0"/>
              <a:t>подовжувати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укорочувати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кроком</a:t>
            </a:r>
            <a:r>
              <a:rPr lang="ru-RU" sz="1100" dirty="0" smtClean="0"/>
              <a:t> 1 мм. </a:t>
            </a:r>
            <a:r>
              <a:rPr lang="ru-RU" sz="1100" dirty="0" err="1" smtClean="0"/>
              <a:t>Вибрана</a:t>
            </a:r>
            <a:r>
              <a:rPr lang="ru-RU" sz="1100" dirty="0" smtClean="0"/>
              <a:t> </a:t>
            </a:r>
            <a:r>
              <a:rPr lang="ru-RU" sz="1100" dirty="0" err="1" smtClean="0"/>
              <a:t>довжина</a:t>
            </a:r>
            <a:r>
              <a:rPr lang="ru-RU" sz="1100" dirty="0" smtClean="0"/>
              <a:t> </a:t>
            </a:r>
            <a:r>
              <a:rPr lang="ru-RU" sz="1100" dirty="0" err="1" smtClean="0"/>
              <a:t>жорстко</a:t>
            </a:r>
            <a:r>
              <a:rPr lang="ru-RU" sz="1100" dirty="0" smtClean="0"/>
              <a:t> </a:t>
            </a:r>
            <a:r>
              <a:rPr lang="ru-RU" sz="1100" dirty="0" err="1" smtClean="0"/>
              <a:t>фіксується</a:t>
            </a:r>
            <a:r>
              <a:rPr lang="ru-RU" sz="1100" dirty="0" smtClean="0"/>
              <a:t>, так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навіть</a:t>
            </a:r>
            <a:r>
              <a:rPr lang="ru-RU" sz="1100" dirty="0" smtClean="0"/>
              <a:t> </a:t>
            </a:r>
            <a:r>
              <a:rPr lang="ru-RU" sz="1100" dirty="0" err="1" smtClean="0"/>
              <a:t>після</a:t>
            </a:r>
            <a:r>
              <a:rPr lang="ru-RU" sz="1100" dirty="0" smtClean="0"/>
              <a:t> </a:t>
            </a:r>
            <a:r>
              <a:rPr lang="ru-RU" sz="1100" dirty="0" err="1" smtClean="0"/>
              <a:t>тривалого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використання</a:t>
            </a:r>
            <a:r>
              <a:rPr lang="ru-RU" sz="1100" dirty="0" smtClean="0"/>
              <a:t> половинки не </a:t>
            </a:r>
            <a:r>
              <a:rPr lang="ru-RU" sz="1100" dirty="0" err="1" smtClean="0"/>
              <a:t>розбовтаються</a:t>
            </a:r>
            <a:r>
              <a:rPr lang="ru-RU" sz="1100" dirty="0" smtClean="0"/>
              <a:t>.</a:t>
            </a:r>
          </a:p>
          <a:p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		На </a:t>
            </a:r>
            <a:r>
              <a:rPr lang="ru-RU" sz="1100" dirty="0" err="1" smtClean="0"/>
              <a:t>корпусі</a:t>
            </a:r>
            <a:r>
              <a:rPr lang="ru-RU" sz="1100" dirty="0" smtClean="0"/>
              <a:t> </a:t>
            </a:r>
            <a:r>
              <a:rPr lang="ru-RU" sz="1100" dirty="0" err="1" smtClean="0"/>
              <a:t>дві</a:t>
            </a:r>
            <a:r>
              <a:rPr lang="ru-RU" sz="1100" dirty="0" smtClean="0"/>
              <a:t> </a:t>
            </a:r>
            <a:r>
              <a:rPr lang="ru-RU" sz="1100" dirty="0" err="1" smtClean="0"/>
              <a:t>основних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вісім</a:t>
            </a:r>
            <a:r>
              <a:rPr lang="ru-RU" sz="1100" dirty="0" smtClean="0"/>
              <a:t> </a:t>
            </a:r>
            <a:r>
              <a:rPr lang="ru-RU" sz="1100" dirty="0" err="1" smtClean="0"/>
              <a:t>додаткових</a:t>
            </a:r>
            <a:r>
              <a:rPr lang="ru-RU" sz="1100" dirty="0" smtClean="0"/>
              <a:t> кнопок. </a:t>
            </a:r>
            <a:r>
              <a:rPr lang="ru-RU" sz="1100" dirty="0" err="1" smtClean="0"/>
              <a:t>Кожну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них </a:t>
            </a:r>
            <a:r>
              <a:rPr lang="ru-RU" sz="1100" dirty="0" err="1" smtClean="0"/>
              <a:t>можна</a:t>
            </a:r>
            <a:r>
              <a:rPr lang="ru-RU" sz="1100" dirty="0" smtClean="0"/>
              <a:t> </a:t>
            </a:r>
            <a:r>
              <a:rPr lang="ru-RU" sz="1100" dirty="0" err="1" smtClean="0"/>
              <a:t>запрограмувати</a:t>
            </a:r>
            <a:r>
              <a:rPr lang="ru-RU" sz="1100" dirty="0" smtClean="0"/>
              <a:t>. </a:t>
            </a:r>
            <a:r>
              <a:rPr lang="ru-RU" sz="1100" dirty="0" err="1" smtClean="0"/>
              <a:t>Дозвіл</a:t>
            </a:r>
            <a:r>
              <a:rPr lang="ru-RU" sz="1100" dirty="0" smtClean="0"/>
              <a:t> сенсора </a:t>
            </a:r>
            <a:r>
              <a:rPr lang="ru-RU" sz="1100" dirty="0" err="1" smtClean="0"/>
              <a:t>змінюється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400 до 3200 </a:t>
            </a:r>
            <a:r>
              <a:rPr lang="en-US" sz="1100" dirty="0" smtClean="0"/>
              <a:t>dpi, </a:t>
            </a:r>
            <a:r>
              <a:rPr lang="ru-RU" sz="1100" dirty="0" err="1" smtClean="0"/>
              <a:t>але</a:t>
            </a:r>
            <a:r>
              <a:rPr lang="ru-RU" sz="1100" dirty="0" smtClean="0"/>
              <a:t>, на жаль, не на </a:t>
            </a:r>
            <a:r>
              <a:rPr lang="ru-RU" sz="1100" dirty="0" err="1" smtClean="0"/>
              <a:t>льоту</a:t>
            </a:r>
            <a:r>
              <a:rPr lang="ru-RU" sz="1100" dirty="0" smtClean="0"/>
              <a:t> — </a:t>
            </a:r>
            <a:r>
              <a:rPr lang="ru-RU" sz="1100" dirty="0" err="1" smtClean="0"/>
              <a:t>доведеться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вийти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гри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попорпатися</a:t>
            </a:r>
            <a:r>
              <a:rPr lang="ru-RU" sz="1100" dirty="0" smtClean="0"/>
              <a:t> в </a:t>
            </a:r>
            <a:r>
              <a:rPr lang="ru-RU" sz="1100" dirty="0" err="1" smtClean="0"/>
              <a:t>налаштуваннях</a:t>
            </a:r>
            <a:r>
              <a:rPr lang="ru-RU" sz="1100" dirty="0" smtClean="0"/>
              <a:t>. </a:t>
            </a:r>
            <a:r>
              <a:rPr lang="ru-RU" sz="1100" dirty="0" err="1" smtClean="0"/>
              <a:t>Також</a:t>
            </a:r>
            <a:r>
              <a:rPr lang="ru-RU" sz="1100" dirty="0" smtClean="0"/>
              <a:t> </a:t>
            </a:r>
            <a:r>
              <a:rPr lang="ru-RU" sz="1100" dirty="0" err="1" smtClean="0"/>
              <a:t>регулюванню</a:t>
            </a:r>
            <a:r>
              <a:rPr lang="ru-RU" sz="1100" dirty="0" smtClean="0"/>
              <a:t> </a:t>
            </a:r>
            <a:r>
              <a:rPr lang="ru-RU" sz="1100" dirty="0" err="1" smtClean="0"/>
              <a:t>піддається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посилення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натиснення</a:t>
            </a:r>
            <a:r>
              <a:rPr lang="ru-RU" sz="1100" dirty="0" smtClean="0"/>
              <a:t> колеса прокрутки. </a:t>
            </a:r>
            <a:r>
              <a:rPr lang="ru-RU" sz="1100" dirty="0" err="1" smtClean="0"/>
              <a:t>Зробити</a:t>
            </a:r>
            <a:r>
              <a:rPr lang="ru-RU" sz="1100" dirty="0" smtClean="0"/>
              <a:t> </a:t>
            </a:r>
            <a:r>
              <a:rPr lang="ru-RU" sz="1100" dirty="0" err="1" smtClean="0"/>
              <a:t>це</a:t>
            </a:r>
            <a:r>
              <a:rPr lang="ru-RU" sz="1100" dirty="0" smtClean="0"/>
              <a:t> </a:t>
            </a:r>
            <a:r>
              <a:rPr lang="ru-RU" sz="1100" dirty="0" err="1" smtClean="0"/>
              <a:t>можна</a:t>
            </a:r>
            <a:r>
              <a:rPr lang="ru-RU" sz="1100" dirty="0" smtClean="0"/>
              <a:t> за </a:t>
            </a:r>
            <a:r>
              <a:rPr lang="ru-RU" sz="1100" dirty="0" err="1" smtClean="0"/>
              <a:t>допомогою</a:t>
            </a:r>
            <a:r>
              <a:rPr lang="ru-RU" sz="1100" dirty="0" smtClean="0"/>
              <a:t> невеликого </a:t>
            </a:r>
            <a:r>
              <a:rPr lang="ru-RU" sz="1100" dirty="0" err="1" smtClean="0"/>
              <a:t>трипозиційного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перемикача</a:t>
            </a:r>
            <a:r>
              <a:rPr lang="ru-RU" sz="1100" dirty="0" smtClean="0"/>
              <a:t> на </a:t>
            </a:r>
            <a:r>
              <a:rPr lang="ru-RU" sz="1100" dirty="0" err="1" smtClean="0"/>
              <a:t>нижній</a:t>
            </a:r>
            <a:r>
              <a:rPr lang="ru-RU" sz="1100" dirty="0" smtClean="0"/>
              <a:t> </a:t>
            </a:r>
            <a:r>
              <a:rPr lang="ru-RU" sz="1100" dirty="0" err="1" smtClean="0"/>
              <a:t>панелі</a:t>
            </a:r>
            <a:r>
              <a:rPr lang="ru-RU" sz="1100" dirty="0" smtClean="0"/>
              <a:t> мишки.</a:t>
            </a:r>
          </a:p>
          <a:p>
            <a:endParaRPr lang="ru-RU" sz="11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90070"/>
            <a:ext cx="3214710" cy="24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9124" y="285728"/>
            <a:ext cx="4572000" cy="11540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err="1" smtClean="0">
                <a:solidFill>
                  <a:schemeClr val="tx1"/>
                </a:solidFill>
              </a:rPr>
              <a:t>Маніпулятор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із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змінною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довжиною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074" y="4653136"/>
            <a:ext cx="2900385" cy="20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000528" cy="10715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 smtClean="0"/>
              <a:t>Беспроводні</a:t>
            </a:r>
            <a:r>
              <a:rPr lang="ru-RU" dirty="0" smtClean="0"/>
              <a:t> </a:t>
            </a:r>
            <a:r>
              <a:rPr lang="ru-RU" dirty="0" err="1" smtClean="0"/>
              <a:t>миші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4786314" cy="25751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4900" dirty="0" err="1" smtClean="0"/>
              <a:t>Безпровідна</a:t>
            </a:r>
            <a:r>
              <a:rPr lang="ru-RU" sz="4900" dirty="0" smtClean="0"/>
              <a:t> </a:t>
            </a:r>
            <a:r>
              <a:rPr lang="ru-RU" sz="4900" dirty="0" err="1" smtClean="0"/>
              <a:t>миша</a:t>
            </a:r>
            <a:r>
              <a:rPr lang="ru-RU" sz="4900" dirty="0" smtClean="0"/>
              <a:t> на </a:t>
            </a:r>
            <a:r>
              <a:rPr lang="ru-RU" sz="4900" dirty="0" err="1" smtClean="0"/>
              <a:t>заряджанні</a:t>
            </a:r>
            <a:endParaRPr lang="ru-RU" sz="4900" dirty="0" smtClean="0"/>
          </a:p>
          <a:p>
            <a:pPr>
              <a:buNone/>
            </a:pPr>
            <a:r>
              <a:rPr lang="ru-RU" sz="4900" dirty="0" smtClean="0"/>
              <a:t>		</a:t>
            </a:r>
            <a:r>
              <a:rPr lang="ru-RU" sz="4900" dirty="0" err="1" smtClean="0"/>
              <a:t>Сигнальний</a:t>
            </a:r>
            <a:r>
              <a:rPr lang="ru-RU" sz="4900" dirty="0" smtClean="0"/>
              <a:t> </a:t>
            </a:r>
            <a:r>
              <a:rPr lang="ru-RU" sz="4900" dirty="0" err="1" smtClean="0"/>
              <a:t>дріт</a:t>
            </a:r>
            <a:r>
              <a:rPr lang="ru-RU" sz="4900" dirty="0" smtClean="0"/>
              <a:t> </a:t>
            </a:r>
            <a:r>
              <a:rPr lang="ru-RU" sz="4900" dirty="0" err="1" smtClean="0"/>
              <a:t>миші</a:t>
            </a:r>
            <a:r>
              <a:rPr lang="ru-RU" sz="4900" dirty="0" smtClean="0"/>
              <a:t> </a:t>
            </a:r>
            <a:r>
              <a:rPr lang="ru-RU" sz="4900" dirty="0" err="1" smtClean="0"/>
              <a:t>інколи</a:t>
            </a:r>
            <a:r>
              <a:rPr lang="ru-RU" sz="4900" dirty="0" smtClean="0"/>
              <a:t> </a:t>
            </a:r>
            <a:r>
              <a:rPr lang="ru-RU" sz="4900" dirty="0" err="1" smtClean="0"/>
              <a:t>розглядається</a:t>
            </a:r>
            <a:r>
              <a:rPr lang="ru-RU" sz="4900" dirty="0" smtClean="0"/>
              <a:t> як </a:t>
            </a:r>
            <a:r>
              <a:rPr lang="ru-RU" sz="4900" dirty="0" err="1" smtClean="0"/>
              <a:t>чинник</a:t>
            </a:r>
            <a:r>
              <a:rPr lang="ru-RU" sz="4900" dirty="0" smtClean="0"/>
              <a:t>, </a:t>
            </a:r>
            <a:r>
              <a:rPr lang="ru-RU" sz="4900" dirty="0" err="1" smtClean="0"/>
              <a:t>що</a:t>
            </a:r>
            <a:r>
              <a:rPr lang="ru-RU" sz="4900" dirty="0" smtClean="0"/>
              <a:t> </a:t>
            </a:r>
            <a:r>
              <a:rPr lang="ru-RU" sz="4900" dirty="0" err="1" smtClean="0"/>
              <a:t>заважає</a:t>
            </a:r>
            <a:r>
              <a:rPr lang="ru-RU" sz="4900" dirty="0" smtClean="0"/>
              <a:t> </a:t>
            </a:r>
            <a:r>
              <a:rPr lang="ru-RU" sz="4900" dirty="0" err="1" smtClean="0"/>
              <a:t>і</a:t>
            </a:r>
            <a:r>
              <a:rPr lang="ru-RU" sz="4900" dirty="0" smtClean="0"/>
              <a:t> </a:t>
            </a:r>
            <a:r>
              <a:rPr lang="ru-RU" sz="4900" dirty="0" err="1" smtClean="0"/>
              <a:t>обмежуючий</a:t>
            </a:r>
            <a:r>
              <a:rPr lang="ru-RU" sz="4900" dirty="0" smtClean="0"/>
              <a:t>. </a:t>
            </a:r>
            <a:r>
              <a:rPr lang="ru-RU" sz="4900" dirty="0" err="1" smtClean="0"/>
              <a:t>Цих</a:t>
            </a:r>
            <a:r>
              <a:rPr lang="ru-RU" sz="4900" dirty="0" smtClean="0"/>
              <a:t> </a:t>
            </a:r>
            <a:r>
              <a:rPr lang="ru-RU" sz="4900" dirty="0" err="1" smtClean="0"/>
              <a:t>недоліків</a:t>
            </a:r>
            <a:r>
              <a:rPr lang="ru-RU" sz="4900" dirty="0" smtClean="0"/>
              <a:t> </a:t>
            </a:r>
            <a:r>
              <a:rPr lang="ru-RU" sz="4900" dirty="0" err="1" smtClean="0"/>
              <a:t>позбавлені</a:t>
            </a:r>
            <a:r>
              <a:rPr lang="ru-RU" sz="4900" dirty="0" smtClean="0"/>
              <a:t> </a:t>
            </a:r>
            <a:r>
              <a:rPr lang="ru-RU" sz="4900" dirty="0" err="1" smtClean="0"/>
              <a:t>безпровідні</a:t>
            </a:r>
            <a:r>
              <a:rPr lang="ru-RU" sz="4900" dirty="0" smtClean="0"/>
              <a:t> </a:t>
            </a:r>
            <a:r>
              <a:rPr lang="ru-RU" sz="4900" dirty="0" err="1" smtClean="0"/>
              <a:t>миші</a:t>
            </a:r>
            <a:r>
              <a:rPr lang="ru-RU" sz="4900" dirty="0" smtClean="0"/>
              <a:t>. </a:t>
            </a:r>
            <a:r>
              <a:rPr lang="ru-RU" sz="4900" dirty="0" err="1" smtClean="0"/>
              <a:t>Проте</a:t>
            </a:r>
            <a:r>
              <a:rPr lang="ru-RU" sz="4900" dirty="0" smtClean="0"/>
              <a:t> </a:t>
            </a:r>
            <a:r>
              <a:rPr lang="ru-RU" sz="4900" dirty="0" err="1" smtClean="0"/>
              <a:t>безпровідні</a:t>
            </a:r>
            <a:r>
              <a:rPr lang="ru-RU" sz="4900" dirty="0" smtClean="0"/>
              <a:t> </a:t>
            </a:r>
            <a:r>
              <a:rPr lang="ru-RU" sz="4900" dirty="0" err="1" smtClean="0"/>
              <a:t>миші</a:t>
            </a:r>
            <a:r>
              <a:rPr lang="ru-RU" sz="4900" dirty="0" smtClean="0"/>
              <a:t> </a:t>
            </a:r>
            <a:r>
              <a:rPr lang="ru-RU" sz="4900" dirty="0" err="1" smtClean="0"/>
              <a:t>мають</a:t>
            </a:r>
            <a:r>
              <a:rPr lang="ru-RU" sz="4900" dirty="0" smtClean="0"/>
              <a:t> </a:t>
            </a:r>
            <a:r>
              <a:rPr lang="ru-RU" sz="4900" dirty="0" err="1" smtClean="0"/>
              <a:t>серйозну</a:t>
            </a:r>
            <a:r>
              <a:rPr lang="ru-RU" sz="4900" dirty="0" smtClean="0"/>
              <a:t> проблему — разом </a:t>
            </a:r>
            <a:r>
              <a:rPr lang="ru-RU" sz="4900" dirty="0" err="1" smtClean="0"/>
              <a:t>з</a:t>
            </a:r>
            <a:r>
              <a:rPr lang="ru-RU" sz="4900" dirty="0" smtClean="0"/>
              <a:t> </a:t>
            </a:r>
            <a:r>
              <a:rPr lang="ru-RU" sz="4900" dirty="0" err="1" smtClean="0"/>
              <a:t>сигнальним</a:t>
            </a:r>
            <a:r>
              <a:rPr lang="ru-RU" sz="4900" dirty="0" smtClean="0"/>
              <a:t> кабелем вони </a:t>
            </a:r>
            <a:r>
              <a:rPr lang="ru-RU" sz="4900" dirty="0" err="1" smtClean="0"/>
              <a:t>втрачають</a:t>
            </a:r>
            <a:r>
              <a:rPr lang="ru-RU" sz="4900" dirty="0" smtClean="0"/>
              <a:t> </a:t>
            </a:r>
            <a:r>
              <a:rPr lang="ru-RU" sz="4900" dirty="0" err="1" smtClean="0"/>
              <a:t>стаціонарне</a:t>
            </a:r>
            <a:r>
              <a:rPr lang="ru-RU" sz="4900" dirty="0" smtClean="0"/>
              <a:t> </a:t>
            </a:r>
            <a:r>
              <a:rPr lang="ru-RU" sz="4900" dirty="0" err="1" smtClean="0"/>
              <a:t>живлення</a:t>
            </a:r>
            <a:r>
              <a:rPr lang="ru-RU" sz="4900" dirty="0" smtClean="0"/>
              <a:t> </a:t>
            </a:r>
            <a:r>
              <a:rPr lang="ru-RU" sz="4900" dirty="0" err="1" smtClean="0"/>
              <a:t>і</a:t>
            </a:r>
            <a:r>
              <a:rPr lang="ru-RU" sz="4900" dirty="0" smtClean="0"/>
              <a:t> </a:t>
            </a:r>
            <a:r>
              <a:rPr lang="ru-RU" sz="4900" dirty="0" err="1" smtClean="0"/>
              <a:t>вимушені</a:t>
            </a:r>
            <a:r>
              <a:rPr lang="ru-RU" sz="4900" dirty="0" smtClean="0"/>
              <a:t> </a:t>
            </a:r>
            <a:r>
              <a:rPr lang="ru-RU" sz="4900" dirty="0" err="1" smtClean="0"/>
              <a:t>мати</a:t>
            </a:r>
            <a:r>
              <a:rPr lang="ru-RU" sz="4900" dirty="0" smtClean="0"/>
              <a:t> </a:t>
            </a:r>
            <a:r>
              <a:rPr lang="ru-RU" sz="4900" dirty="0" err="1" smtClean="0"/>
              <a:t>автономне</a:t>
            </a:r>
            <a:r>
              <a:rPr lang="ru-RU" sz="4900" dirty="0" smtClean="0"/>
              <a:t>, </a:t>
            </a:r>
            <a:r>
              <a:rPr lang="ru-RU" sz="4900" dirty="0" err="1" smtClean="0"/>
              <a:t>від</a:t>
            </a:r>
            <a:r>
              <a:rPr lang="ru-RU" sz="4900" dirty="0" smtClean="0"/>
              <a:t> </a:t>
            </a:r>
            <a:r>
              <a:rPr lang="ru-RU" sz="4900" dirty="0" err="1" smtClean="0"/>
              <a:t>акумуляторів</a:t>
            </a:r>
            <a:r>
              <a:rPr lang="ru-RU" sz="4900" dirty="0" smtClean="0"/>
              <a:t> </a:t>
            </a:r>
            <a:r>
              <a:rPr lang="ru-RU" sz="4900" dirty="0" err="1" smtClean="0"/>
              <a:t>або</a:t>
            </a:r>
            <a:r>
              <a:rPr lang="ru-RU" sz="4900" dirty="0" smtClean="0"/>
              <a:t> батарей, </a:t>
            </a:r>
            <a:r>
              <a:rPr lang="ru-RU" sz="4900" dirty="0" err="1" smtClean="0"/>
              <a:t>які</a:t>
            </a:r>
            <a:r>
              <a:rPr lang="ru-RU" sz="4900" dirty="0" smtClean="0"/>
              <a:t> часто </a:t>
            </a:r>
            <a:r>
              <a:rPr lang="ru-RU" sz="4900" dirty="0" err="1" smtClean="0"/>
              <a:t>далекі</a:t>
            </a:r>
            <a:r>
              <a:rPr lang="ru-RU" sz="4900" dirty="0" smtClean="0"/>
              <a:t> </a:t>
            </a:r>
            <a:r>
              <a:rPr lang="ru-RU" sz="4900" dirty="0" err="1" smtClean="0"/>
              <a:t>від</a:t>
            </a:r>
            <a:r>
              <a:rPr lang="ru-RU" sz="4900" dirty="0" smtClean="0"/>
              <a:t> </a:t>
            </a:r>
            <a:r>
              <a:rPr lang="ru-RU" sz="4900" dirty="0" err="1" smtClean="0"/>
              <a:t>досконалості</a:t>
            </a:r>
            <a:r>
              <a:rPr lang="ru-RU" sz="4900" dirty="0" smtClean="0"/>
              <a:t>.</a:t>
            </a:r>
            <a:endParaRPr lang="ru-RU" sz="49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0895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29190" y="142852"/>
            <a:ext cx="3900486" cy="10715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Трекбол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857752" y="1357299"/>
            <a:ext cx="4106736" cy="3367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Трекбол (англ.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trackball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вказівний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пристрій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введення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інформації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відносне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комп'ютера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Аналогічно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миші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принципом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функціях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Трекбол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функціонально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перевернутою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механічною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кулькову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мишею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Шар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знаходиться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зверху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збоку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користувач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обертати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долонею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пальцями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цьому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переміщаючи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корпус пристрою. Не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дивлячись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зовнішні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відмінності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трекбол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миша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конструктивно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схожі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при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куля приводить у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обертання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валиків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сучаснішому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варіанті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сканують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оптичні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датчики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(як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оптичній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миші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869160"/>
            <a:ext cx="20698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60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3F3F3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3F3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629</TotalTime>
  <Words>239</Words>
  <Application>Microsoft Office PowerPoint</Application>
  <PresentationFormat>Экран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Інформатика </vt:lpstr>
      <vt:lpstr>Класифікація пристроїв вводу </vt:lpstr>
      <vt:lpstr>Класифікація пристроїв виводу </vt:lpstr>
      <vt:lpstr>Повна класифікація пристроїв вводу</vt:lpstr>
      <vt:lpstr>Слайд 5</vt:lpstr>
      <vt:lpstr>Слайд 6</vt:lpstr>
      <vt:lpstr>Слайд 7</vt:lpstr>
      <vt:lpstr>Геймерська миша</vt:lpstr>
      <vt:lpstr>Беспроводні миші</vt:lpstr>
      <vt:lpstr>Ігрові пристрої вводу</vt:lpstr>
      <vt:lpstr>Геймпад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Навушники Пристрій для персонального прослуховування мови, музики або інших звукових сигналів. Крім того, навушники використовуються у звукозаписних студіях для точного контролю записуваного треку музичної композиції. </dc:title>
  <dc:creator>KEK$</dc:creator>
  <cp:lastModifiedBy>Twilight Angel</cp:lastModifiedBy>
  <cp:revision>95</cp:revision>
  <dcterms:created xsi:type="dcterms:W3CDTF">2010-02-20T10:30:07Z</dcterms:created>
  <dcterms:modified xsi:type="dcterms:W3CDTF">2013-01-15T11:55:20Z</dcterms:modified>
</cp:coreProperties>
</file>