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70" r:id="rId10"/>
    <p:sldId id="27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5B982-7908-405C-A029-F31CB24F958D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758DEFE-2D9E-4472-8311-5173D0680EDA}">
      <dgm:prSet phldrT="[Текст]" custT="1"/>
      <dgm:spPr/>
      <dgm:t>
        <a:bodyPr/>
        <a:lstStyle/>
        <a:p>
          <a:pPr algn="r"/>
          <a:r>
            <a:rPr lang="uk-UA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Мої документи</a:t>
          </a:r>
          <a:endParaRPr lang="ru-RU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73B03F-7325-4344-B9A3-9FFC9EC82177}" type="parTrans" cxnId="{960DACC0-D655-4ED7-B397-7699FF3995DF}">
      <dgm:prSet/>
      <dgm:spPr/>
      <dgm:t>
        <a:bodyPr/>
        <a:lstStyle/>
        <a:p>
          <a:pPr algn="l"/>
          <a:endParaRPr lang="ru-RU"/>
        </a:p>
      </dgm:t>
    </dgm:pt>
    <dgm:pt modelId="{4BCDE5D4-8FB6-411D-BE40-22B02E9E0189}" type="sibTrans" cxnId="{960DACC0-D655-4ED7-B397-7699FF3995DF}">
      <dgm:prSet/>
      <dgm:spPr/>
      <dgm:t>
        <a:bodyPr/>
        <a:lstStyle/>
        <a:p>
          <a:pPr algn="l"/>
          <a:endParaRPr lang="ru-RU"/>
        </a:p>
      </dgm:t>
    </dgm:pt>
    <dgm:pt modelId="{5739F41E-CA35-4829-BFC6-D9DF45872966}">
      <dgm:prSet phldrT="[Текст]" custT="1"/>
      <dgm:spPr/>
      <dgm:t>
        <a:bodyPr/>
        <a:lstStyle/>
        <a:p>
          <a:pPr algn="r"/>
          <a:r>
            <a:rPr lang="uk-UA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Мій комп'ютер  </a:t>
          </a:r>
          <a:endParaRPr lang="ru-RU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072072-3977-471A-9F40-979E8474060D}" type="parTrans" cxnId="{90F8652A-8E35-4E32-A5CB-CC21B1AD2191}">
      <dgm:prSet/>
      <dgm:spPr/>
      <dgm:t>
        <a:bodyPr/>
        <a:lstStyle/>
        <a:p>
          <a:pPr algn="l"/>
          <a:endParaRPr lang="ru-RU"/>
        </a:p>
      </dgm:t>
    </dgm:pt>
    <dgm:pt modelId="{43D9F6F0-1567-4B18-8806-C40CCA1E4635}" type="sibTrans" cxnId="{90F8652A-8E35-4E32-A5CB-CC21B1AD2191}">
      <dgm:prSet/>
      <dgm:spPr/>
      <dgm:t>
        <a:bodyPr/>
        <a:lstStyle/>
        <a:p>
          <a:pPr algn="l"/>
          <a:endParaRPr lang="ru-RU"/>
        </a:p>
      </dgm:t>
    </dgm:pt>
    <dgm:pt modelId="{CF870F6C-C28A-4AF4-A941-D53488C4254A}">
      <dgm:prSet phldrT="[Текст]" custT="1"/>
      <dgm:spPr/>
      <dgm:t>
        <a:bodyPr/>
        <a:lstStyle/>
        <a:p>
          <a:pPr algn="r"/>
          <a:r>
            <a:rPr lang="uk-UA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Мережне оточення</a:t>
          </a:r>
          <a:endParaRPr lang="ru-RU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E7FACA-F97F-43C4-9D66-8F686F151182}" type="parTrans" cxnId="{F5DE6B75-A9D3-4780-ABDC-1EB364196083}">
      <dgm:prSet/>
      <dgm:spPr/>
      <dgm:t>
        <a:bodyPr/>
        <a:lstStyle/>
        <a:p>
          <a:endParaRPr lang="ru-RU"/>
        </a:p>
      </dgm:t>
    </dgm:pt>
    <dgm:pt modelId="{CF7269DB-42C9-4D6D-85B3-961880EE5754}" type="sibTrans" cxnId="{F5DE6B75-A9D3-4780-ABDC-1EB364196083}">
      <dgm:prSet/>
      <dgm:spPr/>
      <dgm:t>
        <a:bodyPr/>
        <a:lstStyle/>
        <a:p>
          <a:endParaRPr lang="ru-RU"/>
        </a:p>
      </dgm:t>
    </dgm:pt>
    <dgm:pt modelId="{322F1630-A972-47A8-AA2F-512D247B3BC4}">
      <dgm:prSet phldrT="[Текст]" custT="1"/>
      <dgm:spPr/>
      <dgm:t>
        <a:bodyPr/>
        <a:lstStyle/>
        <a:p>
          <a:pPr algn="r"/>
          <a:r>
            <a:rPr lang="uk-UA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Кошик</a:t>
          </a:r>
          <a:endParaRPr lang="ru-RU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EF22B-AD5A-41A8-BB94-661743D0D88C}" type="parTrans" cxnId="{06FF4E31-7493-4A5B-AC08-B7B13AF8B42A}">
      <dgm:prSet/>
      <dgm:spPr/>
      <dgm:t>
        <a:bodyPr/>
        <a:lstStyle/>
        <a:p>
          <a:endParaRPr lang="ru-RU"/>
        </a:p>
      </dgm:t>
    </dgm:pt>
    <dgm:pt modelId="{34F55845-25C3-46A2-B4B1-1B2623EC9393}" type="sibTrans" cxnId="{06FF4E31-7493-4A5B-AC08-B7B13AF8B42A}">
      <dgm:prSet/>
      <dgm:spPr/>
      <dgm:t>
        <a:bodyPr/>
        <a:lstStyle/>
        <a:p>
          <a:endParaRPr lang="ru-RU"/>
        </a:p>
      </dgm:t>
    </dgm:pt>
    <dgm:pt modelId="{CF2BBAC1-964E-4F2F-81BA-6859319C9DEE}">
      <dgm:prSet phldrT="[Текст]" custT="1"/>
      <dgm:spPr/>
      <dgm:t>
        <a:bodyPr/>
        <a:lstStyle/>
        <a:p>
          <a:pPr algn="r"/>
          <a:r>
            <a:rPr lang="uk-UA" sz="1400" dirty="0" smtClean="0"/>
            <a:t>Містить документи користувача</a:t>
          </a:r>
          <a:endParaRPr lang="ru-RU" sz="1400" dirty="0"/>
        </a:p>
      </dgm:t>
    </dgm:pt>
    <dgm:pt modelId="{9C9CB871-F8DA-4A6D-B409-EABAB0CE7C14}" type="parTrans" cxnId="{B5F35316-A5AD-42CC-990E-16111A5123CF}">
      <dgm:prSet/>
      <dgm:spPr/>
      <dgm:t>
        <a:bodyPr/>
        <a:lstStyle/>
        <a:p>
          <a:endParaRPr lang="ru-RU"/>
        </a:p>
      </dgm:t>
    </dgm:pt>
    <dgm:pt modelId="{64BC0BFE-C972-4344-81DF-8CF057CD228D}" type="sibTrans" cxnId="{B5F35316-A5AD-42CC-990E-16111A5123CF}">
      <dgm:prSet/>
      <dgm:spPr/>
      <dgm:t>
        <a:bodyPr/>
        <a:lstStyle/>
        <a:p>
          <a:endParaRPr lang="ru-RU"/>
        </a:p>
      </dgm:t>
    </dgm:pt>
    <dgm:pt modelId="{EA1B4E5F-7971-45F8-9D26-69666296043D}">
      <dgm:prSet phldrT="[Текст]" custT="1"/>
      <dgm:spPr/>
      <dgm:t>
        <a:bodyPr/>
        <a:lstStyle/>
        <a:p>
          <a:pPr algn="r"/>
          <a:r>
            <a:rPr lang="uk-UA" sz="1400" dirty="0" smtClean="0"/>
            <a:t>Надає доступ до всіх пристроїв пам'яті </a:t>
          </a:r>
          <a:endParaRPr lang="ru-RU" sz="1400" dirty="0"/>
        </a:p>
      </dgm:t>
    </dgm:pt>
    <dgm:pt modelId="{CA244C7D-1050-442E-A88E-369C54BB374C}" type="parTrans" cxnId="{D0D45C10-FB25-4E13-8055-A300A7EDC76B}">
      <dgm:prSet/>
      <dgm:spPr/>
      <dgm:t>
        <a:bodyPr/>
        <a:lstStyle/>
        <a:p>
          <a:endParaRPr lang="ru-RU"/>
        </a:p>
      </dgm:t>
    </dgm:pt>
    <dgm:pt modelId="{0EBBD2C6-6A8C-4931-8886-C25035C73082}" type="sibTrans" cxnId="{D0D45C10-FB25-4E13-8055-A300A7EDC76B}">
      <dgm:prSet/>
      <dgm:spPr/>
      <dgm:t>
        <a:bodyPr/>
        <a:lstStyle/>
        <a:p>
          <a:endParaRPr lang="ru-RU"/>
        </a:p>
      </dgm:t>
    </dgm:pt>
    <dgm:pt modelId="{050C3D86-4A1E-48D8-AAF4-E36495E6FD7A}">
      <dgm:prSet phldrT="[Текст]" custT="1"/>
      <dgm:spPr/>
      <dgm:t>
        <a:bodyPr/>
        <a:lstStyle/>
        <a:p>
          <a:pPr algn="r"/>
          <a:r>
            <a:rPr lang="uk-UA" sz="1400" dirty="0" smtClean="0"/>
            <a:t>Відкриває доступ до інших комп'ютерів у мережі і дає змогу настроювати параметри з'єднання з мережею</a:t>
          </a:r>
          <a:endParaRPr lang="ru-RU" sz="1400" dirty="0"/>
        </a:p>
      </dgm:t>
    </dgm:pt>
    <dgm:pt modelId="{E8CC5CCB-4268-41DE-9C9D-EED58BB46141}" type="parTrans" cxnId="{EB50E4E8-1B2A-4B07-BA8C-DDE4D51160B1}">
      <dgm:prSet/>
      <dgm:spPr/>
      <dgm:t>
        <a:bodyPr/>
        <a:lstStyle/>
        <a:p>
          <a:endParaRPr lang="ru-RU"/>
        </a:p>
      </dgm:t>
    </dgm:pt>
    <dgm:pt modelId="{BE4AA241-8222-40FB-88AF-07F6905101B2}" type="sibTrans" cxnId="{EB50E4E8-1B2A-4B07-BA8C-DDE4D51160B1}">
      <dgm:prSet/>
      <dgm:spPr/>
      <dgm:t>
        <a:bodyPr/>
        <a:lstStyle/>
        <a:p>
          <a:endParaRPr lang="ru-RU"/>
        </a:p>
      </dgm:t>
    </dgm:pt>
    <dgm:pt modelId="{767E901E-C2CF-470F-88C6-3D3CF381FCE2}">
      <dgm:prSet phldrT="[Текст]" custT="1"/>
      <dgm:spPr/>
      <dgm:t>
        <a:bodyPr/>
        <a:lstStyle/>
        <a:p>
          <a:pPr algn="r"/>
          <a:r>
            <a:rPr lang="uk-UA" sz="1400" dirty="0" smtClean="0"/>
            <a:t>Містить видалені файли</a:t>
          </a:r>
          <a:endParaRPr lang="ru-RU" sz="1400" dirty="0"/>
        </a:p>
      </dgm:t>
    </dgm:pt>
    <dgm:pt modelId="{FBF82F41-BC89-4CDE-95F9-569220ECF320}" type="parTrans" cxnId="{244B71B0-7A9D-4A5B-83CB-2334E53FFBFF}">
      <dgm:prSet/>
      <dgm:spPr/>
      <dgm:t>
        <a:bodyPr/>
        <a:lstStyle/>
        <a:p>
          <a:endParaRPr lang="ru-RU"/>
        </a:p>
      </dgm:t>
    </dgm:pt>
    <dgm:pt modelId="{C39BA7F1-C1B7-48CC-9EF2-6A5C19F07C55}" type="sibTrans" cxnId="{244B71B0-7A9D-4A5B-83CB-2334E53FFBFF}">
      <dgm:prSet/>
      <dgm:spPr/>
      <dgm:t>
        <a:bodyPr/>
        <a:lstStyle/>
        <a:p>
          <a:endParaRPr lang="ru-RU"/>
        </a:p>
      </dgm:t>
    </dgm:pt>
    <dgm:pt modelId="{BE35366E-011F-4A0D-BAC3-FF0B554DA39A}" type="pres">
      <dgm:prSet presAssocID="{3A55B982-7908-405C-A029-F31CB24F958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72DFD-F267-482C-8F3C-476F9ABEF6C8}" type="pres">
      <dgm:prSet presAssocID="{0758DEFE-2D9E-4472-8311-5173D0680EDA}" presName="comp" presStyleCnt="0"/>
      <dgm:spPr/>
      <dgm:t>
        <a:bodyPr/>
        <a:lstStyle/>
        <a:p>
          <a:endParaRPr lang="ru-RU"/>
        </a:p>
      </dgm:t>
    </dgm:pt>
    <dgm:pt modelId="{7319C95B-5AD7-4B31-91EA-E00A7FB6AEE2}" type="pres">
      <dgm:prSet presAssocID="{0758DEFE-2D9E-4472-8311-5173D0680EDA}" presName="box" presStyleLbl="node1" presStyleIdx="0" presStyleCnt="4"/>
      <dgm:spPr/>
      <dgm:t>
        <a:bodyPr/>
        <a:lstStyle/>
        <a:p>
          <a:endParaRPr lang="ru-RU"/>
        </a:p>
      </dgm:t>
    </dgm:pt>
    <dgm:pt modelId="{868E7755-C62C-4E86-ADB5-A10C959AB72F}" type="pres">
      <dgm:prSet presAssocID="{0758DEFE-2D9E-4472-8311-5173D0680EDA}" presName="img" presStyleLbl="fgImgPlace1" presStyleIdx="0" presStyleCnt="4" custScaleX="149178" custScaleY="125000" custLinFactNeighborX="157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893E7D-6BE0-41F0-B679-E4B5DA9F673F}" type="pres">
      <dgm:prSet presAssocID="{0758DEFE-2D9E-4472-8311-5173D0680ED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01D6F-8C36-4C65-B18A-D1C9F7BD9B74}" type="pres">
      <dgm:prSet presAssocID="{4BCDE5D4-8FB6-411D-BE40-22B02E9E0189}" presName="spacer" presStyleCnt="0"/>
      <dgm:spPr/>
      <dgm:t>
        <a:bodyPr/>
        <a:lstStyle/>
        <a:p>
          <a:endParaRPr lang="ru-RU"/>
        </a:p>
      </dgm:t>
    </dgm:pt>
    <dgm:pt modelId="{37BF61D7-A2DB-4623-AC27-DC1DE33CFBD3}" type="pres">
      <dgm:prSet presAssocID="{5739F41E-CA35-4829-BFC6-D9DF45872966}" presName="comp" presStyleCnt="0"/>
      <dgm:spPr/>
      <dgm:t>
        <a:bodyPr/>
        <a:lstStyle/>
        <a:p>
          <a:endParaRPr lang="ru-RU"/>
        </a:p>
      </dgm:t>
    </dgm:pt>
    <dgm:pt modelId="{7056C4D6-1EAC-4A52-8338-DFCAD10CF35C}" type="pres">
      <dgm:prSet presAssocID="{5739F41E-CA35-4829-BFC6-D9DF45872966}" presName="box" presStyleLbl="node1" presStyleIdx="1" presStyleCnt="4"/>
      <dgm:spPr/>
      <dgm:t>
        <a:bodyPr/>
        <a:lstStyle/>
        <a:p>
          <a:endParaRPr lang="ru-RU"/>
        </a:p>
      </dgm:t>
    </dgm:pt>
    <dgm:pt modelId="{A66197EC-AD53-4F91-9729-9B14EFF0AE65}" type="pres">
      <dgm:prSet presAssocID="{5739F41E-CA35-4829-BFC6-D9DF45872966}" presName="img" presStyleLbl="fgImgPlace1" presStyleIdx="1" presStyleCnt="4" custScaleX="148472" custScaleY="110863" custLinFactNeighborX="16117" custLinFactNeighborY="-348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770B67-11C3-4052-BAE7-BB61C37F086F}" type="pres">
      <dgm:prSet presAssocID="{5739F41E-CA35-4829-BFC6-D9DF4587296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7891B-820A-42F0-ADD4-305F1CF92802}" type="pres">
      <dgm:prSet presAssocID="{43D9F6F0-1567-4B18-8806-C40CCA1E4635}" presName="spacer" presStyleCnt="0"/>
      <dgm:spPr/>
      <dgm:t>
        <a:bodyPr/>
        <a:lstStyle/>
        <a:p>
          <a:endParaRPr lang="ru-RU"/>
        </a:p>
      </dgm:t>
    </dgm:pt>
    <dgm:pt modelId="{DA031D11-365C-4222-8280-C62E13C34634}" type="pres">
      <dgm:prSet presAssocID="{CF870F6C-C28A-4AF4-A941-D53488C4254A}" presName="comp" presStyleCnt="0"/>
      <dgm:spPr/>
      <dgm:t>
        <a:bodyPr/>
        <a:lstStyle/>
        <a:p>
          <a:endParaRPr lang="ru-RU"/>
        </a:p>
      </dgm:t>
    </dgm:pt>
    <dgm:pt modelId="{A0994D7F-7D3D-4298-A21C-766979658D42}" type="pres">
      <dgm:prSet presAssocID="{CF870F6C-C28A-4AF4-A941-D53488C4254A}" presName="box" presStyleLbl="node1" presStyleIdx="2" presStyleCnt="4" custScaleX="98690" custScaleY="133317" custLinFactNeighborX="-3553" custLinFactNeighborY="2395"/>
      <dgm:spPr/>
      <dgm:t>
        <a:bodyPr/>
        <a:lstStyle/>
        <a:p>
          <a:endParaRPr lang="ru-RU"/>
        </a:p>
      </dgm:t>
    </dgm:pt>
    <dgm:pt modelId="{1443A7D9-C7E9-4C38-869B-3514F09378B2}" type="pres">
      <dgm:prSet presAssocID="{CF870F6C-C28A-4AF4-A941-D53488C4254A}" presName="img" presStyleLbl="fgImgPlace1" presStyleIdx="2" presStyleCnt="4" custScaleX="182888" custScaleY="33035" custLinFactNeighborX="29889" custLinFactNeighborY="5174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938280-BE76-4F84-8325-C481106E9D77}" type="pres">
      <dgm:prSet presAssocID="{CF870F6C-C28A-4AF4-A941-D53488C4254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24B08-037D-4ECD-8014-C77517947B72}" type="pres">
      <dgm:prSet presAssocID="{CF7269DB-42C9-4D6D-85B3-961880EE5754}" presName="spacer" presStyleCnt="0"/>
      <dgm:spPr/>
      <dgm:t>
        <a:bodyPr/>
        <a:lstStyle/>
        <a:p>
          <a:endParaRPr lang="ru-RU"/>
        </a:p>
      </dgm:t>
    </dgm:pt>
    <dgm:pt modelId="{273AD109-EBA9-4C60-BBCF-97E3103213C0}" type="pres">
      <dgm:prSet presAssocID="{322F1630-A972-47A8-AA2F-512D247B3BC4}" presName="comp" presStyleCnt="0"/>
      <dgm:spPr/>
      <dgm:t>
        <a:bodyPr/>
        <a:lstStyle/>
        <a:p>
          <a:endParaRPr lang="ru-RU"/>
        </a:p>
      </dgm:t>
    </dgm:pt>
    <dgm:pt modelId="{205FC135-54F0-4A4C-9033-754762C4F34B}" type="pres">
      <dgm:prSet presAssocID="{322F1630-A972-47A8-AA2F-512D247B3BC4}" presName="box" presStyleLbl="node1" presStyleIdx="3" presStyleCnt="4" custLinFactNeighborY="-3732"/>
      <dgm:spPr/>
      <dgm:t>
        <a:bodyPr/>
        <a:lstStyle/>
        <a:p>
          <a:endParaRPr lang="ru-RU"/>
        </a:p>
      </dgm:t>
    </dgm:pt>
    <dgm:pt modelId="{301E5C25-ED83-4C0B-9BAE-D0FEE6436092}" type="pres">
      <dgm:prSet presAssocID="{322F1630-A972-47A8-AA2F-512D247B3BC4}" presName="img" presStyleLbl="fgImgPlace1" presStyleIdx="3" presStyleCnt="4" custScaleX="149227" custScaleY="113372" custLinFactNeighborX="24903" custLinFactNeighborY="-700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A04CDD-16C8-449F-862A-54E7C1E05AFD}" type="pres">
      <dgm:prSet presAssocID="{322F1630-A972-47A8-AA2F-512D247B3BC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6819C2-E045-403A-83F9-5FC41428168F}" type="presOf" srcId="{EA1B4E5F-7971-45F8-9D26-69666296043D}" destId="{F3770B67-11C3-4052-BAE7-BB61C37F086F}" srcOrd="1" destOrd="1" presId="urn:microsoft.com/office/officeart/2005/8/layout/vList4"/>
    <dgm:cxn modelId="{F5DE6B75-A9D3-4780-ABDC-1EB364196083}" srcId="{3A55B982-7908-405C-A029-F31CB24F958D}" destId="{CF870F6C-C28A-4AF4-A941-D53488C4254A}" srcOrd="2" destOrd="0" parTransId="{48E7FACA-F97F-43C4-9D66-8F686F151182}" sibTransId="{CF7269DB-42C9-4D6D-85B3-961880EE5754}"/>
    <dgm:cxn modelId="{A50DBE19-0FB9-4C9D-B0C6-67BF16A9E4B9}" type="presOf" srcId="{5739F41E-CA35-4829-BFC6-D9DF45872966}" destId="{7056C4D6-1EAC-4A52-8338-DFCAD10CF35C}" srcOrd="0" destOrd="0" presId="urn:microsoft.com/office/officeart/2005/8/layout/vList4"/>
    <dgm:cxn modelId="{D0D45C10-FB25-4E13-8055-A300A7EDC76B}" srcId="{5739F41E-CA35-4829-BFC6-D9DF45872966}" destId="{EA1B4E5F-7971-45F8-9D26-69666296043D}" srcOrd="0" destOrd="0" parTransId="{CA244C7D-1050-442E-A88E-369C54BB374C}" sibTransId="{0EBBD2C6-6A8C-4931-8886-C25035C73082}"/>
    <dgm:cxn modelId="{EB50E4E8-1B2A-4B07-BA8C-DDE4D51160B1}" srcId="{CF870F6C-C28A-4AF4-A941-D53488C4254A}" destId="{050C3D86-4A1E-48D8-AAF4-E36495E6FD7A}" srcOrd="0" destOrd="0" parTransId="{E8CC5CCB-4268-41DE-9C9D-EED58BB46141}" sibTransId="{BE4AA241-8222-40FB-88AF-07F6905101B2}"/>
    <dgm:cxn modelId="{B5F35316-A5AD-42CC-990E-16111A5123CF}" srcId="{0758DEFE-2D9E-4472-8311-5173D0680EDA}" destId="{CF2BBAC1-964E-4F2F-81BA-6859319C9DEE}" srcOrd="0" destOrd="0" parTransId="{9C9CB871-F8DA-4A6D-B409-EABAB0CE7C14}" sibTransId="{64BC0BFE-C972-4344-81DF-8CF057CD228D}"/>
    <dgm:cxn modelId="{C2349F4A-CA24-43D0-A48C-29402299EF27}" type="presOf" srcId="{767E901E-C2CF-470F-88C6-3D3CF381FCE2}" destId="{B3A04CDD-16C8-449F-862A-54E7C1E05AFD}" srcOrd="1" destOrd="1" presId="urn:microsoft.com/office/officeart/2005/8/layout/vList4"/>
    <dgm:cxn modelId="{523A8203-5F4C-434D-A418-06FA80018E34}" type="presOf" srcId="{0758DEFE-2D9E-4472-8311-5173D0680EDA}" destId="{7319C95B-5AD7-4B31-91EA-E00A7FB6AEE2}" srcOrd="0" destOrd="0" presId="urn:microsoft.com/office/officeart/2005/8/layout/vList4"/>
    <dgm:cxn modelId="{9EF56B50-66AC-4B01-BF8F-9ECCF275FD78}" type="presOf" srcId="{0758DEFE-2D9E-4472-8311-5173D0680EDA}" destId="{45893E7D-6BE0-41F0-B679-E4B5DA9F673F}" srcOrd="1" destOrd="0" presId="urn:microsoft.com/office/officeart/2005/8/layout/vList4"/>
    <dgm:cxn modelId="{5AED35FF-821E-40FC-B46C-2023842DFFB8}" type="presOf" srcId="{CF870F6C-C28A-4AF4-A941-D53488C4254A}" destId="{A0994D7F-7D3D-4298-A21C-766979658D42}" srcOrd="0" destOrd="0" presId="urn:microsoft.com/office/officeart/2005/8/layout/vList4"/>
    <dgm:cxn modelId="{D08C1823-12CD-4DA3-B796-ACAFCE65A59B}" type="presOf" srcId="{CF2BBAC1-964E-4F2F-81BA-6859319C9DEE}" destId="{45893E7D-6BE0-41F0-B679-E4B5DA9F673F}" srcOrd="1" destOrd="1" presId="urn:microsoft.com/office/officeart/2005/8/layout/vList4"/>
    <dgm:cxn modelId="{F131D2BD-1C03-4C7B-B15F-F8BEAB98778C}" type="presOf" srcId="{767E901E-C2CF-470F-88C6-3D3CF381FCE2}" destId="{205FC135-54F0-4A4C-9033-754762C4F34B}" srcOrd="0" destOrd="1" presId="urn:microsoft.com/office/officeart/2005/8/layout/vList4"/>
    <dgm:cxn modelId="{FB263EC1-7CC0-4BAB-A4DC-289D4C5648FA}" type="presOf" srcId="{322F1630-A972-47A8-AA2F-512D247B3BC4}" destId="{B3A04CDD-16C8-449F-862A-54E7C1E05AFD}" srcOrd="1" destOrd="0" presId="urn:microsoft.com/office/officeart/2005/8/layout/vList4"/>
    <dgm:cxn modelId="{06FF4E31-7493-4A5B-AC08-B7B13AF8B42A}" srcId="{3A55B982-7908-405C-A029-F31CB24F958D}" destId="{322F1630-A972-47A8-AA2F-512D247B3BC4}" srcOrd="3" destOrd="0" parTransId="{0C6EF22B-AD5A-41A8-BB94-661743D0D88C}" sibTransId="{34F55845-25C3-46A2-B4B1-1B2623EC9393}"/>
    <dgm:cxn modelId="{1DCC57DF-8B6E-42C2-9371-5DEA93AD340C}" type="presOf" srcId="{EA1B4E5F-7971-45F8-9D26-69666296043D}" destId="{7056C4D6-1EAC-4A52-8338-DFCAD10CF35C}" srcOrd="0" destOrd="1" presId="urn:microsoft.com/office/officeart/2005/8/layout/vList4"/>
    <dgm:cxn modelId="{6F690B8D-C06D-40B3-AA65-2A5B5458616B}" type="presOf" srcId="{5739F41E-CA35-4829-BFC6-D9DF45872966}" destId="{F3770B67-11C3-4052-BAE7-BB61C37F086F}" srcOrd="1" destOrd="0" presId="urn:microsoft.com/office/officeart/2005/8/layout/vList4"/>
    <dgm:cxn modelId="{01136748-4CE4-4384-9063-A1824AF9DC8C}" type="presOf" srcId="{050C3D86-4A1E-48D8-AAF4-E36495E6FD7A}" destId="{4F938280-BE76-4F84-8325-C481106E9D77}" srcOrd="1" destOrd="1" presId="urn:microsoft.com/office/officeart/2005/8/layout/vList4"/>
    <dgm:cxn modelId="{A89C1CC3-850D-4A8B-BB81-65AA89356F87}" type="presOf" srcId="{CF870F6C-C28A-4AF4-A941-D53488C4254A}" destId="{4F938280-BE76-4F84-8325-C481106E9D77}" srcOrd="1" destOrd="0" presId="urn:microsoft.com/office/officeart/2005/8/layout/vList4"/>
    <dgm:cxn modelId="{FD594B6A-149F-4C75-9D82-0BAE3E2BB782}" type="presOf" srcId="{322F1630-A972-47A8-AA2F-512D247B3BC4}" destId="{205FC135-54F0-4A4C-9033-754762C4F34B}" srcOrd="0" destOrd="0" presId="urn:microsoft.com/office/officeart/2005/8/layout/vList4"/>
    <dgm:cxn modelId="{90F8652A-8E35-4E32-A5CB-CC21B1AD2191}" srcId="{3A55B982-7908-405C-A029-F31CB24F958D}" destId="{5739F41E-CA35-4829-BFC6-D9DF45872966}" srcOrd="1" destOrd="0" parTransId="{AA072072-3977-471A-9F40-979E8474060D}" sibTransId="{43D9F6F0-1567-4B18-8806-C40CCA1E4635}"/>
    <dgm:cxn modelId="{86E392FD-ED54-4F1E-AE53-BB1FB998B683}" type="presOf" srcId="{3A55B982-7908-405C-A029-F31CB24F958D}" destId="{BE35366E-011F-4A0D-BAC3-FF0B554DA39A}" srcOrd="0" destOrd="0" presId="urn:microsoft.com/office/officeart/2005/8/layout/vList4"/>
    <dgm:cxn modelId="{5DE2BE77-D686-41F5-B126-5C0853E6DBF8}" type="presOf" srcId="{050C3D86-4A1E-48D8-AAF4-E36495E6FD7A}" destId="{A0994D7F-7D3D-4298-A21C-766979658D42}" srcOrd="0" destOrd="1" presId="urn:microsoft.com/office/officeart/2005/8/layout/vList4"/>
    <dgm:cxn modelId="{244B71B0-7A9D-4A5B-83CB-2334E53FFBFF}" srcId="{322F1630-A972-47A8-AA2F-512D247B3BC4}" destId="{767E901E-C2CF-470F-88C6-3D3CF381FCE2}" srcOrd="0" destOrd="0" parTransId="{FBF82F41-BC89-4CDE-95F9-569220ECF320}" sibTransId="{C39BA7F1-C1B7-48CC-9EF2-6A5C19F07C55}"/>
    <dgm:cxn modelId="{263E2052-5268-473C-AC75-8411DCC4499C}" type="presOf" srcId="{CF2BBAC1-964E-4F2F-81BA-6859319C9DEE}" destId="{7319C95B-5AD7-4B31-91EA-E00A7FB6AEE2}" srcOrd="0" destOrd="1" presId="urn:microsoft.com/office/officeart/2005/8/layout/vList4"/>
    <dgm:cxn modelId="{960DACC0-D655-4ED7-B397-7699FF3995DF}" srcId="{3A55B982-7908-405C-A029-F31CB24F958D}" destId="{0758DEFE-2D9E-4472-8311-5173D0680EDA}" srcOrd="0" destOrd="0" parTransId="{6D73B03F-7325-4344-B9A3-9FFC9EC82177}" sibTransId="{4BCDE5D4-8FB6-411D-BE40-22B02E9E0189}"/>
    <dgm:cxn modelId="{C086304D-08F5-4BFD-90D3-27BAAA47B0FE}" type="presParOf" srcId="{BE35366E-011F-4A0D-BAC3-FF0B554DA39A}" destId="{DBD72DFD-F267-482C-8F3C-476F9ABEF6C8}" srcOrd="0" destOrd="0" presId="urn:microsoft.com/office/officeart/2005/8/layout/vList4"/>
    <dgm:cxn modelId="{E5D59BA3-E71E-446D-911B-80356F3706E6}" type="presParOf" srcId="{DBD72DFD-F267-482C-8F3C-476F9ABEF6C8}" destId="{7319C95B-5AD7-4B31-91EA-E00A7FB6AEE2}" srcOrd="0" destOrd="0" presId="urn:microsoft.com/office/officeart/2005/8/layout/vList4"/>
    <dgm:cxn modelId="{F6658CF7-D6D4-4959-AB0B-ADFDCE949133}" type="presParOf" srcId="{DBD72DFD-F267-482C-8F3C-476F9ABEF6C8}" destId="{868E7755-C62C-4E86-ADB5-A10C959AB72F}" srcOrd="1" destOrd="0" presId="urn:microsoft.com/office/officeart/2005/8/layout/vList4"/>
    <dgm:cxn modelId="{275DDE6F-6030-410C-BB62-49DFFC035E41}" type="presParOf" srcId="{DBD72DFD-F267-482C-8F3C-476F9ABEF6C8}" destId="{45893E7D-6BE0-41F0-B679-E4B5DA9F673F}" srcOrd="2" destOrd="0" presId="urn:microsoft.com/office/officeart/2005/8/layout/vList4"/>
    <dgm:cxn modelId="{D7DE22FD-9042-4765-8D3E-46C99BB446AE}" type="presParOf" srcId="{BE35366E-011F-4A0D-BAC3-FF0B554DA39A}" destId="{6BC01D6F-8C36-4C65-B18A-D1C9F7BD9B74}" srcOrd="1" destOrd="0" presId="urn:microsoft.com/office/officeart/2005/8/layout/vList4"/>
    <dgm:cxn modelId="{EC784752-80F2-473C-859C-F93A1233B26D}" type="presParOf" srcId="{BE35366E-011F-4A0D-BAC3-FF0B554DA39A}" destId="{37BF61D7-A2DB-4623-AC27-DC1DE33CFBD3}" srcOrd="2" destOrd="0" presId="urn:microsoft.com/office/officeart/2005/8/layout/vList4"/>
    <dgm:cxn modelId="{B9E0991E-2CF7-4472-92DB-356FFB64B145}" type="presParOf" srcId="{37BF61D7-A2DB-4623-AC27-DC1DE33CFBD3}" destId="{7056C4D6-1EAC-4A52-8338-DFCAD10CF35C}" srcOrd="0" destOrd="0" presId="urn:microsoft.com/office/officeart/2005/8/layout/vList4"/>
    <dgm:cxn modelId="{0AABEEBA-95E5-4AC0-8B51-415E9FEDBA55}" type="presParOf" srcId="{37BF61D7-A2DB-4623-AC27-DC1DE33CFBD3}" destId="{A66197EC-AD53-4F91-9729-9B14EFF0AE65}" srcOrd="1" destOrd="0" presId="urn:microsoft.com/office/officeart/2005/8/layout/vList4"/>
    <dgm:cxn modelId="{DDBE7E50-3DF4-4E44-85B3-D9F73330489D}" type="presParOf" srcId="{37BF61D7-A2DB-4623-AC27-DC1DE33CFBD3}" destId="{F3770B67-11C3-4052-BAE7-BB61C37F086F}" srcOrd="2" destOrd="0" presId="urn:microsoft.com/office/officeart/2005/8/layout/vList4"/>
    <dgm:cxn modelId="{44E375BE-0BA5-45BE-89CE-A7FE9C535B3E}" type="presParOf" srcId="{BE35366E-011F-4A0D-BAC3-FF0B554DA39A}" destId="{D7A7891B-820A-42F0-ADD4-305F1CF92802}" srcOrd="3" destOrd="0" presId="urn:microsoft.com/office/officeart/2005/8/layout/vList4"/>
    <dgm:cxn modelId="{0D779833-6B70-49C1-87B5-AD6C3501989C}" type="presParOf" srcId="{BE35366E-011F-4A0D-BAC3-FF0B554DA39A}" destId="{DA031D11-365C-4222-8280-C62E13C34634}" srcOrd="4" destOrd="0" presId="urn:microsoft.com/office/officeart/2005/8/layout/vList4"/>
    <dgm:cxn modelId="{ADFA6962-FCB0-4F63-89DA-3F6ABE948608}" type="presParOf" srcId="{DA031D11-365C-4222-8280-C62E13C34634}" destId="{A0994D7F-7D3D-4298-A21C-766979658D42}" srcOrd="0" destOrd="0" presId="urn:microsoft.com/office/officeart/2005/8/layout/vList4"/>
    <dgm:cxn modelId="{6F029F52-135E-4D4A-8DDB-E63347597629}" type="presParOf" srcId="{DA031D11-365C-4222-8280-C62E13C34634}" destId="{1443A7D9-C7E9-4C38-869B-3514F09378B2}" srcOrd="1" destOrd="0" presId="urn:microsoft.com/office/officeart/2005/8/layout/vList4"/>
    <dgm:cxn modelId="{1C41746C-4E8B-4A5A-B76A-EB5F30D38D6D}" type="presParOf" srcId="{DA031D11-365C-4222-8280-C62E13C34634}" destId="{4F938280-BE76-4F84-8325-C481106E9D77}" srcOrd="2" destOrd="0" presId="urn:microsoft.com/office/officeart/2005/8/layout/vList4"/>
    <dgm:cxn modelId="{01986B25-E638-4CB5-91A0-AE04A2D7A7C8}" type="presParOf" srcId="{BE35366E-011F-4A0D-BAC3-FF0B554DA39A}" destId="{B3924B08-037D-4ECD-8014-C77517947B72}" srcOrd="5" destOrd="0" presId="urn:microsoft.com/office/officeart/2005/8/layout/vList4"/>
    <dgm:cxn modelId="{F2E9E42B-243D-4CBC-A05A-2B7A63D255A8}" type="presParOf" srcId="{BE35366E-011F-4A0D-BAC3-FF0B554DA39A}" destId="{273AD109-EBA9-4C60-BBCF-97E3103213C0}" srcOrd="6" destOrd="0" presId="urn:microsoft.com/office/officeart/2005/8/layout/vList4"/>
    <dgm:cxn modelId="{1C132D99-3F62-4349-A3D0-3DA9981F050C}" type="presParOf" srcId="{273AD109-EBA9-4C60-BBCF-97E3103213C0}" destId="{205FC135-54F0-4A4C-9033-754762C4F34B}" srcOrd="0" destOrd="0" presId="urn:microsoft.com/office/officeart/2005/8/layout/vList4"/>
    <dgm:cxn modelId="{009B6926-3C16-4449-8FCF-C63F5EBD6CF3}" type="presParOf" srcId="{273AD109-EBA9-4C60-BBCF-97E3103213C0}" destId="{301E5C25-ED83-4C0B-9BAE-D0FEE6436092}" srcOrd="1" destOrd="0" presId="urn:microsoft.com/office/officeart/2005/8/layout/vList4"/>
    <dgm:cxn modelId="{484F7A40-5C2E-445A-9CF3-167B4BA6A45A}" type="presParOf" srcId="{273AD109-EBA9-4C60-BBCF-97E3103213C0}" destId="{B3A04CDD-16C8-449F-862A-54E7C1E05AF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44951-7A6A-4D45-B2D3-447F569FF16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9DEC1ED-6966-4592-8A90-1A24DA821880}">
      <dgm:prSet phldrT="[Текст]"/>
      <dgm:spPr/>
      <dgm:t>
        <a:bodyPr/>
        <a:lstStyle/>
        <a:p>
          <a:r>
            <a:rPr lang="uk-UA" dirty="0" smtClean="0"/>
            <a:t>Жорсткому диску</a:t>
          </a:r>
          <a:endParaRPr lang="ru-RU" dirty="0"/>
        </a:p>
      </dgm:t>
    </dgm:pt>
    <dgm:pt modelId="{ED439091-8D80-45BA-8D29-7D4F8B1BD9C8}" type="parTrans" cxnId="{93F9911D-710C-4E6A-B24E-5F551004F8F5}">
      <dgm:prSet/>
      <dgm:spPr/>
      <dgm:t>
        <a:bodyPr/>
        <a:lstStyle/>
        <a:p>
          <a:endParaRPr lang="ru-RU"/>
        </a:p>
      </dgm:t>
    </dgm:pt>
    <dgm:pt modelId="{FB42A350-4D83-4594-AA11-EEE053A48610}" type="sibTrans" cxnId="{93F9911D-710C-4E6A-B24E-5F551004F8F5}">
      <dgm:prSet/>
      <dgm:spPr/>
      <dgm:t>
        <a:bodyPr/>
        <a:lstStyle/>
        <a:p>
          <a:endParaRPr lang="ru-RU"/>
        </a:p>
      </dgm:t>
    </dgm:pt>
    <dgm:pt modelId="{685047F8-EF4E-4DDF-826F-47D811984240}">
      <dgm:prSet phldrT="[Текст]"/>
      <dgm:spPr/>
      <dgm:t>
        <a:bodyPr/>
        <a:lstStyle/>
        <a:p>
          <a:r>
            <a:rPr lang="en-US" dirty="0" smtClean="0"/>
            <a:t>CD </a:t>
          </a:r>
          <a:r>
            <a:rPr lang="uk-UA" dirty="0" smtClean="0"/>
            <a:t>або </a:t>
          </a:r>
          <a:r>
            <a:rPr lang="en-US" dirty="0" smtClean="0"/>
            <a:t>DVD</a:t>
          </a:r>
          <a:r>
            <a:rPr lang="uk-UA" dirty="0" smtClean="0"/>
            <a:t> - диску</a:t>
          </a:r>
          <a:endParaRPr lang="ru-RU" dirty="0"/>
        </a:p>
      </dgm:t>
    </dgm:pt>
    <dgm:pt modelId="{F254AA84-A51F-44C9-8BDD-07891C822D3D}" type="parTrans" cxnId="{1F1990A2-004E-4FEA-938E-372651A2CB55}">
      <dgm:prSet/>
      <dgm:spPr/>
      <dgm:t>
        <a:bodyPr/>
        <a:lstStyle/>
        <a:p>
          <a:endParaRPr lang="ru-RU"/>
        </a:p>
      </dgm:t>
    </dgm:pt>
    <dgm:pt modelId="{C5A0D183-C9C9-4CC7-BEF3-25D1157A0B52}" type="sibTrans" cxnId="{1F1990A2-004E-4FEA-938E-372651A2CB55}">
      <dgm:prSet/>
      <dgm:spPr/>
      <dgm:t>
        <a:bodyPr/>
        <a:lstStyle/>
        <a:p>
          <a:endParaRPr lang="ru-RU"/>
        </a:p>
      </dgm:t>
    </dgm:pt>
    <dgm:pt modelId="{C50E7E03-1A07-43D3-AC96-60AA5C8A43F6}">
      <dgm:prSet phldrT="[Текст]"/>
      <dgm:spPr/>
      <dgm:t>
        <a:bodyPr/>
        <a:lstStyle/>
        <a:p>
          <a:r>
            <a:rPr lang="uk-UA" dirty="0" smtClean="0"/>
            <a:t>Флеш-накопичувачі</a:t>
          </a:r>
          <a:endParaRPr lang="ru-RU" dirty="0"/>
        </a:p>
      </dgm:t>
    </dgm:pt>
    <dgm:pt modelId="{8C564B3D-3C60-4E6F-AADE-EEA5F24E22A5}" type="parTrans" cxnId="{09D657C3-915E-4320-8DCF-BA8A744FDB4A}">
      <dgm:prSet/>
      <dgm:spPr/>
      <dgm:t>
        <a:bodyPr/>
        <a:lstStyle/>
        <a:p>
          <a:endParaRPr lang="ru-RU"/>
        </a:p>
      </dgm:t>
    </dgm:pt>
    <dgm:pt modelId="{A3D04F2B-BACB-4649-AE31-F6A3078927E8}" type="sibTrans" cxnId="{09D657C3-915E-4320-8DCF-BA8A744FDB4A}">
      <dgm:prSet/>
      <dgm:spPr/>
      <dgm:t>
        <a:bodyPr/>
        <a:lstStyle/>
        <a:p>
          <a:endParaRPr lang="ru-RU"/>
        </a:p>
      </dgm:t>
    </dgm:pt>
    <dgm:pt modelId="{3BF8D16D-32E4-403A-B39B-F907955C87D3}">
      <dgm:prSet phldrT="[Текст]"/>
      <dgm:spPr/>
      <dgm:t>
        <a:bodyPr/>
        <a:lstStyle/>
        <a:p>
          <a:r>
            <a:rPr lang="uk-UA" dirty="0" smtClean="0"/>
            <a:t>Дискеті</a:t>
          </a:r>
          <a:endParaRPr lang="ru-RU" dirty="0"/>
        </a:p>
      </dgm:t>
    </dgm:pt>
    <dgm:pt modelId="{616BEA26-6AFC-4ADE-A6D2-DF0662177F8C}" type="parTrans" cxnId="{DEC4D36D-351F-4670-9B5A-79123F772E84}">
      <dgm:prSet/>
      <dgm:spPr/>
      <dgm:t>
        <a:bodyPr/>
        <a:lstStyle/>
        <a:p>
          <a:endParaRPr lang="ru-RU"/>
        </a:p>
      </dgm:t>
    </dgm:pt>
    <dgm:pt modelId="{E76773F1-6C32-4BFF-BD93-403F591487E7}" type="sibTrans" cxnId="{DEC4D36D-351F-4670-9B5A-79123F772E84}">
      <dgm:prSet/>
      <dgm:spPr/>
      <dgm:t>
        <a:bodyPr/>
        <a:lstStyle/>
        <a:p>
          <a:endParaRPr lang="ru-RU"/>
        </a:p>
      </dgm:t>
    </dgm:pt>
    <dgm:pt modelId="{DC1FC1BC-3C27-4A11-BA4F-9E6A05A9C28D}" type="pres">
      <dgm:prSet presAssocID="{3DA44951-7A6A-4D45-B2D3-447F569FF16E}" presName="diagram" presStyleCnt="0">
        <dgm:presLayoutVars>
          <dgm:dir/>
          <dgm:animLvl val="lvl"/>
          <dgm:resizeHandles val="exact"/>
        </dgm:presLayoutVars>
      </dgm:prSet>
      <dgm:spPr/>
    </dgm:pt>
    <dgm:pt modelId="{1EC21ECC-7866-495E-8AA2-5C5632097BFA}" type="pres">
      <dgm:prSet presAssocID="{09DEC1ED-6966-4592-8A90-1A24DA821880}" presName="compNode" presStyleCnt="0"/>
      <dgm:spPr/>
    </dgm:pt>
    <dgm:pt modelId="{51076E8E-334E-46E5-8261-C5C5E6D250B1}" type="pres">
      <dgm:prSet presAssocID="{09DEC1ED-6966-4592-8A90-1A24DA821880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9FA6E3-431F-4831-8832-8682DE17C2A0}" type="pres">
      <dgm:prSet presAssocID="{09DEC1ED-6966-4592-8A90-1A24DA82188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5190B-31E5-4626-9D4E-45557A320E1E}" type="pres">
      <dgm:prSet presAssocID="{09DEC1ED-6966-4592-8A90-1A24DA821880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90DEB090-2CED-4997-AD13-96653418A0EC}" type="pres">
      <dgm:prSet presAssocID="{09DEC1ED-6966-4592-8A90-1A24DA821880}" presName="adorn" presStyleLbl="fgAccFollowNode1" presStyleIdx="0" presStyleCnt="4" custLinFactNeighborX="6883" custLinFactNeighborY="120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00ACB74-9628-440D-AF9C-711A43B5DA7C}" type="pres">
      <dgm:prSet presAssocID="{FB42A350-4D83-4594-AA11-EEE053A4861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0121DB-E0E2-440F-859E-83C0F0B5B944}" type="pres">
      <dgm:prSet presAssocID="{685047F8-EF4E-4DDF-826F-47D811984240}" presName="compNode" presStyleCnt="0"/>
      <dgm:spPr/>
    </dgm:pt>
    <dgm:pt modelId="{29D6B96D-7A2D-489B-B73E-57F2D6C0A259}" type="pres">
      <dgm:prSet presAssocID="{685047F8-EF4E-4DDF-826F-47D811984240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6BBBB06-03E3-455B-93DF-AF6CECED716A}" type="pres">
      <dgm:prSet presAssocID="{685047F8-EF4E-4DDF-826F-47D81198424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337EC-57BE-4F7F-B0EF-6A5F889EADCB}" type="pres">
      <dgm:prSet presAssocID="{685047F8-EF4E-4DDF-826F-47D811984240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BD4CDEE0-4F66-4F3A-BB10-E906AF570CDB}" type="pres">
      <dgm:prSet presAssocID="{685047F8-EF4E-4DDF-826F-47D811984240}" presName="adorn" presStyleLbl="fgAccFollow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94A6DDA-521C-4895-AC8F-C4BDCDFF4942}" type="pres">
      <dgm:prSet presAssocID="{C5A0D183-C9C9-4CC7-BEF3-25D1157A0B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0C4DCC-87C9-44DE-BAC6-162C6197C41A}" type="pres">
      <dgm:prSet presAssocID="{C50E7E03-1A07-43D3-AC96-60AA5C8A43F6}" presName="compNode" presStyleCnt="0"/>
      <dgm:spPr/>
    </dgm:pt>
    <dgm:pt modelId="{536ECBC4-875F-4BB4-9D17-B58F7D459E61}" type="pres">
      <dgm:prSet presAssocID="{C50E7E03-1A07-43D3-AC96-60AA5C8A43F6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FD4BACB-120D-4EBC-B93B-749D8DD32CA1}" type="pres">
      <dgm:prSet presAssocID="{C50E7E03-1A07-43D3-AC96-60AA5C8A43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D6710-2B3B-43C0-A942-373A55A0322C}" type="pres">
      <dgm:prSet presAssocID="{C50E7E03-1A07-43D3-AC96-60AA5C8A43F6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EDAF14E5-A3B8-486C-AE22-527FE359402F}" type="pres">
      <dgm:prSet presAssocID="{C50E7E03-1A07-43D3-AC96-60AA5C8A43F6}" presName="adorn" presStyleLbl="fgAccFollowNod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04E1595-6B81-4F94-B95F-44B8C321E03F}" type="pres">
      <dgm:prSet presAssocID="{A3D04F2B-BACB-4649-AE31-F6A3078927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11F0AB-AD3E-4112-BA4C-9C1149907946}" type="pres">
      <dgm:prSet presAssocID="{3BF8D16D-32E4-403A-B39B-F907955C87D3}" presName="compNode" presStyleCnt="0"/>
      <dgm:spPr/>
    </dgm:pt>
    <dgm:pt modelId="{A6C8D66D-CFA2-4E50-9C54-0C383E5AAF11}" type="pres">
      <dgm:prSet presAssocID="{3BF8D16D-32E4-403A-B39B-F907955C87D3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78A44EB-EDB2-44D0-BA50-902D3BD7DFD3}" type="pres">
      <dgm:prSet presAssocID="{3BF8D16D-32E4-403A-B39B-F907955C87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505DB-6354-4F77-BD82-AB908E52CB66}" type="pres">
      <dgm:prSet presAssocID="{3BF8D16D-32E4-403A-B39B-F907955C87D3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C8692DCB-5545-4ED6-80F8-94249EE6F8E4}" type="pres">
      <dgm:prSet presAssocID="{3BF8D16D-32E4-403A-B39B-F907955C87D3}" presName="adorn" presStyleLbl="fgAccFollowNode1" presStyleIdx="3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282B3DE8-F9FD-4159-B6D5-6FA47F456C28}" type="presOf" srcId="{3BF8D16D-32E4-403A-B39B-F907955C87D3}" destId="{A9C505DB-6354-4F77-BD82-AB908E52CB66}" srcOrd="1" destOrd="0" presId="urn:microsoft.com/office/officeart/2005/8/layout/bList2"/>
    <dgm:cxn modelId="{319E1044-0DD9-4D58-8318-D9E684AC002D}" type="presOf" srcId="{3BF8D16D-32E4-403A-B39B-F907955C87D3}" destId="{C78A44EB-EDB2-44D0-BA50-902D3BD7DFD3}" srcOrd="0" destOrd="0" presId="urn:microsoft.com/office/officeart/2005/8/layout/bList2"/>
    <dgm:cxn modelId="{1F1990A2-004E-4FEA-938E-372651A2CB55}" srcId="{3DA44951-7A6A-4D45-B2D3-447F569FF16E}" destId="{685047F8-EF4E-4DDF-826F-47D811984240}" srcOrd="1" destOrd="0" parTransId="{F254AA84-A51F-44C9-8BDD-07891C822D3D}" sibTransId="{C5A0D183-C9C9-4CC7-BEF3-25D1157A0B52}"/>
    <dgm:cxn modelId="{544A6C1F-7BF9-44F3-89B4-CBEEC8555EE5}" type="presOf" srcId="{FB42A350-4D83-4594-AA11-EEE053A48610}" destId="{900ACB74-9628-440D-AF9C-711A43B5DA7C}" srcOrd="0" destOrd="0" presId="urn:microsoft.com/office/officeart/2005/8/layout/bList2"/>
    <dgm:cxn modelId="{09D657C3-915E-4320-8DCF-BA8A744FDB4A}" srcId="{3DA44951-7A6A-4D45-B2D3-447F569FF16E}" destId="{C50E7E03-1A07-43D3-AC96-60AA5C8A43F6}" srcOrd="2" destOrd="0" parTransId="{8C564B3D-3C60-4E6F-AADE-EEA5F24E22A5}" sibTransId="{A3D04F2B-BACB-4649-AE31-F6A3078927E8}"/>
    <dgm:cxn modelId="{136EDE97-E8B3-429C-B8AF-ADF72853CE0B}" type="presOf" srcId="{685047F8-EF4E-4DDF-826F-47D811984240}" destId="{E6BBBB06-03E3-455B-93DF-AF6CECED716A}" srcOrd="0" destOrd="0" presId="urn:microsoft.com/office/officeart/2005/8/layout/bList2"/>
    <dgm:cxn modelId="{E828B7C6-57DB-404B-BB45-2BB896177389}" type="presOf" srcId="{3DA44951-7A6A-4D45-B2D3-447F569FF16E}" destId="{DC1FC1BC-3C27-4A11-BA4F-9E6A05A9C28D}" srcOrd="0" destOrd="0" presId="urn:microsoft.com/office/officeart/2005/8/layout/bList2"/>
    <dgm:cxn modelId="{D25300D7-4FB2-46A4-845B-57D2FC7BC4AA}" type="presOf" srcId="{C5A0D183-C9C9-4CC7-BEF3-25D1157A0B52}" destId="{494A6DDA-521C-4895-AC8F-C4BDCDFF4942}" srcOrd="0" destOrd="0" presId="urn:microsoft.com/office/officeart/2005/8/layout/bList2"/>
    <dgm:cxn modelId="{42F805ED-0988-4758-9596-3E07CC8BC384}" type="presOf" srcId="{09DEC1ED-6966-4592-8A90-1A24DA821880}" destId="{4B9FA6E3-431F-4831-8832-8682DE17C2A0}" srcOrd="0" destOrd="0" presId="urn:microsoft.com/office/officeart/2005/8/layout/bList2"/>
    <dgm:cxn modelId="{8DFCE31B-6E95-4C9A-8704-188C71B6DD52}" type="presOf" srcId="{C50E7E03-1A07-43D3-AC96-60AA5C8A43F6}" destId="{69CD6710-2B3B-43C0-A942-373A55A0322C}" srcOrd="1" destOrd="0" presId="urn:microsoft.com/office/officeart/2005/8/layout/bList2"/>
    <dgm:cxn modelId="{93F9911D-710C-4E6A-B24E-5F551004F8F5}" srcId="{3DA44951-7A6A-4D45-B2D3-447F569FF16E}" destId="{09DEC1ED-6966-4592-8A90-1A24DA821880}" srcOrd="0" destOrd="0" parTransId="{ED439091-8D80-45BA-8D29-7D4F8B1BD9C8}" sibTransId="{FB42A350-4D83-4594-AA11-EEE053A48610}"/>
    <dgm:cxn modelId="{FF45BDC7-79F7-4691-9EB9-C8BD2CC53967}" type="presOf" srcId="{A3D04F2B-BACB-4649-AE31-F6A3078927E8}" destId="{704E1595-6B81-4F94-B95F-44B8C321E03F}" srcOrd="0" destOrd="0" presId="urn:microsoft.com/office/officeart/2005/8/layout/bList2"/>
    <dgm:cxn modelId="{7A18F175-13AA-4C14-AF3B-B875428FF5F5}" type="presOf" srcId="{09DEC1ED-6966-4592-8A90-1A24DA821880}" destId="{90D5190B-31E5-4626-9D4E-45557A320E1E}" srcOrd="1" destOrd="0" presId="urn:microsoft.com/office/officeart/2005/8/layout/bList2"/>
    <dgm:cxn modelId="{11885EBA-8171-49F3-9202-B87BAC67CC8B}" type="presOf" srcId="{685047F8-EF4E-4DDF-826F-47D811984240}" destId="{71A337EC-57BE-4F7F-B0EF-6A5F889EADCB}" srcOrd="1" destOrd="0" presId="urn:microsoft.com/office/officeart/2005/8/layout/bList2"/>
    <dgm:cxn modelId="{DEC4D36D-351F-4670-9B5A-79123F772E84}" srcId="{3DA44951-7A6A-4D45-B2D3-447F569FF16E}" destId="{3BF8D16D-32E4-403A-B39B-F907955C87D3}" srcOrd="3" destOrd="0" parTransId="{616BEA26-6AFC-4ADE-A6D2-DF0662177F8C}" sibTransId="{E76773F1-6C32-4BFF-BD93-403F591487E7}"/>
    <dgm:cxn modelId="{7F74E877-3444-4CDE-90D1-C1BFCF0A9D99}" type="presOf" srcId="{C50E7E03-1A07-43D3-AC96-60AA5C8A43F6}" destId="{1FD4BACB-120D-4EBC-B93B-749D8DD32CA1}" srcOrd="0" destOrd="0" presId="urn:microsoft.com/office/officeart/2005/8/layout/bList2"/>
    <dgm:cxn modelId="{D5563FC2-151C-42F3-81D6-5C7130433329}" type="presParOf" srcId="{DC1FC1BC-3C27-4A11-BA4F-9E6A05A9C28D}" destId="{1EC21ECC-7866-495E-8AA2-5C5632097BFA}" srcOrd="0" destOrd="0" presId="urn:microsoft.com/office/officeart/2005/8/layout/bList2"/>
    <dgm:cxn modelId="{5223C7D5-19A2-46C9-9FE8-1A51AD365AA1}" type="presParOf" srcId="{1EC21ECC-7866-495E-8AA2-5C5632097BFA}" destId="{51076E8E-334E-46E5-8261-C5C5E6D250B1}" srcOrd="0" destOrd="0" presId="urn:microsoft.com/office/officeart/2005/8/layout/bList2"/>
    <dgm:cxn modelId="{6C1FA103-EBB5-4C8C-8E9D-99865A21DF0E}" type="presParOf" srcId="{1EC21ECC-7866-495E-8AA2-5C5632097BFA}" destId="{4B9FA6E3-431F-4831-8832-8682DE17C2A0}" srcOrd="1" destOrd="0" presId="urn:microsoft.com/office/officeart/2005/8/layout/bList2"/>
    <dgm:cxn modelId="{A610C9F9-8BDB-4FEA-B59A-B6476D52D803}" type="presParOf" srcId="{1EC21ECC-7866-495E-8AA2-5C5632097BFA}" destId="{90D5190B-31E5-4626-9D4E-45557A320E1E}" srcOrd="2" destOrd="0" presId="urn:microsoft.com/office/officeart/2005/8/layout/bList2"/>
    <dgm:cxn modelId="{EF534803-56B3-424B-8870-D9C5291D2DBB}" type="presParOf" srcId="{1EC21ECC-7866-495E-8AA2-5C5632097BFA}" destId="{90DEB090-2CED-4997-AD13-96653418A0EC}" srcOrd="3" destOrd="0" presId="urn:microsoft.com/office/officeart/2005/8/layout/bList2"/>
    <dgm:cxn modelId="{6AB89D15-707C-45D1-904F-3626EA7E1C6C}" type="presParOf" srcId="{DC1FC1BC-3C27-4A11-BA4F-9E6A05A9C28D}" destId="{900ACB74-9628-440D-AF9C-711A43B5DA7C}" srcOrd="1" destOrd="0" presId="urn:microsoft.com/office/officeart/2005/8/layout/bList2"/>
    <dgm:cxn modelId="{10A80429-D184-4472-A0C8-4E1A29F90EAB}" type="presParOf" srcId="{DC1FC1BC-3C27-4A11-BA4F-9E6A05A9C28D}" destId="{3B0121DB-E0E2-440F-859E-83C0F0B5B944}" srcOrd="2" destOrd="0" presId="urn:microsoft.com/office/officeart/2005/8/layout/bList2"/>
    <dgm:cxn modelId="{F906BB86-A909-46FC-974B-D9C0C6633F29}" type="presParOf" srcId="{3B0121DB-E0E2-440F-859E-83C0F0B5B944}" destId="{29D6B96D-7A2D-489B-B73E-57F2D6C0A259}" srcOrd="0" destOrd="0" presId="urn:microsoft.com/office/officeart/2005/8/layout/bList2"/>
    <dgm:cxn modelId="{1725BFAA-90B0-4D99-BAA1-FF13831731EF}" type="presParOf" srcId="{3B0121DB-E0E2-440F-859E-83C0F0B5B944}" destId="{E6BBBB06-03E3-455B-93DF-AF6CECED716A}" srcOrd="1" destOrd="0" presId="urn:microsoft.com/office/officeart/2005/8/layout/bList2"/>
    <dgm:cxn modelId="{D56D3E77-3BB2-47FF-8082-0A2AD35E7B4D}" type="presParOf" srcId="{3B0121DB-E0E2-440F-859E-83C0F0B5B944}" destId="{71A337EC-57BE-4F7F-B0EF-6A5F889EADCB}" srcOrd="2" destOrd="0" presId="urn:microsoft.com/office/officeart/2005/8/layout/bList2"/>
    <dgm:cxn modelId="{569EC65E-6F74-4008-97DB-29ADC7A8F972}" type="presParOf" srcId="{3B0121DB-E0E2-440F-859E-83C0F0B5B944}" destId="{BD4CDEE0-4F66-4F3A-BB10-E906AF570CDB}" srcOrd="3" destOrd="0" presId="urn:microsoft.com/office/officeart/2005/8/layout/bList2"/>
    <dgm:cxn modelId="{86F7D6CD-4A12-4E08-B968-9F6F9A958539}" type="presParOf" srcId="{DC1FC1BC-3C27-4A11-BA4F-9E6A05A9C28D}" destId="{494A6DDA-521C-4895-AC8F-C4BDCDFF4942}" srcOrd="3" destOrd="0" presId="urn:microsoft.com/office/officeart/2005/8/layout/bList2"/>
    <dgm:cxn modelId="{4A13118A-E04C-49C1-8D00-05E1EEA33082}" type="presParOf" srcId="{DC1FC1BC-3C27-4A11-BA4F-9E6A05A9C28D}" destId="{8D0C4DCC-87C9-44DE-BAC6-162C6197C41A}" srcOrd="4" destOrd="0" presId="urn:microsoft.com/office/officeart/2005/8/layout/bList2"/>
    <dgm:cxn modelId="{75E013A1-8136-4AF5-AD3F-05BF16E10F1B}" type="presParOf" srcId="{8D0C4DCC-87C9-44DE-BAC6-162C6197C41A}" destId="{536ECBC4-875F-4BB4-9D17-B58F7D459E61}" srcOrd="0" destOrd="0" presId="urn:microsoft.com/office/officeart/2005/8/layout/bList2"/>
    <dgm:cxn modelId="{9B5FFF20-AA5B-4D8E-9786-A925DF7479C3}" type="presParOf" srcId="{8D0C4DCC-87C9-44DE-BAC6-162C6197C41A}" destId="{1FD4BACB-120D-4EBC-B93B-749D8DD32CA1}" srcOrd="1" destOrd="0" presId="urn:microsoft.com/office/officeart/2005/8/layout/bList2"/>
    <dgm:cxn modelId="{71BDC922-55FC-4431-9238-46796FE70205}" type="presParOf" srcId="{8D0C4DCC-87C9-44DE-BAC6-162C6197C41A}" destId="{69CD6710-2B3B-43C0-A942-373A55A0322C}" srcOrd="2" destOrd="0" presId="urn:microsoft.com/office/officeart/2005/8/layout/bList2"/>
    <dgm:cxn modelId="{97256970-7DCF-4A46-BB3E-31D329CFD32C}" type="presParOf" srcId="{8D0C4DCC-87C9-44DE-BAC6-162C6197C41A}" destId="{EDAF14E5-A3B8-486C-AE22-527FE359402F}" srcOrd="3" destOrd="0" presId="urn:microsoft.com/office/officeart/2005/8/layout/bList2"/>
    <dgm:cxn modelId="{180753FA-CFE2-4FB8-9732-D82953E37FD3}" type="presParOf" srcId="{DC1FC1BC-3C27-4A11-BA4F-9E6A05A9C28D}" destId="{704E1595-6B81-4F94-B95F-44B8C321E03F}" srcOrd="5" destOrd="0" presId="urn:microsoft.com/office/officeart/2005/8/layout/bList2"/>
    <dgm:cxn modelId="{4334EDE0-F757-42DD-90FA-457FD8343D76}" type="presParOf" srcId="{DC1FC1BC-3C27-4A11-BA4F-9E6A05A9C28D}" destId="{5211F0AB-AD3E-4112-BA4C-9C1149907946}" srcOrd="6" destOrd="0" presId="urn:microsoft.com/office/officeart/2005/8/layout/bList2"/>
    <dgm:cxn modelId="{ED7F3EE7-E592-4636-9963-574D2D90FF5C}" type="presParOf" srcId="{5211F0AB-AD3E-4112-BA4C-9C1149907946}" destId="{A6C8D66D-CFA2-4E50-9C54-0C383E5AAF11}" srcOrd="0" destOrd="0" presId="urn:microsoft.com/office/officeart/2005/8/layout/bList2"/>
    <dgm:cxn modelId="{43F19934-59E2-4FFC-8161-C011515423B6}" type="presParOf" srcId="{5211F0AB-AD3E-4112-BA4C-9C1149907946}" destId="{C78A44EB-EDB2-44D0-BA50-902D3BD7DFD3}" srcOrd="1" destOrd="0" presId="urn:microsoft.com/office/officeart/2005/8/layout/bList2"/>
    <dgm:cxn modelId="{7F2F25C5-550B-42BE-ADFD-844C8385BD67}" type="presParOf" srcId="{5211F0AB-AD3E-4112-BA4C-9C1149907946}" destId="{A9C505DB-6354-4F77-BD82-AB908E52CB66}" srcOrd="2" destOrd="0" presId="urn:microsoft.com/office/officeart/2005/8/layout/bList2"/>
    <dgm:cxn modelId="{EB8363CF-FD2A-4279-9735-104CE9DB765A}" type="presParOf" srcId="{5211F0AB-AD3E-4112-BA4C-9C1149907946}" destId="{C8692DCB-5545-4ED6-80F8-94249EE6F8E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F1120-40FD-4165-AACB-E74D30CAA64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20596-D580-48DF-824D-490F160BCD81}">
      <dgm:prSet phldrT="[Текст]"/>
      <dgm:spPr/>
      <dgm:t>
        <a:bodyPr/>
        <a:lstStyle/>
        <a:p>
          <a:r>
            <a:rPr lang="uk-UA" dirty="0" smtClean="0"/>
            <a:t>Плитка</a:t>
          </a:r>
          <a:endParaRPr lang="ru-RU" dirty="0"/>
        </a:p>
      </dgm:t>
    </dgm:pt>
    <dgm:pt modelId="{1ABAC44A-899C-411A-B463-81AF909DC5C1}" type="parTrans" cxnId="{0A2FBD56-E5B8-4AEA-9DA5-2F4F3AF531F2}">
      <dgm:prSet/>
      <dgm:spPr/>
      <dgm:t>
        <a:bodyPr/>
        <a:lstStyle/>
        <a:p>
          <a:endParaRPr lang="ru-RU"/>
        </a:p>
      </dgm:t>
    </dgm:pt>
    <dgm:pt modelId="{2E4557F4-8AA4-4E0F-9B3D-F378AE317D88}" type="sibTrans" cxnId="{0A2FBD56-E5B8-4AEA-9DA5-2F4F3AF531F2}">
      <dgm:prSet/>
      <dgm:spPr/>
      <dgm:t>
        <a:bodyPr/>
        <a:lstStyle/>
        <a:p>
          <a:endParaRPr lang="ru-RU"/>
        </a:p>
      </dgm:t>
    </dgm:pt>
    <dgm:pt modelId="{630EBA22-33D6-4C85-A701-0CA4966B996A}">
      <dgm:prSet phldrT="[Текст]"/>
      <dgm:spPr/>
      <dgm:t>
        <a:bodyPr/>
        <a:lstStyle/>
        <a:p>
          <a:r>
            <a:rPr lang="uk-UA" dirty="0" smtClean="0"/>
            <a:t>Ескізи сторінок</a:t>
          </a:r>
          <a:endParaRPr lang="ru-RU" dirty="0"/>
        </a:p>
      </dgm:t>
    </dgm:pt>
    <dgm:pt modelId="{1DBF6121-5A0A-4D64-85B2-825E8A6DE2B8}" type="parTrans" cxnId="{4BF49E00-D217-41BD-9FF3-B08D8853316B}">
      <dgm:prSet/>
      <dgm:spPr/>
      <dgm:t>
        <a:bodyPr/>
        <a:lstStyle/>
        <a:p>
          <a:endParaRPr lang="ru-RU"/>
        </a:p>
      </dgm:t>
    </dgm:pt>
    <dgm:pt modelId="{B5815D6A-FD73-45E5-9A0D-75BDA70EABF2}" type="sibTrans" cxnId="{4BF49E00-D217-41BD-9FF3-B08D8853316B}">
      <dgm:prSet/>
      <dgm:spPr/>
      <dgm:t>
        <a:bodyPr/>
        <a:lstStyle/>
        <a:p>
          <a:endParaRPr lang="ru-RU"/>
        </a:p>
      </dgm:t>
    </dgm:pt>
    <dgm:pt modelId="{7580ABAB-906C-4259-9781-79D883EF7E67}">
      <dgm:prSet phldrT="[Текст]"/>
      <dgm:spPr/>
      <dgm:t>
        <a:bodyPr/>
        <a:lstStyle/>
        <a:p>
          <a:r>
            <a:rPr lang="uk-UA" dirty="0" smtClean="0"/>
            <a:t>Значки</a:t>
          </a:r>
          <a:endParaRPr lang="ru-RU" dirty="0"/>
        </a:p>
      </dgm:t>
    </dgm:pt>
    <dgm:pt modelId="{195BF8B8-40F0-4E99-A060-CA0F1557279D}" type="parTrans" cxnId="{B2B9ADA7-D214-43FF-A2CE-B79DE91D82E4}">
      <dgm:prSet/>
      <dgm:spPr/>
      <dgm:t>
        <a:bodyPr/>
        <a:lstStyle/>
        <a:p>
          <a:endParaRPr lang="ru-RU"/>
        </a:p>
      </dgm:t>
    </dgm:pt>
    <dgm:pt modelId="{B2B312F0-5401-49A9-8550-E6DB960E6B97}" type="sibTrans" cxnId="{B2B9ADA7-D214-43FF-A2CE-B79DE91D82E4}">
      <dgm:prSet/>
      <dgm:spPr/>
      <dgm:t>
        <a:bodyPr/>
        <a:lstStyle/>
        <a:p>
          <a:endParaRPr lang="ru-RU"/>
        </a:p>
      </dgm:t>
    </dgm:pt>
    <dgm:pt modelId="{FBA38D65-205A-4B95-80AE-324392D4EDA7}">
      <dgm:prSet phldrT="[Текст]"/>
      <dgm:spPr/>
      <dgm:t>
        <a:bodyPr/>
        <a:lstStyle/>
        <a:p>
          <a:r>
            <a:rPr lang="uk-UA" dirty="0" smtClean="0"/>
            <a:t>Таблиця</a:t>
          </a:r>
          <a:endParaRPr lang="ru-RU" dirty="0"/>
        </a:p>
      </dgm:t>
    </dgm:pt>
    <dgm:pt modelId="{D7778871-C0A6-4EA8-B44B-E1E4911EB115}" type="parTrans" cxnId="{FA73C7A7-0377-446D-8837-97A7B1D0B715}">
      <dgm:prSet/>
      <dgm:spPr/>
      <dgm:t>
        <a:bodyPr/>
        <a:lstStyle/>
        <a:p>
          <a:endParaRPr lang="ru-RU"/>
        </a:p>
      </dgm:t>
    </dgm:pt>
    <dgm:pt modelId="{3EC1D323-AB95-4BB4-948C-2D622F102CCE}" type="sibTrans" cxnId="{FA73C7A7-0377-446D-8837-97A7B1D0B715}">
      <dgm:prSet/>
      <dgm:spPr/>
      <dgm:t>
        <a:bodyPr/>
        <a:lstStyle/>
        <a:p>
          <a:endParaRPr lang="ru-RU"/>
        </a:p>
      </dgm:t>
    </dgm:pt>
    <dgm:pt modelId="{CF123871-E47B-4E9A-AAD6-6C899D1BAAD4}">
      <dgm:prSet phldrT="[Текст]"/>
      <dgm:spPr/>
      <dgm:t>
        <a:bodyPr/>
        <a:lstStyle/>
        <a:p>
          <a:r>
            <a:rPr lang="uk-UA" dirty="0" smtClean="0"/>
            <a:t>Список</a:t>
          </a:r>
          <a:endParaRPr lang="ru-RU" dirty="0"/>
        </a:p>
      </dgm:t>
    </dgm:pt>
    <dgm:pt modelId="{AEFF0C5B-7C56-4A75-82B4-51C4F683C1F8}" type="parTrans" cxnId="{8EED6EBA-FD77-49BF-B543-9C3A643484C9}">
      <dgm:prSet/>
      <dgm:spPr/>
      <dgm:t>
        <a:bodyPr/>
        <a:lstStyle/>
        <a:p>
          <a:endParaRPr lang="ru-RU"/>
        </a:p>
      </dgm:t>
    </dgm:pt>
    <dgm:pt modelId="{3ACEA975-3255-4067-984C-C3D76097EDB1}" type="sibTrans" cxnId="{8EED6EBA-FD77-49BF-B543-9C3A643484C9}">
      <dgm:prSet/>
      <dgm:spPr/>
      <dgm:t>
        <a:bodyPr/>
        <a:lstStyle/>
        <a:p>
          <a:endParaRPr lang="ru-RU"/>
        </a:p>
      </dgm:t>
    </dgm:pt>
    <dgm:pt modelId="{4AAF5944-6719-494D-BB41-454303C8B953}" type="pres">
      <dgm:prSet presAssocID="{D85F1120-40FD-4165-AACB-E74D30CAA64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160C43-6721-4248-87DF-D9219C0D8E63}" type="pres">
      <dgm:prSet presAssocID="{F6220596-D580-48DF-824D-490F160BCD81}" presName="compNode" presStyleCnt="0"/>
      <dgm:spPr/>
    </dgm:pt>
    <dgm:pt modelId="{409F9767-5F67-4114-946E-9A80D7742DA4}" type="pres">
      <dgm:prSet presAssocID="{F6220596-D580-48DF-824D-490F160BCD81}" presName="childRect" presStyleLbl="bgAcc1" presStyleIdx="0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2A73E6-0ADA-4592-B0C7-AD8B2847616F}" type="pres">
      <dgm:prSet presAssocID="{F6220596-D580-48DF-824D-490F160BCD8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3B0E6-93D8-4850-B88D-1890F0B9E919}" type="pres">
      <dgm:prSet presAssocID="{F6220596-D580-48DF-824D-490F160BCD81}" presName="parentRect" presStyleLbl="alignNode1" presStyleIdx="0" presStyleCnt="5"/>
      <dgm:spPr/>
      <dgm:t>
        <a:bodyPr/>
        <a:lstStyle/>
        <a:p>
          <a:endParaRPr lang="ru-RU"/>
        </a:p>
      </dgm:t>
    </dgm:pt>
    <dgm:pt modelId="{F725F33C-3ED3-4072-A5C9-3CB6DDFEA21C}" type="pres">
      <dgm:prSet presAssocID="{F6220596-D580-48DF-824D-490F160BCD81}" presName="adorn" presStyleLbl="fgAccFollowNode1" presStyleIdx="0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95758E8-B76C-423B-A6C8-F1A4102635A5}" type="pres">
      <dgm:prSet presAssocID="{2E4557F4-8AA4-4E0F-9B3D-F378AE317D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184CB5D-9AEE-4C0F-8FAA-8DA1459E24D8}" type="pres">
      <dgm:prSet presAssocID="{630EBA22-33D6-4C85-A701-0CA4966B996A}" presName="compNode" presStyleCnt="0"/>
      <dgm:spPr/>
    </dgm:pt>
    <dgm:pt modelId="{DE0DE42E-4ADF-409E-907E-4CE115B08D15}" type="pres">
      <dgm:prSet presAssocID="{630EBA22-33D6-4C85-A701-0CA4966B996A}" presName="childRect" presStyleLbl="bgAcc1" presStyleIdx="1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6603A5-8388-4948-B0B3-0A2236F346C4}" type="pres">
      <dgm:prSet presAssocID="{630EBA22-33D6-4C85-A701-0CA4966B996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A0A55-E7A3-4535-BDF4-308D8466611D}" type="pres">
      <dgm:prSet presAssocID="{630EBA22-33D6-4C85-A701-0CA4966B996A}" presName="parentRect" presStyleLbl="alignNode1" presStyleIdx="1" presStyleCnt="5"/>
      <dgm:spPr/>
      <dgm:t>
        <a:bodyPr/>
        <a:lstStyle/>
        <a:p>
          <a:endParaRPr lang="ru-RU"/>
        </a:p>
      </dgm:t>
    </dgm:pt>
    <dgm:pt modelId="{5440DC28-BC73-40B2-A168-2E84116C8356}" type="pres">
      <dgm:prSet presAssocID="{630EBA22-33D6-4C85-A701-0CA4966B996A}" presName="adorn" presStyleLbl="fgAccFollow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E0BFCC9-866D-46F3-8FD5-D3D204BFE422}" type="pres">
      <dgm:prSet presAssocID="{B5815D6A-FD73-45E5-9A0D-75BDA70EAB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ADB309-29D0-48D9-9819-3A04F91A63B4}" type="pres">
      <dgm:prSet presAssocID="{7580ABAB-906C-4259-9781-79D883EF7E67}" presName="compNode" presStyleCnt="0"/>
      <dgm:spPr/>
    </dgm:pt>
    <dgm:pt modelId="{E4EF9549-F983-41ED-A5C8-4F2962A2803D}" type="pres">
      <dgm:prSet presAssocID="{7580ABAB-906C-4259-9781-79D883EF7E67}" presName="childRect" presStyleLbl="bgAcc1" presStyleIdx="2" presStyleCnt="5" custScaleX="120108" custLinFactNeighborX="6270" custLinFactNeighborY="-28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E53206B-79E4-4153-9421-A3701DE5CFCC}" type="pres">
      <dgm:prSet presAssocID="{7580ABAB-906C-4259-9781-79D883EF7E6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1748E-C715-4704-8728-56E7B780C421}" type="pres">
      <dgm:prSet presAssocID="{7580ABAB-906C-4259-9781-79D883EF7E67}" presName="parentRect" presStyleLbl="alignNode1" presStyleIdx="2" presStyleCnt="5" custScaleX="120108" custLinFactNeighborX="6270" custLinFactNeighborY="-3457"/>
      <dgm:spPr/>
      <dgm:t>
        <a:bodyPr/>
        <a:lstStyle/>
        <a:p>
          <a:endParaRPr lang="ru-RU"/>
        </a:p>
      </dgm:t>
    </dgm:pt>
    <dgm:pt modelId="{6831940F-DAB2-4593-8ABC-C617388DFC43}" type="pres">
      <dgm:prSet presAssocID="{7580ABAB-906C-4259-9781-79D883EF7E67}" presName="adorn" presStyleLbl="fgAccFollowNode1" presStyleIdx="2" presStyleCnt="5" custLinFactNeighborX="45746" custLinFactNeighborY="-31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778E43-01C7-482C-973C-6B11ED32E433}" type="pres">
      <dgm:prSet presAssocID="{B2B312F0-5401-49A9-8550-E6DB960E6B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F96475-70CB-414C-8B4B-370E01DA0FC6}" type="pres">
      <dgm:prSet presAssocID="{CF123871-E47B-4E9A-AAD6-6C899D1BAAD4}" presName="compNode" presStyleCnt="0"/>
      <dgm:spPr/>
    </dgm:pt>
    <dgm:pt modelId="{8F3F9EED-4609-4760-8C33-DC7932D761FC}" type="pres">
      <dgm:prSet presAssocID="{CF123871-E47B-4E9A-AAD6-6C899D1BAAD4}" presName="childRect" presStyleLbl="bgAcc1" presStyleIdx="3" presStyleCnt="5" custLinFactNeighborX="-398" custLinFactNeighborY="-35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6C23E3E-90AF-4337-8FF0-4EF054192219}" type="pres">
      <dgm:prSet presAssocID="{CF123871-E47B-4E9A-AAD6-6C899D1BAA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76825-DC5A-4FBD-95A2-A3A6BF49CA1A}" type="pres">
      <dgm:prSet presAssocID="{CF123871-E47B-4E9A-AAD6-6C899D1BAAD4}" presName="parentRect" presStyleLbl="alignNode1" presStyleIdx="3" presStyleCnt="5"/>
      <dgm:spPr/>
      <dgm:t>
        <a:bodyPr/>
        <a:lstStyle/>
        <a:p>
          <a:endParaRPr lang="ru-RU"/>
        </a:p>
      </dgm:t>
    </dgm:pt>
    <dgm:pt modelId="{C37C2169-0FBB-4175-AD4D-18BDC67C96E8}" type="pres">
      <dgm:prSet presAssocID="{CF123871-E47B-4E9A-AAD6-6C899D1BAAD4}" presName="adorn" presStyleLbl="fgAccFollowNode1" presStyleIdx="3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EE311A-81B5-4997-AC95-1749324FAF1D}" type="pres">
      <dgm:prSet presAssocID="{3ACEA975-3255-4067-984C-C3D76097EDB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17B706-C57A-4B83-B9C9-E55E22F82935}" type="pres">
      <dgm:prSet presAssocID="{FBA38D65-205A-4B95-80AE-324392D4EDA7}" presName="compNode" presStyleCnt="0"/>
      <dgm:spPr/>
    </dgm:pt>
    <dgm:pt modelId="{AB290165-1E54-431C-B805-555119693CDD}" type="pres">
      <dgm:prSet presAssocID="{FBA38D65-205A-4B95-80AE-324392D4EDA7}" presName="childRect" presStyleLbl="bgAcc1" presStyleIdx="4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D4A29F91-3F0E-4BE2-92F5-A953660FD4C1}" type="pres">
      <dgm:prSet presAssocID="{FBA38D65-205A-4B95-80AE-324392D4ED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7541B-6ECD-4148-8FFB-2C5B8F15E2A1}" type="pres">
      <dgm:prSet presAssocID="{FBA38D65-205A-4B95-80AE-324392D4EDA7}" presName="parentRect" presStyleLbl="alignNode1" presStyleIdx="4" presStyleCnt="5"/>
      <dgm:spPr/>
      <dgm:t>
        <a:bodyPr/>
        <a:lstStyle/>
        <a:p>
          <a:endParaRPr lang="ru-RU"/>
        </a:p>
      </dgm:t>
    </dgm:pt>
    <dgm:pt modelId="{2C33D508-628E-4363-A624-39E134DAA0B1}" type="pres">
      <dgm:prSet presAssocID="{FBA38D65-205A-4B95-80AE-324392D4EDA7}" presName="adorn" presStyleLbl="fgAccFollowNode1" presStyleIdx="4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202D1B3-7984-423A-8259-DDB390B9377B}" type="presOf" srcId="{FBA38D65-205A-4B95-80AE-324392D4EDA7}" destId="{2F97541B-6ECD-4148-8FFB-2C5B8F15E2A1}" srcOrd="1" destOrd="0" presId="urn:microsoft.com/office/officeart/2005/8/layout/bList2"/>
    <dgm:cxn modelId="{D38513DB-7165-4787-91A6-F3D892A9B911}" type="presOf" srcId="{FBA38D65-205A-4B95-80AE-324392D4EDA7}" destId="{D4A29F91-3F0E-4BE2-92F5-A953660FD4C1}" srcOrd="0" destOrd="0" presId="urn:microsoft.com/office/officeart/2005/8/layout/bList2"/>
    <dgm:cxn modelId="{0A2FBD56-E5B8-4AEA-9DA5-2F4F3AF531F2}" srcId="{D85F1120-40FD-4165-AACB-E74D30CAA649}" destId="{F6220596-D580-48DF-824D-490F160BCD81}" srcOrd="0" destOrd="0" parTransId="{1ABAC44A-899C-411A-B463-81AF909DC5C1}" sibTransId="{2E4557F4-8AA4-4E0F-9B3D-F378AE317D88}"/>
    <dgm:cxn modelId="{3A3AA685-F8F3-4AF0-B435-9E658896B966}" type="presOf" srcId="{3ACEA975-3255-4067-984C-C3D76097EDB1}" destId="{1DEE311A-81B5-4997-AC95-1749324FAF1D}" srcOrd="0" destOrd="0" presId="urn:microsoft.com/office/officeart/2005/8/layout/bList2"/>
    <dgm:cxn modelId="{FB266467-462B-4EC9-893D-10BA4676BE35}" type="presOf" srcId="{CF123871-E47B-4E9A-AAD6-6C899D1BAAD4}" destId="{06C23E3E-90AF-4337-8FF0-4EF054192219}" srcOrd="0" destOrd="0" presId="urn:microsoft.com/office/officeart/2005/8/layout/bList2"/>
    <dgm:cxn modelId="{21A92B0F-92B5-480D-8608-541B02E0C7BF}" type="presOf" srcId="{F6220596-D580-48DF-824D-490F160BCD81}" destId="{FC2A73E6-0ADA-4592-B0C7-AD8B2847616F}" srcOrd="0" destOrd="0" presId="urn:microsoft.com/office/officeart/2005/8/layout/bList2"/>
    <dgm:cxn modelId="{B4CD6CEB-187A-4077-9C02-B1FE6776B740}" type="presOf" srcId="{D85F1120-40FD-4165-AACB-E74D30CAA649}" destId="{4AAF5944-6719-494D-BB41-454303C8B953}" srcOrd="0" destOrd="0" presId="urn:microsoft.com/office/officeart/2005/8/layout/bList2"/>
    <dgm:cxn modelId="{FA73C7A7-0377-446D-8837-97A7B1D0B715}" srcId="{D85F1120-40FD-4165-AACB-E74D30CAA649}" destId="{FBA38D65-205A-4B95-80AE-324392D4EDA7}" srcOrd="4" destOrd="0" parTransId="{D7778871-C0A6-4EA8-B44B-E1E4911EB115}" sibTransId="{3EC1D323-AB95-4BB4-948C-2D622F102CCE}"/>
    <dgm:cxn modelId="{B5EF8593-7175-4C9B-9A85-7A2B563418E6}" type="presOf" srcId="{2E4557F4-8AA4-4E0F-9B3D-F378AE317D88}" destId="{C95758E8-B76C-423B-A6C8-F1A4102635A5}" srcOrd="0" destOrd="0" presId="urn:microsoft.com/office/officeart/2005/8/layout/bList2"/>
    <dgm:cxn modelId="{4BF49E00-D217-41BD-9FF3-B08D8853316B}" srcId="{D85F1120-40FD-4165-AACB-E74D30CAA649}" destId="{630EBA22-33D6-4C85-A701-0CA4966B996A}" srcOrd="1" destOrd="0" parTransId="{1DBF6121-5A0A-4D64-85B2-825E8A6DE2B8}" sibTransId="{B5815D6A-FD73-45E5-9A0D-75BDA70EABF2}"/>
    <dgm:cxn modelId="{B2B9ADA7-D214-43FF-A2CE-B79DE91D82E4}" srcId="{D85F1120-40FD-4165-AACB-E74D30CAA649}" destId="{7580ABAB-906C-4259-9781-79D883EF7E67}" srcOrd="2" destOrd="0" parTransId="{195BF8B8-40F0-4E99-A060-CA0F1557279D}" sibTransId="{B2B312F0-5401-49A9-8550-E6DB960E6B97}"/>
    <dgm:cxn modelId="{BBF8DE2E-3AEB-4667-BD21-57C170B50776}" type="presOf" srcId="{630EBA22-33D6-4C85-A701-0CA4966B996A}" destId="{CE7A0A55-E7A3-4535-BDF4-308D8466611D}" srcOrd="1" destOrd="0" presId="urn:microsoft.com/office/officeart/2005/8/layout/bList2"/>
    <dgm:cxn modelId="{6DB3118B-FF40-440F-A11B-EC5F8C3E9C2A}" type="presOf" srcId="{7580ABAB-906C-4259-9781-79D883EF7E67}" destId="{F2F1748E-C715-4704-8728-56E7B780C421}" srcOrd="1" destOrd="0" presId="urn:microsoft.com/office/officeart/2005/8/layout/bList2"/>
    <dgm:cxn modelId="{02C668D4-D5E3-4DC0-8495-AFAB1D6A65D2}" type="presOf" srcId="{7580ABAB-906C-4259-9781-79D883EF7E67}" destId="{AE53206B-79E4-4153-9421-A3701DE5CFCC}" srcOrd="0" destOrd="0" presId="urn:microsoft.com/office/officeart/2005/8/layout/bList2"/>
    <dgm:cxn modelId="{3D45B753-E323-4B74-8D6A-1A1B7922EA9D}" type="presOf" srcId="{B5815D6A-FD73-45E5-9A0D-75BDA70EABF2}" destId="{AE0BFCC9-866D-46F3-8FD5-D3D204BFE422}" srcOrd="0" destOrd="0" presId="urn:microsoft.com/office/officeart/2005/8/layout/bList2"/>
    <dgm:cxn modelId="{8EED6EBA-FD77-49BF-B543-9C3A643484C9}" srcId="{D85F1120-40FD-4165-AACB-E74D30CAA649}" destId="{CF123871-E47B-4E9A-AAD6-6C899D1BAAD4}" srcOrd="3" destOrd="0" parTransId="{AEFF0C5B-7C56-4A75-82B4-51C4F683C1F8}" sibTransId="{3ACEA975-3255-4067-984C-C3D76097EDB1}"/>
    <dgm:cxn modelId="{49C767FE-2308-45AB-B69D-55B285B5868C}" type="presOf" srcId="{B2B312F0-5401-49A9-8550-E6DB960E6B97}" destId="{F0778E43-01C7-482C-973C-6B11ED32E433}" srcOrd="0" destOrd="0" presId="urn:microsoft.com/office/officeart/2005/8/layout/bList2"/>
    <dgm:cxn modelId="{77DC8382-6C8C-415D-B703-89FF263AA2A7}" type="presOf" srcId="{CF123871-E47B-4E9A-AAD6-6C899D1BAAD4}" destId="{30876825-DC5A-4FBD-95A2-A3A6BF49CA1A}" srcOrd="1" destOrd="0" presId="urn:microsoft.com/office/officeart/2005/8/layout/bList2"/>
    <dgm:cxn modelId="{DE7C2EE6-ABFB-4E12-8B54-ACCD3D800BB4}" type="presOf" srcId="{F6220596-D580-48DF-824D-490F160BCD81}" destId="{8323B0E6-93D8-4850-B88D-1890F0B9E919}" srcOrd="1" destOrd="0" presId="urn:microsoft.com/office/officeart/2005/8/layout/bList2"/>
    <dgm:cxn modelId="{6A724D3B-6167-4B79-AA64-8844B9338D62}" type="presOf" srcId="{630EBA22-33D6-4C85-A701-0CA4966B996A}" destId="{FC6603A5-8388-4948-B0B3-0A2236F346C4}" srcOrd="0" destOrd="0" presId="urn:microsoft.com/office/officeart/2005/8/layout/bList2"/>
    <dgm:cxn modelId="{0245A831-B24B-460E-B78D-B01B9B85E7E6}" type="presParOf" srcId="{4AAF5944-6719-494D-BB41-454303C8B953}" destId="{E5160C43-6721-4248-87DF-D9219C0D8E63}" srcOrd="0" destOrd="0" presId="urn:microsoft.com/office/officeart/2005/8/layout/bList2"/>
    <dgm:cxn modelId="{FC503E63-0027-49B2-817C-B3AA6AD62AF6}" type="presParOf" srcId="{E5160C43-6721-4248-87DF-D9219C0D8E63}" destId="{409F9767-5F67-4114-946E-9A80D7742DA4}" srcOrd="0" destOrd="0" presId="urn:microsoft.com/office/officeart/2005/8/layout/bList2"/>
    <dgm:cxn modelId="{E0017E40-E8E4-4914-BEF2-1025BCED4532}" type="presParOf" srcId="{E5160C43-6721-4248-87DF-D9219C0D8E63}" destId="{FC2A73E6-0ADA-4592-B0C7-AD8B2847616F}" srcOrd="1" destOrd="0" presId="urn:microsoft.com/office/officeart/2005/8/layout/bList2"/>
    <dgm:cxn modelId="{AC82FD38-4170-4B08-9E64-E8BC60C401F0}" type="presParOf" srcId="{E5160C43-6721-4248-87DF-D9219C0D8E63}" destId="{8323B0E6-93D8-4850-B88D-1890F0B9E919}" srcOrd="2" destOrd="0" presId="urn:microsoft.com/office/officeart/2005/8/layout/bList2"/>
    <dgm:cxn modelId="{CB634149-DE1A-4BDD-8E04-68845C34736A}" type="presParOf" srcId="{E5160C43-6721-4248-87DF-D9219C0D8E63}" destId="{F725F33C-3ED3-4072-A5C9-3CB6DDFEA21C}" srcOrd="3" destOrd="0" presId="urn:microsoft.com/office/officeart/2005/8/layout/bList2"/>
    <dgm:cxn modelId="{7F12300E-4806-4108-A7F9-D4253BB10504}" type="presParOf" srcId="{4AAF5944-6719-494D-BB41-454303C8B953}" destId="{C95758E8-B76C-423B-A6C8-F1A4102635A5}" srcOrd="1" destOrd="0" presId="urn:microsoft.com/office/officeart/2005/8/layout/bList2"/>
    <dgm:cxn modelId="{B91D7A19-3F28-438B-AB50-EF415811C866}" type="presParOf" srcId="{4AAF5944-6719-494D-BB41-454303C8B953}" destId="{3184CB5D-9AEE-4C0F-8FAA-8DA1459E24D8}" srcOrd="2" destOrd="0" presId="urn:microsoft.com/office/officeart/2005/8/layout/bList2"/>
    <dgm:cxn modelId="{AA8D43A1-5FA6-4241-B3EE-B7095AD27337}" type="presParOf" srcId="{3184CB5D-9AEE-4C0F-8FAA-8DA1459E24D8}" destId="{DE0DE42E-4ADF-409E-907E-4CE115B08D15}" srcOrd="0" destOrd="0" presId="urn:microsoft.com/office/officeart/2005/8/layout/bList2"/>
    <dgm:cxn modelId="{C643BF3C-A893-4135-A6D5-EDC0EA3E47B3}" type="presParOf" srcId="{3184CB5D-9AEE-4C0F-8FAA-8DA1459E24D8}" destId="{FC6603A5-8388-4948-B0B3-0A2236F346C4}" srcOrd="1" destOrd="0" presId="urn:microsoft.com/office/officeart/2005/8/layout/bList2"/>
    <dgm:cxn modelId="{D7D362F7-3225-4971-9A6F-2A10359B85ED}" type="presParOf" srcId="{3184CB5D-9AEE-4C0F-8FAA-8DA1459E24D8}" destId="{CE7A0A55-E7A3-4535-BDF4-308D8466611D}" srcOrd="2" destOrd="0" presId="urn:microsoft.com/office/officeart/2005/8/layout/bList2"/>
    <dgm:cxn modelId="{F65BB30A-E75C-46A2-A796-9693E823E694}" type="presParOf" srcId="{3184CB5D-9AEE-4C0F-8FAA-8DA1459E24D8}" destId="{5440DC28-BC73-40B2-A168-2E84116C8356}" srcOrd="3" destOrd="0" presId="urn:microsoft.com/office/officeart/2005/8/layout/bList2"/>
    <dgm:cxn modelId="{861488AC-E1B6-4BEA-9BD3-F840766058E2}" type="presParOf" srcId="{4AAF5944-6719-494D-BB41-454303C8B953}" destId="{AE0BFCC9-866D-46F3-8FD5-D3D204BFE422}" srcOrd="3" destOrd="0" presId="urn:microsoft.com/office/officeart/2005/8/layout/bList2"/>
    <dgm:cxn modelId="{47852E56-1F28-41C6-A619-2AF3BC11EE1F}" type="presParOf" srcId="{4AAF5944-6719-494D-BB41-454303C8B953}" destId="{F7ADB309-29D0-48D9-9819-3A04F91A63B4}" srcOrd="4" destOrd="0" presId="urn:microsoft.com/office/officeart/2005/8/layout/bList2"/>
    <dgm:cxn modelId="{21EE8293-9A90-4C5E-A07F-5F50A0A14BF6}" type="presParOf" srcId="{F7ADB309-29D0-48D9-9819-3A04F91A63B4}" destId="{E4EF9549-F983-41ED-A5C8-4F2962A2803D}" srcOrd="0" destOrd="0" presId="urn:microsoft.com/office/officeart/2005/8/layout/bList2"/>
    <dgm:cxn modelId="{F79F9D81-97C4-425E-97EA-D7924DEAA840}" type="presParOf" srcId="{F7ADB309-29D0-48D9-9819-3A04F91A63B4}" destId="{AE53206B-79E4-4153-9421-A3701DE5CFCC}" srcOrd="1" destOrd="0" presId="urn:microsoft.com/office/officeart/2005/8/layout/bList2"/>
    <dgm:cxn modelId="{6B66D161-7776-472A-B3C5-EB18F035775C}" type="presParOf" srcId="{F7ADB309-29D0-48D9-9819-3A04F91A63B4}" destId="{F2F1748E-C715-4704-8728-56E7B780C421}" srcOrd="2" destOrd="0" presId="urn:microsoft.com/office/officeart/2005/8/layout/bList2"/>
    <dgm:cxn modelId="{88A27552-B4EE-44B8-B487-DC0A1612FD33}" type="presParOf" srcId="{F7ADB309-29D0-48D9-9819-3A04F91A63B4}" destId="{6831940F-DAB2-4593-8ABC-C617388DFC43}" srcOrd="3" destOrd="0" presId="urn:microsoft.com/office/officeart/2005/8/layout/bList2"/>
    <dgm:cxn modelId="{C9FD5D2B-5F45-4DF3-9E63-BFF7AC351A90}" type="presParOf" srcId="{4AAF5944-6719-494D-BB41-454303C8B953}" destId="{F0778E43-01C7-482C-973C-6B11ED32E433}" srcOrd="5" destOrd="0" presId="urn:microsoft.com/office/officeart/2005/8/layout/bList2"/>
    <dgm:cxn modelId="{01044748-357F-4DBF-AB0A-C7524D0BCC9B}" type="presParOf" srcId="{4AAF5944-6719-494D-BB41-454303C8B953}" destId="{64F96475-70CB-414C-8B4B-370E01DA0FC6}" srcOrd="6" destOrd="0" presId="urn:microsoft.com/office/officeart/2005/8/layout/bList2"/>
    <dgm:cxn modelId="{099A87AC-3433-47DA-A742-20422C2403D8}" type="presParOf" srcId="{64F96475-70CB-414C-8B4B-370E01DA0FC6}" destId="{8F3F9EED-4609-4760-8C33-DC7932D761FC}" srcOrd="0" destOrd="0" presId="urn:microsoft.com/office/officeart/2005/8/layout/bList2"/>
    <dgm:cxn modelId="{30D9CAE0-3F7E-40F9-8C9E-A7BF706C1278}" type="presParOf" srcId="{64F96475-70CB-414C-8B4B-370E01DA0FC6}" destId="{06C23E3E-90AF-4337-8FF0-4EF054192219}" srcOrd="1" destOrd="0" presId="urn:microsoft.com/office/officeart/2005/8/layout/bList2"/>
    <dgm:cxn modelId="{5E146DD7-3F91-4DB0-BDBD-8D492A278CAB}" type="presParOf" srcId="{64F96475-70CB-414C-8B4B-370E01DA0FC6}" destId="{30876825-DC5A-4FBD-95A2-A3A6BF49CA1A}" srcOrd="2" destOrd="0" presId="urn:microsoft.com/office/officeart/2005/8/layout/bList2"/>
    <dgm:cxn modelId="{66135F16-80C1-478B-8A6E-19E50A30E96C}" type="presParOf" srcId="{64F96475-70CB-414C-8B4B-370E01DA0FC6}" destId="{C37C2169-0FBB-4175-AD4D-18BDC67C96E8}" srcOrd="3" destOrd="0" presId="urn:microsoft.com/office/officeart/2005/8/layout/bList2"/>
    <dgm:cxn modelId="{6884E1DF-B853-427A-A2D8-833B3EFD45A9}" type="presParOf" srcId="{4AAF5944-6719-494D-BB41-454303C8B953}" destId="{1DEE311A-81B5-4997-AC95-1749324FAF1D}" srcOrd="7" destOrd="0" presId="urn:microsoft.com/office/officeart/2005/8/layout/bList2"/>
    <dgm:cxn modelId="{9DCFF4D5-306F-48B5-A974-09DE4DE2AAC7}" type="presParOf" srcId="{4AAF5944-6719-494D-BB41-454303C8B953}" destId="{CD17B706-C57A-4B83-B9C9-E55E22F82935}" srcOrd="8" destOrd="0" presId="urn:microsoft.com/office/officeart/2005/8/layout/bList2"/>
    <dgm:cxn modelId="{287F36A1-7614-40AF-AA3D-35EBE70155EF}" type="presParOf" srcId="{CD17B706-C57A-4B83-B9C9-E55E22F82935}" destId="{AB290165-1E54-431C-B805-555119693CDD}" srcOrd="0" destOrd="0" presId="urn:microsoft.com/office/officeart/2005/8/layout/bList2"/>
    <dgm:cxn modelId="{F17D046B-0CBA-47C8-B111-500FF335D62A}" type="presParOf" srcId="{CD17B706-C57A-4B83-B9C9-E55E22F82935}" destId="{D4A29F91-3F0E-4BE2-92F5-A953660FD4C1}" srcOrd="1" destOrd="0" presId="urn:microsoft.com/office/officeart/2005/8/layout/bList2"/>
    <dgm:cxn modelId="{8FA02107-0D77-4E32-848A-FAC6D1F3AA62}" type="presParOf" srcId="{CD17B706-C57A-4B83-B9C9-E55E22F82935}" destId="{2F97541B-6ECD-4148-8FFB-2C5B8F15E2A1}" srcOrd="2" destOrd="0" presId="urn:microsoft.com/office/officeart/2005/8/layout/bList2"/>
    <dgm:cxn modelId="{EBAAE083-3D45-46E7-9052-EAD37BF248EE}" type="presParOf" srcId="{CD17B706-C57A-4B83-B9C9-E55E22F82935}" destId="{2C33D508-628E-4363-A624-39E134DAA0B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19C95B-5AD7-4B31-91EA-E00A7FB6AEE2}">
      <dsp:nvSpPr>
        <dsp:cNvPr id="0" name=""/>
        <dsp:cNvSpPr/>
      </dsp:nvSpPr>
      <dsp:spPr>
        <a:xfrm>
          <a:off x="36003" y="0"/>
          <a:ext cx="3929089" cy="12121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Мої документи</a:t>
          </a:r>
          <a:endParaRPr lang="ru-RU" sz="1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Містить документи користувача</a:t>
          </a:r>
          <a:endParaRPr lang="ru-RU" sz="1400" kern="1200" dirty="0"/>
        </a:p>
      </dsp:txBody>
      <dsp:txXfrm>
        <a:off x="943039" y="0"/>
        <a:ext cx="3022053" cy="1212181"/>
      </dsp:txXfrm>
    </dsp:sp>
    <dsp:sp modelId="{868E7755-C62C-4E86-ADB5-A10C959AB72F}">
      <dsp:nvSpPr>
        <dsp:cNvPr id="0" name=""/>
        <dsp:cNvSpPr/>
      </dsp:nvSpPr>
      <dsp:spPr>
        <a:xfrm>
          <a:off x="87873" y="0"/>
          <a:ext cx="1172267" cy="12121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56C4D6-1EAC-4A52-8338-DFCAD10CF35C}">
      <dsp:nvSpPr>
        <dsp:cNvPr id="0" name=""/>
        <dsp:cNvSpPr/>
      </dsp:nvSpPr>
      <dsp:spPr>
        <a:xfrm>
          <a:off x="34616" y="1333399"/>
          <a:ext cx="3929089" cy="12121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Мій комп'ютер  </a:t>
          </a:r>
          <a:endParaRPr lang="ru-RU" sz="1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Надає доступ до всіх пристроїв пам'яті </a:t>
          </a:r>
          <a:endParaRPr lang="ru-RU" sz="1400" kern="1200" dirty="0"/>
        </a:p>
      </dsp:txBody>
      <dsp:txXfrm>
        <a:off x="941652" y="1333399"/>
        <a:ext cx="3022053" cy="1212181"/>
      </dsp:txXfrm>
    </dsp:sp>
    <dsp:sp modelId="{A66197EC-AD53-4F91-9729-9B14EFF0AE65}">
      <dsp:nvSpPr>
        <dsp:cNvPr id="0" name=""/>
        <dsp:cNvSpPr/>
      </dsp:nvSpPr>
      <dsp:spPr>
        <a:xfrm>
          <a:off x="92033" y="1368150"/>
          <a:ext cx="1166719" cy="1075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994D7F-7D3D-4298-A21C-766979658D42}">
      <dsp:nvSpPr>
        <dsp:cNvPr id="0" name=""/>
        <dsp:cNvSpPr/>
      </dsp:nvSpPr>
      <dsp:spPr>
        <a:xfrm>
          <a:off x="1230" y="2695831"/>
          <a:ext cx="3877618" cy="16160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Мережне оточення</a:t>
          </a:r>
          <a:endParaRPr lang="ru-RU" sz="1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Відкриває доступ до інших комп'ютерів у мережі і дає змогу настроювати параметри з'єднання з мережею</a:t>
          </a:r>
          <a:endParaRPr lang="ru-RU" sz="1400" kern="1200" dirty="0"/>
        </a:p>
      </dsp:txBody>
      <dsp:txXfrm>
        <a:off x="896384" y="2695831"/>
        <a:ext cx="2982464" cy="1616044"/>
      </dsp:txXfrm>
    </dsp:sp>
    <dsp:sp modelId="{1443A7D9-C7E9-4C38-869B-3514F09378B2}">
      <dsp:nvSpPr>
        <dsp:cNvPr id="0" name=""/>
        <dsp:cNvSpPr/>
      </dsp:nvSpPr>
      <dsp:spPr>
        <a:xfrm>
          <a:off x="145512" y="3816428"/>
          <a:ext cx="1437166" cy="3203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5FC135-54F0-4A4C-9033-754762C4F34B}">
      <dsp:nvSpPr>
        <dsp:cNvPr id="0" name=""/>
        <dsp:cNvSpPr/>
      </dsp:nvSpPr>
      <dsp:spPr>
        <a:xfrm>
          <a:off x="36099" y="4358823"/>
          <a:ext cx="3929089" cy="12121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Кошик</a:t>
          </a:r>
          <a:endParaRPr lang="ru-RU" sz="1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Містить видалені файли</a:t>
          </a:r>
          <a:endParaRPr lang="ru-RU" sz="1400" kern="1200" dirty="0"/>
        </a:p>
      </dsp:txBody>
      <dsp:txXfrm>
        <a:off x="943135" y="4358823"/>
        <a:ext cx="3022053" cy="1212181"/>
      </dsp:txXfrm>
    </dsp:sp>
    <dsp:sp modelId="{301E5C25-ED83-4C0B-9BAE-D0FEE6436092}">
      <dsp:nvSpPr>
        <dsp:cNvPr id="0" name=""/>
        <dsp:cNvSpPr/>
      </dsp:nvSpPr>
      <dsp:spPr>
        <a:xfrm>
          <a:off x="159592" y="4392492"/>
          <a:ext cx="1172652" cy="10994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076E8E-334E-46E5-8261-C5C5E6D250B1}">
      <dsp:nvSpPr>
        <dsp:cNvPr id="0" name=""/>
        <dsp:cNvSpPr/>
      </dsp:nvSpPr>
      <dsp:spPr>
        <a:xfrm>
          <a:off x="2673" y="212076"/>
          <a:ext cx="948190" cy="70780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5190B-31E5-4626-9D4E-45557A320E1E}">
      <dsp:nvSpPr>
        <dsp:cNvPr id="0" name=""/>
        <dsp:cNvSpPr/>
      </dsp:nvSpPr>
      <dsp:spPr>
        <a:xfrm>
          <a:off x="2673" y="919880"/>
          <a:ext cx="948190" cy="304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Жорсткому диску</a:t>
          </a:r>
          <a:endParaRPr lang="ru-RU" sz="800" kern="1200" dirty="0"/>
        </a:p>
      </dsp:txBody>
      <dsp:txXfrm>
        <a:off x="2673" y="919880"/>
        <a:ext cx="667739" cy="304355"/>
      </dsp:txXfrm>
    </dsp:sp>
    <dsp:sp modelId="{90DEB090-2CED-4997-AD13-96653418A0EC}">
      <dsp:nvSpPr>
        <dsp:cNvPr id="0" name=""/>
        <dsp:cNvSpPr/>
      </dsp:nvSpPr>
      <dsp:spPr>
        <a:xfrm>
          <a:off x="720078" y="1008111"/>
          <a:ext cx="331866" cy="3318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6B96D-7A2D-489B-B73E-57F2D6C0A259}">
      <dsp:nvSpPr>
        <dsp:cNvPr id="0" name=""/>
        <dsp:cNvSpPr/>
      </dsp:nvSpPr>
      <dsp:spPr>
        <a:xfrm>
          <a:off x="1111320" y="212076"/>
          <a:ext cx="948190" cy="70780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337EC-57BE-4F7F-B0EF-6A5F889EADCB}">
      <dsp:nvSpPr>
        <dsp:cNvPr id="0" name=""/>
        <dsp:cNvSpPr/>
      </dsp:nvSpPr>
      <dsp:spPr>
        <a:xfrm>
          <a:off x="1111320" y="919880"/>
          <a:ext cx="948190" cy="304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CD </a:t>
          </a:r>
          <a:r>
            <a:rPr lang="uk-UA" sz="800" kern="1200" dirty="0" smtClean="0"/>
            <a:t>або </a:t>
          </a:r>
          <a:r>
            <a:rPr lang="en-US" sz="800" kern="1200" dirty="0" smtClean="0"/>
            <a:t>DVD</a:t>
          </a:r>
          <a:r>
            <a:rPr lang="uk-UA" sz="800" kern="1200" dirty="0" smtClean="0"/>
            <a:t> - диску</a:t>
          </a:r>
          <a:endParaRPr lang="ru-RU" sz="800" kern="1200" dirty="0"/>
        </a:p>
      </dsp:txBody>
      <dsp:txXfrm>
        <a:off x="1111320" y="919880"/>
        <a:ext cx="667739" cy="304355"/>
      </dsp:txXfrm>
    </dsp:sp>
    <dsp:sp modelId="{BD4CDEE0-4F66-4F3A-BB10-E906AF570CDB}">
      <dsp:nvSpPr>
        <dsp:cNvPr id="0" name=""/>
        <dsp:cNvSpPr/>
      </dsp:nvSpPr>
      <dsp:spPr>
        <a:xfrm>
          <a:off x="1805883" y="968224"/>
          <a:ext cx="331866" cy="3318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ECBC4-875F-4BB4-9D17-B58F7D459E61}">
      <dsp:nvSpPr>
        <dsp:cNvPr id="0" name=""/>
        <dsp:cNvSpPr/>
      </dsp:nvSpPr>
      <dsp:spPr>
        <a:xfrm>
          <a:off x="2219967" y="212076"/>
          <a:ext cx="948190" cy="70780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D6710-2B3B-43C0-A942-373A55A0322C}">
      <dsp:nvSpPr>
        <dsp:cNvPr id="0" name=""/>
        <dsp:cNvSpPr/>
      </dsp:nvSpPr>
      <dsp:spPr>
        <a:xfrm>
          <a:off x="2219967" y="919880"/>
          <a:ext cx="948190" cy="304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Флеш-накопичувачі</a:t>
          </a:r>
          <a:endParaRPr lang="ru-RU" sz="800" kern="1200" dirty="0"/>
        </a:p>
      </dsp:txBody>
      <dsp:txXfrm>
        <a:off x="2219967" y="919880"/>
        <a:ext cx="667739" cy="304355"/>
      </dsp:txXfrm>
    </dsp:sp>
    <dsp:sp modelId="{EDAF14E5-A3B8-486C-AE22-527FE359402F}">
      <dsp:nvSpPr>
        <dsp:cNvPr id="0" name=""/>
        <dsp:cNvSpPr/>
      </dsp:nvSpPr>
      <dsp:spPr>
        <a:xfrm>
          <a:off x="2914530" y="968224"/>
          <a:ext cx="331866" cy="3318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8D66D-CFA2-4E50-9C54-0C383E5AAF11}">
      <dsp:nvSpPr>
        <dsp:cNvPr id="0" name=""/>
        <dsp:cNvSpPr/>
      </dsp:nvSpPr>
      <dsp:spPr>
        <a:xfrm>
          <a:off x="3328614" y="212076"/>
          <a:ext cx="948190" cy="70780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505DB-6354-4F77-BD82-AB908E52CB66}">
      <dsp:nvSpPr>
        <dsp:cNvPr id="0" name=""/>
        <dsp:cNvSpPr/>
      </dsp:nvSpPr>
      <dsp:spPr>
        <a:xfrm>
          <a:off x="3328614" y="919880"/>
          <a:ext cx="948190" cy="304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Дискеті</a:t>
          </a:r>
          <a:endParaRPr lang="ru-RU" sz="800" kern="1200" dirty="0"/>
        </a:p>
      </dsp:txBody>
      <dsp:txXfrm>
        <a:off x="3328614" y="919880"/>
        <a:ext cx="667739" cy="304355"/>
      </dsp:txXfrm>
    </dsp:sp>
    <dsp:sp modelId="{C8692DCB-5545-4ED6-80F8-94249EE6F8E4}">
      <dsp:nvSpPr>
        <dsp:cNvPr id="0" name=""/>
        <dsp:cNvSpPr/>
      </dsp:nvSpPr>
      <dsp:spPr>
        <a:xfrm>
          <a:off x="4023177" y="968224"/>
          <a:ext cx="331866" cy="3318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9F9767-5F67-4114-946E-9A80D7742DA4}">
      <dsp:nvSpPr>
        <dsp:cNvPr id="0" name=""/>
        <dsp:cNvSpPr/>
      </dsp:nvSpPr>
      <dsp:spPr>
        <a:xfrm>
          <a:off x="594243" y="4662"/>
          <a:ext cx="2166906" cy="161754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3B0E6-93D8-4850-B88D-1890F0B9E919}">
      <dsp:nvSpPr>
        <dsp:cNvPr id="0" name=""/>
        <dsp:cNvSpPr/>
      </dsp:nvSpPr>
      <dsp:spPr>
        <a:xfrm>
          <a:off x="594243" y="1622212"/>
          <a:ext cx="2166906" cy="695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Плитка</a:t>
          </a:r>
          <a:endParaRPr lang="ru-RU" sz="2400" kern="1200" dirty="0"/>
        </a:p>
      </dsp:txBody>
      <dsp:txXfrm>
        <a:off x="594243" y="1622212"/>
        <a:ext cx="1525990" cy="695546"/>
      </dsp:txXfrm>
    </dsp:sp>
    <dsp:sp modelId="{F725F33C-3ED3-4072-A5C9-3CB6DDFEA21C}">
      <dsp:nvSpPr>
        <dsp:cNvPr id="0" name=""/>
        <dsp:cNvSpPr/>
      </dsp:nvSpPr>
      <dsp:spPr>
        <a:xfrm>
          <a:off x="2181531" y="1732693"/>
          <a:ext cx="758417" cy="7584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DE42E-4ADF-409E-907E-4CE115B08D15}">
      <dsp:nvSpPr>
        <dsp:cNvPr id="0" name=""/>
        <dsp:cNvSpPr/>
      </dsp:nvSpPr>
      <dsp:spPr>
        <a:xfrm>
          <a:off x="3127842" y="4662"/>
          <a:ext cx="2166906" cy="161754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A0A55-E7A3-4535-BDF4-308D8466611D}">
      <dsp:nvSpPr>
        <dsp:cNvPr id="0" name=""/>
        <dsp:cNvSpPr/>
      </dsp:nvSpPr>
      <dsp:spPr>
        <a:xfrm>
          <a:off x="3127842" y="1622212"/>
          <a:ext cx="2166906" cy="695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Ескізи сторінок</a:t>
          </a:r>
          <a:endParaRPr lang="ru-RU" sz="2400" kern="1200" dirty="0"/>
        </a:p>
      </dsp:txBody>
      <dsp:txXfrm>
        <a:off x="3127842" y="1622212"/>
        <a:ext cx="1525990" cy="695546"/>
      </dsp:txXfrm>
    </dsp:sp>
    <dsp:sp modelId="{5440DC28-BC73-40B2-A168-2E84116C8356}">
      <dsp:nvSpPr>
        <dsp:cNvPr id="0" name=""/>
        <dsp:cNvSpPr/>
      </dsp:nvSpPr>
      <dsp:spPr>
        <a:xfrm>
          <a:off x="4715130" y="1732693"/>
          <a:ext cx="758417" cy="7584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F9549-F983-41ED-A5C8-4F2962A2803D}">
      <dsp:nvSpPr>
        <dsp:cNvPr id="0" name=""/>
        <dsp:cNvSpPr/>
      </dsp:nvSpPr>
      <dsp:spPr>
        <a:xfrm>
          <a:off x="5797305" y="0"/>
          <a:ext cx="2602627" cy="161754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1748E-C715-4704-8728-56E7B780C421}">
      <dsp:nvSpPr>
        <dsp:cNvPr id="0" name=""/>
        <dsp:cNvSpPr/>
      </dsp:nvSpPr>
      <dsp:spPr>
        <a:xfrm>
          <a:off x="5797305" y="1598167"/>
          <a:ext cx="2602627" cy="695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Значки</a:t>
          </a:r>
          <a:endParaRPr lang="ru-RU" sz="2400" kern="1200" dirty="0"/>
        </a:p>
      </dsp:txBody>
      <dsp:txXfrm>
        <a:off x="5797305" y="1598167"/>
        <a:ext cx="1832836" cy="695546"/>
      </dsp:txXfrm>
    </dsp:sp>
    <dsp:sp modelId="{6831940F-DAB2-4593-8ABC-C617388DFC43}">
      <dsp:nvSpPr>
        <dsp:cNvPr id="0" name=""/>
        <dsp:cNvSpPr/>
      </dsp:nvSpPr>
      <dsp:spPr>
        <a:xfrm>
          <a:off x="7813535" y="1708811"/>
          <a:ext cx="758417" cy="7584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F9EED-4609-4760-8C33-DC7932D761FC}">
      <dsp:nvSpPr>
        <dsp:cNvPr id="0" name=""/>
        <dsp:cNvSpPr/>
      </dsp:nvSpPr>
      <dsp:spPr>
        <a:xfrm>
          <a:off x="1980879" y="2860932"/>
          <a:ext cx="2166906" cy="161754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76825-DC5A-4FBD-95A2-A3A6BF49CA1A}">
      <dsp:nvSpPr>
        <dsp:cNvPr id="0" name=""/>
        <dsp:cNvSpPr/>
      </dsp:nvSpPr>
      <dsp:spPr>
        <a:xfrm>
          <a:off x="1989503" y="4484288"/>
          <a:ext cx="2166906" cy="695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Список</a:t>
          </a:r>
          <a:endParaRPr lang="ru-RU" sz="2400" kern="1200" dirty="0"/>
        </a:p>
      </dsp:txBody>
      <dsp:txXfrm>
        <a:off x="1989503" y="4484288"/>
        <a:ext cx="1525990" cy="695546"/>
      </dsp:txXfrm>
    </dsp:sp>
    <dsp:sp modelId="{C37C2169-0FBB-4175-AD4D-18BDC67C96E8}">
      <dsp:nvSpPr>
        <dsp:cNvPr id="0" name=""/>
        <dsp:cNvSpPr/>
      </dsp:nvSpPr>
      <dsp:spPr>
        <a:xfrm>
          <a:off x="3576792" y="4594770"/>
          <a:ext cx="758417" cy="7584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90165-1E54-431C-B805-555119693CDD}">
      <dsp:nvSpPr>
        <dsp:cNvPr id="0" name=""/>
        <dsp:cNvSpPr/>
      </dsp:nvSpPr>
      <dsp:spPr>
        <a:xfrm>
          <a:off x="4523102" y="2866739"/>
          <a:ext cx="2166906" cy="161754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7541B-6ECD-4148-8FFB-2C5B8F15E2A1}">
      <dsp:nvSpPr>
        <dsp:cNvPr id="0" name=""/>
        <dsp:cNvSpPr/>
      </dsp:nvSpPr>
      <dsp:spPr>
        <a:xfrm>
          <a:off x="4523102" y="4484288"/>
          <a:ext cx="2166906" cy="695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Таблиця</a:t>
          </a:r>
          <a:endParaRPr lang="ru-RU" sz="2400" kern="1200" dirty="0"/>
        </a:p>
      </dsp:txBody>
      <dsp:txXfrm>
        <a:off x="4523102" y="4484288"/>
        <a:ext cx="1525990" cy="695546"/>
      </dsp:txXfrm>
    </dsp:sp>
    <dsp:sp modelId="{2C33D508-628E-4363-A624-39E134DAA0B1}">
      <dsp:nvSpPr>
        <dsp:cNvPr id="0" name=""/>
        <dsp:cNvSpPr/>
      </dsp:nvSpPr>
      <dsp:spPr>
        <a:xfrm>
          <a:off x="6110391" y="4594770"/>
          <a:ext cx="758417" cy="7584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90DF0-AA63-40DA-85B1-F265ECAE7C3A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727B0-E203-4015-A49D-73AC28100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Вибравши</a:t>
            </a:r>
            <a:r>
              <a:rPr lang="uk-UA" baseline="0" dirty="0" smtClean="0"/>
              <a:t> </a:t>
            </a:r>
            <a:r>
              <a:rPr lang="uk-UA" baseline="0" dirty="0" err="1" smtClean="0"/>
              <a:t>“Робочий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стіл”</a:t>
            </a:r>
            <a:r>
              <a:rPr lang="uk-UA" baseline="0" dirty="0" smtClean="0"/>
              <a:t>, ми отримуємо в правій частині </a:t>
            </a:r>
            <a:r>
              <a:rPr lang="uk-UA" baseline="0" dirty="0" err="1" smtClean="0"/>
              <a:t>“Робочої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області”</a:t>
            </a:r>
            <a:r>
              <a:rPr lang="uk-UA" baseline="0" dirty="0" smtClean="0"/>
              <a:t> вікна доступ до всіх обєктів, що на ньому розташовані. Відповідно вибір </a:t>
            </a:r>
            <a:r>
              <a:rPr lang="uk-UA" baseline="0" dirty="0" err="1" smtClean="0"/>
              <a:t>ішших</a:t>
            </a:r>
            <a:r>
              <a:rPr lang="uk-UA" baseline="0" dirty="0" smtClean="0"/>
              <a:t> обєктів дає змогу здійснити доступ до </a:t>
            </a:r>
            <a:r>
              <a:rPr lang="uk-UA" baseline="0" dirty="0" err="1" smtClean="0"/>
              <a:t>дукументів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користовуча</a:t>
            </a:r>
            <a:r>
              <a:rPr lang="uk-UA" baseline="0" dirty="0" smtClean="0"/>
              <a:t> (Мої документи), файлів і папок, записаних на зовнішніх носіях(Мій </a:t>
            </a:r>
            <a:r>
              <a:rPr lang="uk-UA" baseline="0" dirty="0" err="1" smtClean="0"/>
              <a:t>компютер</a:t>
            </a:r>
            <a:r>
              <a:rPr lang="uk-UA" baseline="0" dirty="0" smtClean="0"/>
              <a:t>),до ресурсів </a:t>
            </a:r>
            <a:r>
              <a:rPr lang="uk-UA" baseline="0" dirty="0" err="1" smtClean="0"/>
              <a:t>компютерних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мережи</a:t>
            </a:r>
            <a:r>
              <a:rPr lang="uk-UA" baseline="0" dirty="0" smtClean="0"/>
              <a:t>(Мережне оточення) та до </a:t>
            </a:r>
            <a:r>
              <a:rPr lang="uk-UA" baseline="0" dirty="0" err="1" smtClean="0"/>
              <a:t>видалних</a:t>
            </a:r>
            <a:r>
              <a:rPr lang="uk-UA" baseline="0" dirty="0" smtClean="0"/>
              <a:t> файлів і папок(Кошик).</a:t>
            </a:r>
          </a:p>
          <a:p>
            <a:r>
              <a:rPr lang="uk-UA" baseline="0" dirty="0" smtClean="0"/>
              <a:t>Вибраний у лівій частині обєктів підсвічується у списку іншим кольором ,а його повне </a:t>
            </a:r>
            <a:r>
              <a:rPr lang="uk-UA" baseline="0" dirty="0" err="1" smtClean="0"/>
              <a:t>імя</a:t>
            </a:r>
            <a:r>
              <a:rPr lang="uk-UA" baseline="0" dirty="0" smtClean="0"/>
              <a:t> відображається </a:t>
            </a:r>
            <a:r>
              <a:rPr lang="uk-UA" baseline="0" dirty="0" err="1" smtClean="0"/>
              <a:t>у”Рядку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адреси”</a:t>
            </a:r>
            <a:r>
              <a:rPr lang="uk-UA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112A-1A98-4E5D-9532-35A346BBCF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A311-C7BB-4AB0-884B-A4ADD3606724}" type="datetime1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4322-FEA1-4288-A016-4A595BE4F0E1}" type="datetime1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ADF3-B1FC-4AC0-B4BD-B9703E288FDC}" type="datetime1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256FDB-26D3-4131-8B76-7461FCB0E63A}" type="datetime1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B579-001A-4F2D-BF7D-C91D4D6682B5}" type="datetime1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11A0-883A-4D7B-9429-CBF9DC4F0936}" type="datetime1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B503-40F4-4BB8-8503-6A19A6B6C42F}" type="datetime1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B7D-1A8A-48A2-B581-C1F8803B4AD2}" type="datetime1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1442-C16A-42EB-B0FF-75C5E2B60E05}" type="datetime1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503CF8-011E-4E32-AD88-0DF2750ED1EF}" type="datetime1">
              <a:rPr lang="ru-RU" smtClean="0"/>
              <a:pPr/>
              <a:t>09.04.2013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27F-7900-4358-9EA3-72A70FB8FF19}" type="datetime1">
              <a:rPr lang="ru-RU" smtClean="0"/>
              <a:pPr/>
              <a:t>09.04.2013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FDD25C-37B3-4D27-A8BE-6BCC6BE24687}" type="datetime1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Організація  даних у зовнішній пам'яті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Інформатика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542926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Вигляд</a:t>
            </a:r>
            <a:endParaRPr lang="ru-RU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1714512" cy="266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12976"/>
            <a:ext cx="226484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12976"/>
            <a:ext cx="20162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9552" y="836712"/>
            <a:ext cx="820891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Для встановлення різних режимів представлення списку об'єктів використовуються команди </a:t>
            </a:r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 Вигляд</a:t>
            </a:r>
            <a:r>
              <a:rPr lang="uk-UA" sz="2400" dirty="0" smtClean="0">
                <a:solidFill>
                  <a:srgbClr val="0070C0"/>
                </a:solidFill>
              </a:rPr>
              <a:t> на </a:t>
            </a:r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Панелі інструментів </a:t>
            </a:r>
            <a:r>
              <a:rPr lang="uk-UA" sz="2400" dirty="0" smtClean="0">
                <a:solidFill>
                  <a:srgbClr val="0070C0"/>
                </a:solidFill>
              </a:rPr>
              <a:t>або контекстного меню правої частини вікна. 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uk-UA" sz="2400" dirty="0" smtClean="0">
                <a:solidFill>
                  <a:srgbClr val="0070C0"/>
                </a:solidFill>
              </a:rPr>
              <a:t>Змінити вид подання можна також за допомогою </a:t>
            </a:r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кнопки  Подання</a:t>
            </a:r>
            <a:r>
              <a:rPr lang="uk-UA" sz="2400" dirty="0" smtClean="0">
                <a:solidFill>
                  <a:srgbClr val="0070C0"/>
                </a:solidFill>
              </a:rPr>
              <a:t>   на панелі інструментів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19872" y="3501008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99592" y="314096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68144" y="3140968"/>
            <a:ext cx="1584176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6136" y="2924944"/>
            <a:ext cx="3039117" cy="3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Навігація деревом папок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8820472" cy="29523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chemeClr val="bg1"/>
                </a:solidFill>
              </a:rPr>
              <a:t>Якщо у програмі Провідник у дереві папок виділити значок папки або пристрою, то у правій частині вікна програми відобразиться їхній вміст. </a:t>
            </a:r>
            <a:r>
              <a:rPr lang="uk-UA" dirty="0" smtClean="0">
                <a:solidFill>
                  <a:srgbClr val="C00000"/>
                </a:solidFill>
              </a:rPr>
              <a:t>Щоб переглянути структуру певної папки безпосередньо у дереві, потрібно клацнути позначку            поруч з її значком. </a:t>
            </a:r>
            <a:r>
              <a:rPr lang="uk-UA" dirty="0" smtClean="0">
                <a:solidFill>
                  <a:schemeClr val="bg1"/>
                </a:solidFill>
              </a:rPr>
              <a:t>Буде показано папки, що містяться в цій папці, а замість позначки      з'явиться позначка     ; якщо клацнути на ній структуру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 папки буде приховано.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214314" cy="25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20888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772816"/>
            <a:ext cx="216024" cy="2544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356992"/>
            <a:ext cx="1784240" cy="316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573016"/>
            <a:ext cx="2005775" cy="292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503920" cy="280831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uk-UA" dirty="0" smtClean="0"/>
              <a:t>	</a:t>
            </a:r>
            <a:r>
              <a:rPr lang="uk-UA" sz="2000" dirty="0" smtClean="0">
                <a:solidFill>
                  <a:srgbClr val="002060"/>
                </a:solidFill>
              </a:rPr>
              <a:t>Переміщуватися папками можна у двох напрямках: від папки до її </a:t>
            </a:r>
            <a:r>
              <a:rPr lang="uk-UA" sz="2000" dirty="0" err="1" smtClean="0">
                <a:solidFill>
                  <a:srgbClr val="002060"/>
                </a:solidFill>
              </a:rPr>
              <a:t>підпапок</a:t>
            </a:r>
            <a:r>
              <a:rPr lang="uk-UA" sz="2000" dirty="0" smtClean="0">
                <a:solidFill>
                  <a:srgbClr val="002060"/>
                </a:solidFill>
              </a:rPr>
              <a:t> та у зворотному.  У першому напрямі навігація здійснюється дуже просто: достатньо відкрити </a:t>
            </a:r>
            <a:r>
              <a:rPr lang="uk-UA" sz="2000" dirty="0" err="1" smtClean="0">
                <a:solidFill>
                  <a:srgbClr val="002060"/>
                </a:solidFill>
              </a:rPr>
              <a:t>підпапку</a:t>
            </a:r>
            <a:r>
              <a:rPr lang="uk-UA" sz="2000" dirty="0" smtClean="0">
                <a:solidFill>
                  <a:srgbClr val="002060"/>
                </a:solidFill>
              </a:rPr>
              <a:t>, двічі клацнувши її, і вміст </a:t>
            </a:r>
            <a:r>
              <a:rPr lang="uk-UA" sz="2000" dirty="0" err="1" smtClean="0">
                <a:solidFill>
                  <a:srgbClr val="002060"/>
                </a:solidFill>
              </a:rPr>
              <a:t>підпапки</a:t>
            </a:r>
            <a:r>
              <a:rPr lang="uk-UA" sz="2000" dirty="0" smtClean="0">
                <a:solidFill>
                  <a:srgbClr val="002060"/>
                </a:solidFill>
              </a:rPr>
              <a:t> відобразиться у активному вікні. Для навігації у зворотному напрямі призначена кнопка         (Вгору).    На панелі інструментів</a:t>
            </a:r>
          </a:p>
          <a:p>
            <a:pPr algn="just">
              <a:lnSpc>
                <a:spcPct val="110000"/>
              </a:lnSpc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     						                                         є ще дві зручні кнопки: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Навігація вікнами папок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717032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rgbClr val="002060"/>
                </a:solidFill>
              </a:rPr>
              <a:t>Вони дають змогу повернути на крок назад або вперед тобто відобразити зміст папок, до яких користувач уже звертався. При їх виборі відкривається список папок ,  до яких користувач уже отримував доступ під час поточного сеансу роботи з програмою Провідник. Вибір будь-якої з них робить її поточною.                   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857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87824" y="3140968"/>
            <a:ext cx="85976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276872"/>
            <a:ext cx="314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36912"/>
            <a:ext cx="612068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>
            <a:stCxn id="8195" idx="2"/>
          </p:cNvCxnSpPr>
          <p:nvPr/>
        </p:nvCxnSpPr>
        <p:spPr>
          <a:xfrm flipH="1">
            <a:off x="2627784" y="2562622"/>
            <a:ext cx="1309291" cy="2183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Нижний колонтитул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Особливості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організації даних в операційній системі </a:t>
            </a:r>
            <a:r>
              <a:rPr lang="en-US" sz="2800" dirty="0" smtClean="0">
                <a:solidFill>
                  <a:srgbClr val="FFFF00"/>
                </a:solidFill>
              </a:rPr>
              <a:t>Windows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2273921" cy="19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92896"/>
            <a:ext cx="857256" cy="857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1440160" cy="11521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276872"/>
            <a:ext cx="1368152" cy="5760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340768"/>
            <a:ext cx="1512168" cy="5760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>
            <a:stCxn id="9218" idx="3"/>
            <a:endCxn id="9220" idx="1"/>
          </p:cNvCxnSpPr>
          <p:nvPr/>
        </p:nvCxnSpPr>
        <p:spPr>
          <a:xfrm flipV="1">
            <a:off x="2957489" y="1772816"/>
            <a:ext cx="822423" cy="6046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218" idx="3"/>
            <a:endCxn id="9219" idx="1"/>
          </p:cNvCxnSpPr>
          <p:nvPr/>
        </p:nvCxnSpPr>
        <p:spPr>
          <a:xfrm>
            <a:off x="2957489" y="2377474"/>
            <a:ext cx="1182463" cy="5440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221" idx="1"/>
            <a:endCxn id="9219" idx="3"/>
          </p:cNvCxnSpPr>
          <p:nvPr/>
        </p:nvCxnSpPr>
        <p:spPr>
          <a:xfrm flipH="1">
            <a:off x="4997208" y="2564904"/>
            <a:ext cx="654912" cy="3566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220" idx="3"/>
            <a:endCxn id="9221" idx="0"/>
          </p:cNvCxnSpPr>
          <p:nvPr/>
        </p:nvCxnSpPr>
        <p:spPr>
          <a:xfrm>
            <a:off x="5220072" y="1772816"/>
            <a:ext cx="1116124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220" idx="3"/>
            <a:endCxn id="9222" idx="1"/>
          </p:cNvCxnSpPr>
          <p:nvPr/>
        </p:nvCxnSpPr>
        <p:spPr>
          <a:xfrm flipV="1">
            <a:off x="5220072" y="1628800"/>
            <a:ext cx="1512168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15816" y="764704"/>
            <a:ext cx="40719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Організація даних в ОС </a:t>
            </a:r>
            <a:r>
              <a:rPr lang="en-US" dirty="0" smtClean="0"/>
              <a:t>Windows XP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3356992"/>
            <a:ext cx="8893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Структура даних у файловій системі </a:t>
            </a:r>
            <a:r>
              <a:rPr lang="en-US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Windows XP </a:t>
            </a:r>
            <a:r>
              <a:rPr lang="uk-UA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дещо відмінна від тієї, яку бачить користувач. Операційна система створює для користувача </a:t>
            </a:r>
            <a:r>
              <a:rPr lang="uk-UA" b="1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“надбудову”</a:t>
            </a:r>
            <a:r>
              <a:rPr lang="uk-UA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над пристроями зберігання – папку Мій комп'ютер. Це зручно, оскільки з'являється єдина точка доступу до всіх таких пристроїв. Але і над папкою Мій комп'ютер є </a:t>
            </a:r>
            <a:r>
              <a:rPr lang="uk-UA" b="1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“надбудова”</a:t>
            </a:r>
            <a:r>
              <a:rPr lang="uk-UA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– папка Робочий стіл, вміст якої ми бачимо на Робочому столі </a:t>
            </a:r>
            <a:r>
              <a:rPr lang="en-US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Windows</a:t>
            </a:r>
            <a:r>
              <a:rPr lang="uk-UA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Робочий стіл забезпечує швидкий доступ до найважливіших даних, адже, на ньому розміщують найпотрібніші об’єкти або їх ярлики. Однак, у файловій системі коренем дерева папок може бути лише диск, а Робочий стіл, Мій комп'ютер і всі інші стандартні папки містяться на дисках, а не над ними. Зокрема, Робочий стіл – це папка, повний шлях до якої має вигляд: </a:t>
            </a:r>
            <a:r>
              <a:rPr lang="en-US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C:\Document and Setting\All Users\</a:t>
            </a:r>
            <a:r>
              <a:rPr lang="uk-UA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Робочий стіл. Усі об'єкти цієї папки відображаються на робочих столах всіх користувачів цього комп'ютера. </a:t>
            </a:r>
            <a:endParaRPr lang="ru-RU" b="1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620688"/>
            <a:ext cx="100811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002060"/>
                </a:solidFill>
              </a:rPr>
              <a:t>Робочий стіл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30" name="Прямая со стрелкой 29"/>
          <p:cNvCxnSpPr>
            <a:stCxn id="22" idx="2"/>
            <a:endCxn id="9218" idx="0"/>
          </p:cNvCxnSpPr>
          <p:nvPr/>
        </p:nvCxnSpPr>
        <p:spPr>
          <a:xfrm>
            <a:off x="755576" y="1205463"/>
            <a:ext cx="1064953" cy="2073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5882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Способи відображення об'єктів 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000108"/>
          <a:ext cx="88583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Об'єкти файлової системи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716016" cy="18413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Об'єкти файлової системи – це файли, які містяться у каталогах. Файли та каталоги розташовуються на пристроях зберігання даних.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Файли, каталоги і пристрої зберігання </a:t>
            </a:r>
            <a:r>
              <a:rPr lang="uk-UA" b="1" dirty="0" smtClean="0"/>
              <a:t>у вікнах </a:t>
            </a:r>
            <a:r>
              <a:rPr lang="en-US" b="1" dirty="0" smtClean="0"/>
              <a:t>Windows XP</a:t>
            </a:r>
            <a:r>
              <a:rPr lang="uk-UA" b="1" dirty="0" smtClean="0"/>
              <a:t> зображуються різними значками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1520" y="2348880"/>
            <a:ext cx="4038600" cy="1440160"/>
          </a:xfrm>
        </p:spPr>
        <p:txBody>
          <a:bodyPr>
            <a:normAutofit fontScale="77500" lnSpcReduction="20000"/>
          </a:bodyPr>
          <a:lstStyle/>
          <a:p>
            <a:pPr marL="174625" indent="-93663">
              <a:buNone/>
            </a:pPr>
            <a:r>
              <a:rPr lang="uk-UA" sz="2800" dirty="0" smtClean="0"/>
              <a:t>	</a:t>
            </a:r>
            <a:r>
              <a:rPr lang="uk-UA" sz="2800" dirty="0" smtClean="0">
                <a:solidFill>
                  <a:srgbClr val="7030A0"/>
                </a:solidFill>
              </a:rPr>
              <a:t>Деякі папки мають спеціальні значки. Це стандартні папки, які є на всіх комп'ютерах,  де встановлено ОС </a:t>
            </a:r>
            <a:r>
              <a:rPr lang="en-US" sz="2800" dirty="0" smtClean="0">
                <a:solidFill>
                  <a:srgbClr val="7030A0"/>
                </a:solidFill>
              </a:rPr>
              <a:t>Windows XP</a:t>
            </a:r>
            <a:r>
              <a:rPr lang="uk-UA" sz="2800" dirty="0" smtClean="0">
                <a:solidFill>
                  <a:srgbClr val="7030A0"/>
                </a:solidFill>
              </a:rPr>
              <a:t>: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929090" cy="18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3528" y="58772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Значки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об'єктів 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ОС </a:t>
            </a:r>
            <a:r>
              <a:rPr lang="en-US" b="1" dirty="0" smtClean="0">
                <a:solidFill>
                  <a:srgbClr val="FF0000"/>
                </a:solidFill>
              </a:rPr>
              <a:t>Windows XP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Содержимое 9"/>
          <p:cNvGraphicFramePr>
            <a:graphicFrameLocks/>
          </p:cNvGraphicFramePr>
          <p:nvPr/>
        </p:nvGraphicFramePr>
        <p:xfrm>
          <a:off x="4860032" y="836712"/>
          <a:ext cx="392909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Пристрої зберігання даних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96752"/>
            <a:ext cx="4429156" cy="23751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000" dirty="0" smtClean="0"/>
              <a:t>Щоб уведені або створені іншим способом дані не зникли після вимкнення комп'ютера,  їх необхідно записати у вигляді файлів на пристрої зберігання даних: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4008" y="1196752"/>
          <a:ext cx="435771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3573016"/>
            <a:ext cx="4320480" cy="2016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Довідатись, які пристрої зберігання встановлено на комп'ютері  можна, переглянувши вміст папки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Мій комп'ютер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uk-UA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564904"/>
            <a:ext cx="3603820" cy="392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Стандартні імена пристроїв зберігання даних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4286280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Пристрої зберігання даних в ОС </a:t>
            </a:r>
            <a:r>
              <a:rPr lang="en-US" dirty="0" smtClean="0"/>
              <a:t>Windows XP </a:t>
            </a:r>
            <a:r>
              <a:rPr lang="uk-UA" dirty="0" smtClean="0"/>
              <a:t>іменують за певними правилами. А саме: пристрої називають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літерами англійського алфавіту</a:t>
            </a:r>
            <a:r>
              <a:rPr lang="uk-UA" dirty="0" smtClean="0"/>
              <a:t>, причому перші літери призначають стаціонарним пристроям, а наступні літери відведено знімним і мережним пристроям.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572000" y="692696"/>
          <a:ext cx="4059238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78"/>
                <a:gridCol w="321196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Ім'я диску</a:t>
                      </a:r>
                      <a:endParaRPr lang="ru-RU" sz="1200" dirty="0"/>
                    </a:p>
                  </a:txBody>
                  <a:tcPr marL="91907" marR="91907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Правила іменування</a:t>
                      </a:r>
                      <a:endParaRPr lang="ru-RU" sz="1200" dirty="0"/>
                    </a:p>
                  </a:txBody>
                  <a:tcPr marL="91907" marR="919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А</a:t>
                      </a:r>
                      <a:endParaRPr lang="ru-RU" sz="1200" dirty="0"/>
                    </a:p>
                  </a:txBody>
                  <a:tcPr marL="91907" marR="91907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Ім'я дисковода для дискет</a:t>
                      </a:r>
                      <a:endParaRPr lang="ru-RU" sz="1200" dirty="0"/>
                    </a:p>
                  </a:txBody>
                  <a:tcPr marL="91907" marR="919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</a:t>
                      </a:r>
                      <a:endParaRPr lang="ru-RU" sz="1200" dirty="0"/>
                    </a:p>
                  </a:txBody>
                  <a:tcPr marL="91907" marR="91907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Зарезервовано для другого дисковода для дискет</a:t>
                      </a:r>
                      <a:endParaRPr lang="ru-RU" sz="1200" dirty="0"/>
                    </a:p>
                  </a:txBody>
                  <a:tcPr marL="91907" marR="919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С, </a:t>
                      </a:r>
                      <a:r>
                        <a:rPr lang="en-US" sz="1200" dirty="0" smtClean="0"/>
                        <a:t>D, E</a:t>
                      </a:r>
                      <a:endParaRPr lang="uk-UA" sz="1200" dirty="0" smtClean="0"/>
                    </a:p>
                    <a:p>
                      <a:r>
                        <a:rPr lang="uk-UA" sz="1200" dirty="0" smtClean="0"/>
                        <a:t> і т.д.</a:t>
                      </a:r>
                      <a:endParaRPr lang="ru-RU" sz="1200" dirty="0"/>
                    </a:p>
                  </a:txBody>
                  <a:tcPr marL="91907" marR="91907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Імена для жорстких дисків. Зокрема,</a:t>
                      </a:r>
                      <a:r>
                        <a:rPr lang="uk-UA" sz="1200" baseline="0" dirty="0" smtClean="0"/>
                        <a:t> якщо на комп'ютері є один жорсткий диск, він позначатиметься літерою С, якщо два – </a:t>
                      </a:r>
                      <a:r>
                        <a:rPr lang="uk-UA" sz="1200" dirty="0" smtClean="0"/>
                        <a:t>С і </a:t>
                      </a:r>
                      <a:r>
                        <a:rPr lang="en-US" sz="1200" dirty="0" smtClean="0"/>
                        <a:t>D</a:t>
                      </a:r>
                      <a:r>
                        <a:rPr lang="uk-UA" sz="1200" dirty="0" smtClean="0"/>
                        <a:t>.</a:t>
                      </a:r>
                      <a:endParaRPr lang="ru-RU" sz="1200" dirty="0"/>
                    </a:p>
                  </a:txBody>
                  <a:tcPr marL="91907" marR="91907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907" marR="91907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Дисководи для  </a:t>
                      </a:r>
                      <a:r>
                        <a:rPr lang="en-US" sz="1200" dirty="0" smtClean="0"/>
                        <a:t>CD </a:t>
                      </a:r>
                      <a:r>
                        <a:rPr lang="uk-UA" sz="1200" dirty="0" smtClean="0"/>
                        <a:t>та </a:t>
                      </a:r>
                      <a:r>
                        <a:rPr lang="en-US" sz="1200" dirty="0" smtClean="0"/>
                        <a:t> DVD</a:t>
                      </a:r>
                      <a:r>
                        <a:rPr lang="uk-UA" sz="1200" dirty="0" smtClean="0"/>
                        <a:t> – дисків позначають літерами, що йдуть в алфавіті після останньої літери, призначеної жорсткому диску. Наприклад, якщо є два жорсткі</a:t>
                      </a:r>
                      <a:r>
                        <a:rPr lang="uk-UA" sz="1200" baseline="0" dirty="0" smtClean="0"/>
                        <a:t> диски та </a:t>
                      </a:r>
                      <a:r>
                        <a:rPr lang="en-US" sz="1200" dirty="0" smtClean="0"/>
                        <a:t>DVD</a:t>
                      </a:r>
                      <a:r>
                        <a:rPr lang="uk-UA" sz="1200" dirty="0" smtClean="0"/>
                        <a:t> – дисковод, то він позначатиметься літерою Е. </a:t>
                      </a:r>
                      <a:endParaRPr lang="ru-RU" sz="1200" dirty="0"/>
                    </a:p>
                  </a:txBody>
                  <a:tcPr marL="91907" marR="91907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373216"/>
            <a:ext cx="43204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dirty="0" smtClean="0"/>
              <a:t>Після останньої літери, що іменує оптичний дисковод, решту алфавіту використовують для позначення знімних та мережних дисків.</a:t>
            </a:r>
            <a:endParaRPr lang="ru-RU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61048"/>
            <a:ext cx="3192614" cy="286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Шлях до файлу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764704"/>
            <a:ext cx="4645180" cy="583264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uk-UA" dirty="0" smtClean="0"/>
              <a:t>		</a:t>
            </a:r>
            <a:r>
              <a:rPr lang="uk-UA" dirty="0" smtClean="0">
                <a:solidFill>
                  <a:srgbClr val="002060"/>
                </a:solidFill>
              </a:rPr>
              <a:t>Структуру файлів та папок можна зобразити як дерево, де диск є коренем, папки – гілками, файли – листками. Щоб віднайти певний файл, слід знати повну його адресу (дерево, гілку, листочок).</a:t>
            </a:r>
          </a:p>
          <a:p>
            <a:pPr algn="just">
              <a:lnSpc>
                <a:spcPct val="120000"/>
              </a:lnSpc>
              <a:buNone/>
            </a:pPr>
            <a:r>
              <a:rPr lang="uk-UA" dirty="0" smtClean="0">
                <a:solidFill>
                  <a:srgbClr val="002060"/>
                </a:solidFill>
              </a:rPr>
              <a:t>		Повний шлях записують за певними правилами. Спочатку вказують ім'я диску, , ставлять двокрапку (</a:t>
            </a:r>
            <a:r>
              <a:rPr lang="uk-UA" dirty="0" smtClean="0">
                <a:solidFill>
                  <a:srgbClr val="002060"/>
                </a:solidFill>
                <a:sym typeface="Wingdings" pitchFamily="2" charset="2"/>
              </a:rPr>
              <a:t>:) та записують послідовність імен каталогів, перед кожним з яких розміщують зворотну скісну риску (\). В кінці зазначають ім'я файлу.</a:t>
            </a:r>
          </a:p>
          <a:p>
            <a:pPr algn="just"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836712"/>
            <a:ext cx="4038600" cy="409248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uk-UA" dirty="0" smtClean="0">
                <a:solidFill>
                  <a:srgbClr val="002060"/>
                </a:solidFill>
                <a:sym typeface="Wingdings" pitchFamily="2" charset="2"/>
              </a:rPr>
              <a:t>Наприклад: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D:\</a:t>
            </a:r>
            <a:r>
              <a:rPr lang="uk-UA" dirty="0" smtClean="0">
                <a:solidFill>
                  <a:srgbClr val="002060"/>
                </a:solidFill>
                <a:sym typeface="Wingdings" pitchFamily="2" charset="2"/>
              </a:rPr>
              <a:t>Мої </a:t>
            </a:r>
            <a:r>
              <a:rPr lang="uk-UA" dirty="0" err="1" smtClean="0">
                <a:solidFill>
                  <a:srgbClr val="002060"/>
                </a:solidFill>
                <a:sym typeface="Wingdings" pitchFamily="2" charset="2"/>
              </a:rPr>
              <a:t>документи\клас\</a:t>
            </a:r>
            <a:r>
              <a:rPr lang="ru-RU" dirty="0" smtClean="0">
                <a:solidFill>
                  <a:srgbClr val="002060"/>
                </a:solidFill>
                <a:sym typeface="Wingdings" pitchFamily="2" charset="2"/>
              </a:rPr>
              <a:t>список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.txt</a:t>
            </a:r>
          </a:p>
          <a:p>
            <a:pPr algn="just">
              <a:lnSpc>
                <a:spcPct val="110000"/>
              </a:lnSpc>
              <a:buNone/>
            </a:pPr>
            <a:r>
              <a:rPr lang="uk-UA" dirty="0" smtClean="0">
                <a:solidFill>
                  <a:srgbClr val="002060"/>
                </a:solidFill>
                <a:sym typeface="Wingdings" pitchFamily="2" charset="2"/>
              </a:rPr>
              <a:t>Цей шлях означає:</a:t>
            </a:r>
          </a:p>
          <a:p>
            <a:pPr algn="just">
              <a:lnSpc>
                <a:spcPct val="110000"/>
              </a:lnSpc>
            </a:pPr>
            <a:r>
              <a:rPr lang="uk-UA" dirty="0" smtClean="0">
                <a:solidFill>
                  <a:srgbClr val="002060"/>
                </a:solidFill>
                <a:sym typeface="Wingdings" pitchFamily="2" charset="2"/>
              </a:rPr>
              <a:t>Файл </a:t>
            </a:r>
            <a:r>
              <a:rPr lang="ru-RU" dirty="0" smtClean="0">
                <a:solidFill>
                  <a:srgbClr val="002060"/>
                </a:solidFill>
                <a:sym typeface="Wingdings" pitchFamily="2" charset="2"/>
              </a:rPr>
              <a:t>список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.txt</a:t>
            </a:r>
            <a:r>
              <a:rPr lang="uk-UA" dirty="0" smtClean="0">
                <a:solidFill>
                  <a:srgbClr val="002060"/>
                </a:solidFill>
                <a:sym typeface="Wingdings" pitchFamily="2" charset="2"/>
              </a:rPr>
              <a:t> міститься у папці  клас</a:t>
            </a:r>
          </a:p>
          <a:p>
            <a:pPr algn="just">
              <a:lnSpc>
                <a:spcPct val="110000"/>
              </a:lnSpc>
            </a:pPr>
            <a:r>
              <a:rPr lang="uk-UA" dirty="0" smtClean="0">
                <a:solidFill>
                  <a:srgbClr val="002060"/>
                </a:solidFill>
                <a:sym typeface="Wingdings" pitchFamily="2" charset="2"/>
              </a:rPr>
              <a:t>Папка </a:t>
            </a:r>
            <a:r>
              <a:rPr lang="uk-UA" dirty="0" err="1" smtClean="0">
                <a:solidFill>
                  <a:srgbClr val="002060"/>
                </a:solidFill>
                <a:sym typeface="Wingdings" pitchFamily="2" charset="2"/>
              </a:rPr>
              <a:t>“клас”</a:t>
            </a:r>
            <a:r>
              <a:rPr lang="uk-UA" dirty="0" smtClean="0">
                <a:solidFill>
                  <a:srgbClr val="002060"/>
                </a:solidFill>
                <a:sym typeface="Wingdings" pitchFamily="2" charset="2"/>
              </a:rPr>
              <a:t> міститься у папці Мої документи</a:t>
            </a:r>
          </a:p>
          <a:p>
            <a:pPr algn="just">
              <a:lnSpc>
                <a:spcPct val="110000"/>
              </a:lnSpc>
            </a:pPr>
            <a:r>
              <a:rPr lang="uk-UA" dirty="0" smtClean="0">
                <a:solidFill>
                  <a:srgbClr val="002060"/>
                </a:solidFill>
                <a:sym typeface="Wingdings" pitchFamily="2" charset="2"/>
              </a:rPr>
              <a:t>Папка Мої документи розташована в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uk-UA" dirty="0" smtClean="0">
                <a:solidFill>
                  <a:srgbClr val="002060"/>
                </a:solidFill>
                <a:sym typeface="Wingdings" pitchFamily="2" charset="2"/>
              </a:rPr>
              <a:t>кореневому каталозі диска 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D</a:t>
            </a:r>
            <a:r>
              <a:rPr lang="uk-UA" dirty="0" smtClean="0">
                <a:solidFill>
                  <a:srgbClr val="002060"/>
                </a:solidFill>
                <a:sym typeface="Wingdings" pitchFamily="2" charset="2"/>
              </a:rPr>
              <a:t>.</a:t>
            </a:r>
            <a:endParaRPr lang="uk-UA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5085184"/>
            <a:ext cx="421484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Кореневий каталог </a:t>
            </a:r>
            <a:r>
              <a:rPr lang="uk-UA" dirty="0" smtClean="0"/>
              <a:t>– каталог, який не міститься в жодному іншому каталозі (він формується на диску після форматування)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32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Навігація. Програма Провідник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692696"/>
            <a:ext cx="8374704" cy="19504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uk-UA" sz="2000" b="1" dirty="0" smtClean="0"/>
              <a:t>Навігація</a:t>
            </a:r>
          </a:p>
          <a:p>
            <a:pPr>
              <a:lnSpc>
                <a:spcPct val="120000"/>
              </a:lnSpc>
              <a:buNone/>
            </a:pPr>
            <a:r>
              <a:rPr lang="uk-UA" sz="2000" b="1" dirty="0" smtClean="0"/>
              <a:t>	В одному вікні водночас може відображатися вміст лише однієї папки. Щоб побачити вміст іншої папки, до неї потрібно перейти.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переміщення між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дисками та папками називають навігацією</a:t>
            </a:r>
            <a:r>
              <a:rPr lang="uk-UA" sz="2000" b="1" dirty="0" smtClean="0"/>
              <a:t>. Для навігації в ОС </a:t>
            </a:r>
            <a:r>
              <a:rPr lang="en-US" sz="2000" b="1" dirty="0" smtClean="0"/>
              <a:t>Windows XP </a:t>
            </a:r>
            <a:r>
              <a:rPr lang="uk-UA" sz="2000" b="1" dirty="0" smtClean="0"/>
              <a:t>є спеціальна програма – </a:t>
            </a:r>
            <a:r>
              <a:rPr lang="uk-UA" sz="2000" b="1" dirty="0" smtClean="0">
                <a:solidFill>
                  <a:srgbClr val="FFFF00"/>
                </a:solidFill>
              </a:rPr>
              <a:t>Провідник.</a:t>
            </a:r>
            <a:r>
              <a:rPr lang="uk-UA" sz="2000" b="1" dirty="0" smtClean="0"/>
              <a:t> 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2708920"/>
            <a:ext cx="4123184" cy="20882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Програма Провідник – стандартний засіб </a:t>
            </a:r>
            <a:r>
              <a:rPr lang="en-US" dirty="0" smtClean="0"/>
              <a:t>Windows XP</a:t>
            </a:r>
            <a:r>
              <a:rPr lang="uk-UA" dirty="0" smtClean="0"/>
              <a:t>. Її запускають командою:</a:t>
            </a:r>
          </a:p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Пуск, Всі Програми, Стандартні, Провідник</a:t>
            </a:r>
          </a:p>
          <a:p>
            <a:r>
              <a:rPr lang="uk-UA" dirty="0" smtClean="0"/>
              <a:t>Командою</a:t>
            </a:r>
            <a:r>
              <a:rPr lang="uk-UA" b="1" dirty="0" smtClean="0"/>
              <a:t> Провідник </a:t>
            </a:r>
            <a:r>
              <a:rPr lang="uk-UA" dirty="0" smtClean="0"/>
              <a:t>контекстного меню будь-якої папки.</a:t>
            </a:r>
            <a:endParaRPr lang="uk-UA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4089246" cy="372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653136"/>
            <a:ext cx="1873455" cy="190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255" r="25690" b="4255"/>
          <a:stretch>
            <a:fillRect/>
          </a:stretch>
        </p:blipFill>
        <p:spPr bwMode="auto">
          <a:xfrm>
            <a:off x="5148064" y="1844824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Вікно програми Провідник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4752528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	</a:t>
            </a:r>
            <a:r>
              <a:rPr lang="uk-UA" sz="2000" dirty="0" smtClean="0">
                <a:solidFill>
                  <a:srgbClr val="7030A0"/>
                </a:solidFill>
              </a:rPr>
              <a:t>Відмінність між вікном папки та вікном програми Провідник полягає в тому, що ліворуч у вікні Провідника відкрито дерево папок. </a:t>
            </a:r>
          </a:p>
          <a:p>
            <a:r>
              <a:rPr lang="uk-UA" sz="2000" dirty="0">
                <a:solidFill>
                  <a:srgbClr val="7030A0"/>
                </a:solidFill>
              </a:rPr>
              <a:t>	</a:t>
            </a:r>
            <a:r>
              <a:rPr lang="uk-UA" sz="2000" dirty="0" smtClean="0">
                <a:solidFill>
                  <a:srgbClr val="7030A0"/>
                </a:solidFill>
              </a:rPr>
              <a:t>Якщо його закрити, відобразяться область завдань, і вікно Провідника перетвориться на звичайне вікно папки. 	</a:t>
            </a:r>
          </a:p>
          <a:p>
            <a:r>
              <a:rPr lang="uk-UA" sz="2000" dirty="0">
                <a:solidFill>
                  <a:srgbClr val="7030A0"/>
                </a:solidFill>
              </a:rPr>
              <a:t>	</a:t>
            </a:r>
            <a:r>
              <a:rPr lang="uk-UA" sz="2000" dirty="0" smtClean="0">
                <a:solidFill>
                  <a:schemeClr val="bg1"/>
                </a:solidFill>
              </a:rPr>
              <a:t>Переключити режими </a:t>
            </a:r>
            <a:r>
              <a:rPr lang="uk-UA" sz="2000" dirty="0" smtClean="0">
                <a:solidFill>
                  <a:srgbClr val="7030A0"/>
                </a:solidFill>
              </a:rPr>
              <a:t>відображення </a:t>
            </a:r>
            <a:r>
              <a:rPr lang="uk-UA" sz="2000" dirty="0" smtClean="0">
                <a:solidFill>
                  <a:schemeClr val="bg1"/>
                </a:solidFill>
              </a:rPr>
              <a:t>дерева папок </a:t>
            </a:r>
            <a:r>
              <a:rPr lang="uk-UA" sz="2000" dirty="0" smtClean="0">
                <a:solidFill>
                  <a:srgbClr val="7030A0"/>
                </a:solidFill>
              </a:rPr>
              <a:t>та області завдань можна й </a:t>
            </a:r>
            <a:r>
              <a:rPr lang="uk-UA" sz="2000" dirty="0" smtClean="0">
                <a:solidFill>
                  <a:schemeClr val="bg1"/>
                </a:solidFill>
              </a:rPr>
              <a:t>за допомогою кнопки                       </a:t>
            </a:r>
          </a:p>
          <a:p>
            <a:r>
              <a:rPr lang="uk-UA" sz="2000" dirty="0">
                <a:solidFill>
                  <a:srgbClr val="7030A0"/>
                </a:solidFill>
              </a:rPr>
              <a:t> </a:t>
            </a:r>
            <a:r>
              <a:rPr lang="uk-UA" sz="2000" dirty="0" smtClean="0">
                <a:solidFill>
                  <a:srgbClr val="7030A0"/>
                </a:solidFill>
              </a:rPr>
              <a:t>                    (Папки)  на панелі  </a:t>
            </a:r>
          </a:p>
          <a:p>
            <a:r>
              <a:rPr lang="uk-UA" sz="2000" dirty="0">
                <a:solidFill>
                  <a:srgbClr val="7030A0"/>
                </a:solidFill>
              </a:rPr>
              <a:t> </a:t>
            </a:r>
            <a:r>
              <a:rPr lang="uk-UA" sz="2000" dirty="0" smtClean="0">
                <a:solidFill>
                  <a:srgbClr val="7030A0"/>
                </a:solidFill>
              </a:rPr>
              <a:t>                     інструментів. </a:t>
            </a:r>
          </a:p>
          <a:p>
            <a:r>
              <a:rPr lang="uk-UA" sz="2000" dirty="0" smtClean="0">
                <a:solidFill>
                  <a:srgbClr val="7030A0"/>
                </a:solidFill>
              </a:rPr>
              <a:t>	Вікно програми Провідник, крім Рядка заголовка вікна, містить Рядок меню, Панель інструментів, Рядок адреси. Робоча область вікна розділена на ліву і праву частини.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149080"/>
            <a:ext cx="864096" cy="51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7030A0">
                <a:alpha val="40000"/>
              </a:srgbClr>
            </a:glow>
          </a:effectLst>
        </p:spPr>
      </p:pic>
      <p:sp>
        <p:nvSpPr>
          <p:cNvPr id="6" name="Овал 5"/>
          <p:cNvSpPr/>
          <p:nvPr/>
        </p:nvSpPr>
        <p:spPr>
          <a:xfrm>
            <a:off x="5724128" y="692696"/>
            <a:ext cx="244827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Кнопка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Папки ”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stCxn id="6" idx="4"/>
          </p:cNvCxnSpPr>
          <p:nvPr/>
        </p:nvCxnSpPr>
        <p:spPr>
          <a:xfrm>
            <a:off x="6948264" y="1556792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364088" y="5517232"/>
            <a:ext cx="3168352" cy="7920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Вікно програми  </a:t>
            </a:r>
            <a:r>
              <a:rPr lang="uk-UA" sz="2400" dirty="0" err="1" smtClean="0">
                <a:solidFill>
                  <a:srgbClr val="FFFF00"/>
                </a:solidFill>
              </a:rPr>
              <a:t>“Провідник”</a:t>
            </a:r>
            <a:endParaRPr lang="ru-RU" sz="2400" dirty="0">
              <a:solidFill>
                <a:srgbClr val="FFFF00"/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0"/>
          </p:cNvCxnSpPr>
          <p:nvPr/>
        </p:nvCxnSpPr>
        <p:spPr>
          <a:xfrm flipH="1" flipV="1">
            <a:off x="6156176" y="4221088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Нижний колонтитул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673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Панель інструментів </a:t>
            </a:r>
            <a:endParaRPr lang="ru-RU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836712"/>
            <a:ext cx="7635316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Якщо на панелі інструменті Натиснути команду                 ,то в лівій частині Робочої області вікна відобразиться список об</a:t>
            </a:r>
            <a:r>
              <a:rPr lang="en-US" sz="2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sz="2000" dirty="0" err="1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єктів</a:t>
            </a:r>
            <a:r>
              <a:rPr lang="uk-UA" sz="2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за допомогою  яких здійснюється доступ до ресурсів комп</a:t>
            </a:r>
            <a:r>
              <a:rPr lang="en-US" sz="2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`</a:t>
            </a:r>
            <a:r>
              <a:rPr lang="uk-UA" sz="2000" dirty="0" err="1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ютера</a:t>
            </a:r>
            <a:r>
              <a:rPr lang="uk-UA" sz="2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Цими об</a:t>
            </a:r>
            <a:r>
              <a:rPr lang="en-US" sz="2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sz="2000" dirty="0" err="1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єктами</a:t>
            </a:r>
            <a:r>
              <a:rPr lang="uk-UA" sz="2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є</a:t>
            </a:r>
            <a:r>
              <a:rPr lang="en-US" sz="2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Робочий стіл, Мої документи, Мій комп'ютер, Мережне оточення, Кошик.</a:t>
            </a:r>
            <a:endParaRPr lang="ru-RU" sz="2000" dirty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688278" cy="42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84984"/>
            <a:ext cx="2317998" cy="328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2694" t="21868" r="45963" b="70749"/>
          <a:stretch>
            <a:fillRect/>
          </a:stretch>
        </p:blipFill>
        <p:spPr bwMode="auto">
          <a:xfrm>
            <a:off x="683568" y="4437112"/>
            <a:ext cx="50405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агетная рамка 7"/>
          <p:cNvSpPr/>
          <p:nvPr/>
        </p:nvSpPr>
        <p:spPr>
          <a:xfrm>
            <a:off x="755576" y="5733256"/>
            <a:ext cx="4680520" cy="720080"/>
          </a:xfrm>
          <a:prstGeom prst="beve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панелі інструменті</a:t>
            </a:r>
            <a:endParaRPr lang="ru-RU" sz="32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827584" y="3429000"/>
            <a:ext cx="4680520" cy="720080"/>
          </a:xfrm>
          <a:prstGeom prst="beve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список об</a:t>
            </a:r>
            <a:r>
              <a:rPr lang="en-US" sz="32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sz="32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єктів</a:t>
            </a:r>
            <a:endParaRPr lang="ru-RU" sz="3200" dirty="0"/>
          </a:p>
        </p:txBody>
      </p:sp>
      <p:cxnSp>
        <p:nvCxnSpPr>
          <p:cNvPr id="11" name="Прямая со стрелкой 10"/>
          <p:cNvCxnSpPr>
            <a:stCxn id="9" idx="0"/>
            <a:endCxn id="5122" idx="1"/>
          </p:cNvCxnSpPr>
          <p:nvPr/>
        </p:nvCxnSpPr>
        <p:spPr>
          <a:xfrm>
            <a:off x="5508104" y="3789040"/>
            <a:ext cx="648072" cy="11407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6"/>
            <a:endCxn id="1026" idx="2"/>
          </p:cNvCxnSpPr>
          <p:nvPr/>
        </p:nvCxnSpPr>
        <p:spPr>
          <a:xfrm flipV="1">
            <a:off x="3095836" y="5157192"/>
            <a:ext cx="1080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2262"/>
          <a:stretch>
            <a:fillRect/>
          </a:stretch>
        </p:blipFill>
        <p:spPr bwMode="auto">
          <a:xfrm>
            <a:off x="251520" y="3284984"/>
            <a:ext cx="82809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Рядок адреси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Отримати доступ до папок і файлів також, використавши   Рядок адреси. Після кнопки відкриття списку, що розташована праворуч від поля, відкривається деревовидний  список об'єктів, розміщених на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Робочому столі </a:t>
            </a:r>
            <a:r>
              <a:rPr lang="uk-UA" sz="2400" b="1" dirty="0" smtClean="0"/>
              <a:t> з розкритим списком умісту папки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 Комп'ютер</a:t>
            </a:r>
            <a:r>
              <a:rPr lang="uk-UA" sz="2400" b="1" dirty="0" smtClean="0"/>
              <a:t>. Вибір об'єкта зі списку робить його поточним.</a:t>
            </a:r>
            <a:endParaRPr lang="ru-RU" sz="24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3F3F3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3F3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431</TotalTime>
  <Words>821</Words>
  <Application>Microsoft Office PowerPoint</Application>
  <PresentationFormat>Экран (4:3)</PresentationFormat>
  <Paragraphs>103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Інформатика  </vt:lpstr>
      <vt:lpstr>Об'єкти файлової системи</vt:lpstr>
      <vt:lpstr>Пристрої зберігання даних</vt:lpstr>
      <vt:lpstr>Стандартні імена пристроїв зберігання даних</vt:lpstr>
      <vt:lpstr>Шлях до файлу</vt:lpstr>
      <vt:lpstr>Навігація. Програма Провідник</vt:lpstr>
      <vt:lpstr>Вікно програми Провідник</vt:lpstr>
      <vt:lpstr>Панель інструментів </vt:lpstr>
      <vt:lpstr>Рядок адреси</vt:lpstr>
      <vt:lpstr>Вигляд</vt:lpstr>
      <vt:lpstr>Навігація деревом папок</vt:lpstr>
      <vt:lpstr>Навігація вікнами папок</vt:lpstr>
      <vt:lpstr>Особливості організації даних в операційній системі Windows</vt:lpstr>
      <vt:lpstr>Способи відображення об'єктів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 9 клас</dc:title>
  <dc:creator>KEK$</dc:creator>
  <cp:lastModifiedBy>Twilight Angel</cp:lastModifiedBy>
  <cp:revision>59</cp:revision>
  <dcterms:created xsi:type="dcterms:W3CDTF">2010-03-07T16:44:23Z</dcterms:created>
  <dcterms:modified xsi:type="dcterms:W3CDTF">2013-04-09T07:53:37Z</dcterms:modified>
</cp:coreProperties>
</file>