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5"/>
  </p:notesMasterIdLst>
  <p:sldIdLst>
    <p:sldId id="266" r:id="rId2"/>
    <p:sldId id="267" r:id="rId3"/>
    <p:sldId id="268" r:id="rId4"/>
    <p:sldId id="269" r:id="rId5"/>
    <p:sldId id="270" r:id="rId6"/>
    <p:sldId id="271" r:id="rId7"/>
    <p:sldId id="275" r:id="rId8"/>
    <p:sldId id="272" r:id="rId9"/>
    <p:sldId id="273" r:id="rId10"/>
    <p:sldId id="276" r:id="rId11"/>
    <p:sldId id="274" r:id="rId12"/>
    <p:sldId id="277" r:id="rId13"/>
    <p:sldId id="27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0BD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33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solidFill>
                <a:schemeClr val="tx1"/>
              </a:solidFill>
            </a:rPr>
            <a:t>Системи обробки текстів</a:t>
          </a:r>
          <a:endParaRPr lang="ru-RU" dirty="0">
            <a:solidFill>
              <a:schemeClr val="tx1"/>
            </a:solidFill>
          </a:endParaRPr>
        </a:p>
      </dgm:t>
    </dgm:pt>
    <dgm:pt modelId="{745950DA-1B93-4AA5-98DD-FC06EEC5B251}" type="parTrans" cxnId="{BBACA424-82EF-4218-B2BD-E82C814FD37D}">
      <dgm:prSet/>
      <dgm:spPr/>
      <dgm:t>
        <a:bodyPr/>
        <a:lstStyle/>
        <a:p>
          <a:endParaRPr lang="ru-RU">
            <a:solidFill>
              <a:schemeClr val="tx1"/>
            </a:solidFill>
          </a:endParaRPr>
        </a:p>
      </dgm:t>
    </dgm:pt>
    <dgm:pt modelId="{22BEED28-829F-4E69-A8D2-C059AF741232}" type="sibTrans" cxnId="{BBACA424-82EF-4218-B2BD-E82C814FD37D}">
      <dgm:prSet/>
      <dgm:spPr/>
      <dgm:t>
        <a:bodyPr/>
        <a:lstStyle/>
        <a:p>
          <a:endParaRPr lang="ru-RU">
            <a:solidFill>
              <a:schemeClr val="tx1"/>
            </a:solidFill>
          </a:endParaRPr>
        </a:p>
      </dgm:t>
    </dgm:pt>
    <dgm:pt modelId="{EA4D8AF0-0639-4F4C-85D9-F1E12F49A7E3}">
      <dgm:prSet phldrT="[Текст]"/>
      <dgm:spPr/>
      <dgm:t>
        <a:bodyPr/>
        <a:lstStyle/>
        <a:p>
          <a:r>
            <a:rPr lang="uk-UA" dirty="0" smtClean="0">
              <a:solidFill>
                <a:schemeClr val="tx1"/>
              </a:solidFill>
            </a:rPr>
            <a:t>Табличні процесори</a:t>
          </a:r>
          <a:endParaRPr lang="ru-RU" dirty="0">
            <a:solidFill>
              <a:schemeClr val="tx1"/>
            </a:solidFill>
          </a:endParaRPr>
        </a:p>
      </dgm:t>
    </dgm:pt>
    <dgm:pt modelId="{BCDFEB39-BFF6-4BEB-B5F6-1AAB251FE98C}" type="parTrans" cxnId="{F726A1C1-4939-4282-9FA4-E700634FA01A}">
      <dgm:prSet/>
      <dgm:spPr/>
      <dgm:t>
        <a:bodyPr/>
        <a:lstStyle/>
        <a:p>
          <a:endParaRPr lang="ru-RU">
            <a:solidFill>
              <a:schemeClr val="tx1"/>
            </a:solidFill>
          </a:endParaRPr>
        </a:p>
      </dgm:t>
    </dgm:pt>
    <dgm:pt modelId="{7DB04ABB-1225-4A45-936E-E1BEAC2DDCE3}" type="sibTrans" cxnId="{F726A1C1-4939-4282-9FA4-E700634FA01A}">
      <dgm:prSet/>
      <dgm:spPr/>
      <dgm:t>
        <a:bodyPr/>
        <a:lstStyle/>
        <a:p>
          <a:endParaRPr lang="ru-RU">
            <a:solidFill>
              <a:schemeClr val="tx1"/>
            </a:solidFill>
          </a:endParaRPr>
        </a:p>
      </dgm:t>
    </dgm:pt>
    <dgm:pt modelId="{E462E49B-5AA5-4DA6-924F-977521149269}">
      <dgm:prSet phldrT="[Текст]"/>
      <dgm:spPr/>
      <dgm:t>
        <a:bodyPr/>
        <a:lstStyle/>
        <a:p>
          <a:r>
            <a:rPr lang="uk-UA" dirty="0" smtClean="0">
              <a:solidFill>
                <a:schemeClr val="tx1"/>
              </a:solidFill>
            </a:rPr>
            <a:t>Програми для створення презентацій</a:t>
          </a:r>
          <a:endParaRPr lang="ru-RU" dirty="0">
            <a:solidFill>
              <a:schemeClr val="tx1"/>
            </a:solidFill>
          </a:endParaRPr>
        </a:p>
      </dgm:t>
    </dgm:pt>
    <dgm:pt modelId="{E4BEDCF9-B668-4F73-AA6A-963BE7E96D9B}" type="parTrans" cxnId="{92159418-F1EE-48BC-AD16-FB6835143590}">
      <dgm:prSet/>
      <dgm:spPr/>
      <dgm:t>
        <a:bodyPr/>
        <a:lstStyle/>
        <a:p>
          <a:endParaRPr lang="ru-RU">
            <a:solidFill>
              <a:schemeClr val="tx1"/>
            </a:solidFill>
          </a:endParaRPr>
        </a:p>
      </dgm:t>
    </dgm:pt>
    <dgm:pt modelId="{E5ECA08A-4EC7-4463-83BE-2E2EC7D37071}" type="sibTrans" cxnId="{92159418-F1EE-48BC-AD16-FB6835143590}">
      <dgm:prSet/>
      <dgm:spPr/>
      <dgm:t>
        <a:bodyPr/>
        <a:lstStyle/>
        <a:p>
          <a:endParaRPr lang="ru-RU">
            <a:solidFill>
              <a:schemeClr val="tx1"/>
            </a:solidFill>
          </a:endParaRPr>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54C23AA2-DCD2-4B7A-A0FC-E84335D97CDA}"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F9D30BB9-98FE-4D81-9C58-B5C24EC2C0CC}" type="presOf" srcId="{731C763E-40FA-4752-9B97-91DA508CC448}" destId="{EA7687CC-F5C1-4899-9004-20BA2EFD2753}" srcOrd="0" destOrd="0" presId="urn:microsoft.com/office/officeart/2005/8/layout/vList2"/>
    <dgm:cxn modelId="{19A82B29-80A2-4DDA-8A10-E33EC0C43869}" type="presOf" srcId="{E462E49B-5AA5-4DA6-924F-977521149269}" destId="{F472AC94-1813-47C7-B40E-561F13BE4EB3}" srcOrd="0" destOrd="0" presId="urn:microsoft.com/office/officeart/2005/8/layout/vList2"/>
    <dgm:cxn modelId="{759D09F3-3901-4343-8F9D-DD9685EC5F5F}" type="presOf" srcId="{B1626CC8-4D61-4F2A-8226-6B3996D50B67}" destId="{4EA0220B-839B-46A1-9AE5-C58FB5FC51D0}"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92159418-F1EE-48BC-AD16-FB6835143590}" srcId="{B1626CC8-4D61-4F2A-8226-6B3996D50B67}" destId="{E462E49B-5AA5-4DA6-924F-977521149269}" srcOrd="2" destOrd="0" parTransId="{E4BEDCF9-B668-4F73-AA6A-963BE7E96D9B}" sibTransId="{E5ECA08A-4EC7-4463-83BE-2E2EC7D37071}"/>
    <dgm:cxn modelId="{BC2735B9-1F6A-4B02-AB54-7D2D599CC879}" type="presParOf" srcId="{4EA0220B-839B-46A1-9AE5-C58FB5FC51D0}" destId="{EA7687CC-F5C1-4899-9004-20BA2EFD2753}" srcOrd="0" destOrd="0" presId="urn:microsoft.com/office/officeart/2005/8/layout/vList2"/>
    <dgm:cxn modelId="{A4BD229E-6B8E-4491-A278-165D4A02F0C6}" type="presParOf" srcId="{4EA0220B-839B-46A1-9AE5-C58FB5FC51D0}" destId="{410D8681-E8FF-4265-A594-2920C635977D}" srcOrd="1" destOrd="0" presId="urn:microsoft.com/office/officeart/2005/8/layout/vList2"/>
    <dgm:cxn modelId="{A84447BD-93CC-4011-9A2F-E3C283BFE7D4}" type="presParOf" srcId="{4EA0220B-839B-46A1-9AE5-C58FB5FC51D0}" destId="{CC81EE40-1A3B-41DE-AE97-A9CBBB7B876A}" srcOrd="2" destOrd="0" presId="urn:microsoft.com/office/officeart/2005/8/layout/vList2"/>
    <dgm:cxn modelId="{0C4F1413-ACDC-4743-95C2-A5FC606F3F85}" type="presParOf" srcId="{4EA0220B-839B-46A1-9AE5-C58FB5FC51D0}" destId="{14FE9513-158C-461C-B85E-B156690D570A}" srcOrd="3" destOrd="0" presId="urn:microsoft.com/office/officeart/2005/8/layout/vList2"/>
    <dgm:cxn modelId="{96C41C7A-9EF9-4A95-B2AF-16D971A10A5E}" type="presParOf" srcId="{4EA0220B-839B-46A1-9AE5-C58FB5FC51D0}" destId="{F472AC94-1813-47C7-B40E-561F13BE4EB3}"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C93752F-F485-42E1-83BC-11D32947E2F9}" type="doc">
      <dgm:prSet loTypeId="urn:microsoft.com/office/officeart/2005/8/layout/cycle8" loCatId="cycle" qsTypeId="urn:microsoft.com/office/officeart/2005/8/quickstyle/simple5" qsCatId="simple" csTypeId="urn:microsoft.com/office/officeart/2005/8/colors/accent6_2" csCatId="accent6" phldr="1"/>
      <dgm:spPr/>
      <dgm:t>
        <a:bodyPr/>
        <a:lstStyle/>
        <a:p>
          <a:endParaRPr lang="ru-RU"/>
        </a:p>
      </dgm:t>
    </dgm:pt>
    <dgm:pt modelId="{67CA7C15-607C-481C-A7C8-A3DF4B4E43ED}">
      <dgm:prSet phldrT="[Текст]"/>
      <dgm:spPr/>
      <dgm:t>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Windows</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55A6C93-A283-45EB-8D31-442AE56E6C65}" type="parTrans" cxnId="{27548385-64CB-4918-A343-BD3B6ABC75B1}">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8EEBEBB-39CC-41F1-9015-6BA28BC19461}" type="sibTrans" cxnId="{27548385-64CB-4918-A343-BD3B6ABC75B1}">
      <dgm:prSet/>
      <dgm:spPr/>
      <dgm:t>
        <a:bodyPr/>
        <a:lstStyle/>
        <a:p>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DC0CF01-C3C3-4B8B-AE72-E9F59E6943CB}">
      <dgm:prSet phldrT="[Текст]"/>
      <dgm:spPr/>
      <dgm:t>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Linux</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6DA55703-1490-4D36-9567-BE5CC88B05FB}" type="parTrans" cxnId="{D95B396C-3C7D-4C2F-B88E-4EC768D75E46}">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E317818-3BF6-43FA-BED2-05F245035DF2}" type="sibTrans" cxnId="{D95B396C-3C7D-4C2F-B88E-4EC768D75E46}">
      <dgm:prSet/>
      <dgm:spPr/>
      <dgm:t>
        <a:bodyPr/>
        <a:lstStyle/>
        <a:p>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13A2217-5C4C-441D-AA8D-27257190B9E8}">
      <dgm:prSet phldrT="[Текст]"/>
      <dgm:spPr/>
      <dgm:t>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Unix</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EFE0CEAB-BBB4-484E-A268-490A9412D7A6}" type="parTrans" cxnId="{C53C6011-ABE6-44F3-BE87-34911C53FDC4}">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ABF55AB-36D7-4776-A344-BCB0C34FFA34}" type="sibTrans" cxnId="{C53C6011-ABE6-44F3-BE87-34911C53FDC4}">
      <dgm:prSet/>
      <dgm:spPr/>
      <dgm:t>
        <a:bodyPr/>
        <a:lstStyle/>
        <a:p>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82C70553-A93C-4FB5-AA93-232561CF8C25}">
      <dgm:prSet phldrT="[Текст]"/>
      <dgm:spPr/>
      <dgm:t>
        <a:bodyPr/>
        <a:lstStyle/>
        <a:p>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Palm OS</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F46F8F82-89E0-45B9-BC7C-4895271F29FF}" type="parTrans" cxnId="{BA462735-E4FC-41B1-B095-A67841A4D688}">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E394753-85E6-4927-B787-0E2B1D05E391}" type="sibTrans" cxnId="{BA462735-E4FC-41B1-B095-A67841A4D688}">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15E4DFD8-07FD-4A9A-A119-79A2C032AE94}">
      <dgm:prSet phldrT="[Текст]"/>
      <dgm:spPr/>
      <dgm:t>
        <a:bodyPr/>
        <a:lstStyle/>
        <a:p>
          <a:r>
            <a:rPr lang="en-US" b="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MacOS</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C3FD252-7360-4369-8426-C9A055BE9143}" type="parTrans" cxnId="{475746F5-02AB-40D3-81A1-A70040DE3FF7}">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573B5DD4-17A0-4DD5-A2FA-D803CE0FE34A}" type="sibTrans" cxnId="{475746F5-02AB-40D3-81A1-A70040DE3FF7}">
      <dgm:prSet custLinFactNeighborX="2662" custLinFactNeighborY="-1241"/>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A1A354ED-5486-4927-9DB0-13F6406E33BB}">
      <dgm:prSet phldrT="[Текст]"/>
      <dgm:spPr/>
      <dgm:t>
        <a:bodyPr/>
        <a:lstStyle/>
        <a:p>
          <a:r>
            <a:rPr lang="en-US" b="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Netware</a:t>
          </a:r>
          <a:endParaRPr lang="ru-RU"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4F220B38-90B7-40F4-A644-5E640A73AF05}" type="parTrans" cxnId="{AF6749F1-38EF-4C8A-AADE-5B1DC111E3DA}">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3F6C5499-DCF0-4CF8-87C0-95A990110F63}" type="sibTrans" cxnId="{AF6749F1-38EF-4C8A-AADE-5B1DC111E3DA}">
      <dgm:prSet/>
      <dgm:spPr/>
      <dgm:t>
        <a:bodyPr/>
        <a:lstStyle/>
        <a:p>
          <a:endParaRPr lang="ru-RU" b="0" cap="none" spc="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6980933-DA9B-4A05-B0FA-E4B2E28B93A8}" type="pres">
      <dgm:prSet presAssocID="{9C93752F-F485-42E1-83BC-11D32947E2F9}" presName="compositeShape" presStyleCnt="0">
        <dgm:presLayoutVars>
          <dgm:chMax val="7"/>
          <dgm:dir/>
          <dgm:resizeHandles val="exact"/>
        </dgm:presLayoutVars>
      </dgm:prSet>
      <dgm:spPr/>
      <dgm:t>
        <a:bodyPr/>
        <a:lstStyle/>
        <a:p>
          <a:endParaRPr lang="ru-RU"/>
        </a:p>
      </dgm:t>
    </dgm:pt>
    <dgm:pt modelId="{AF8895A0-3EC4-4DBF-B0C2-052D2BF0961C}" type="pres">
      <dgm:prSet presAssocID="{9C93752F-F485-42E1-83BC-11D32947E2F9}" presName="wedge1" presStyleLbl="node1" presStyleIdx="0" presStyleCnt="6"/>
      <dgm:spPr/>
      <dgm:t>
        <a:bodyPr/>
        <a:lstStyle/>
        <a:p>
          <a:endParaRPr lang="ru-RU"/>
        </a:p>
      </dgm:t>
    </dgm:pt>
    <dgm:pt modelId="{C665CA44-0968-4CA8-8263-4279E27DB7C6}" type="pres">
      <dgm:prSet presAssocID="{9C93752F-F485-42E1-83BC-11D32947E2F9}" presName="dummy1a" presStyleCnt="0"/>
      <dgm:spPr/>
      <dgm:t>
        <a:bodyPr/>
        <a:lstStyle/>
        <a:p>
          <a:endParaRPr lang="ru-RU"/>
        </a:p>
      </dgm:t>
    </dgm:pt>
    <dgm:pt modelId="{6435D42E-A432-483C-BB01-C4F4FADDDE7E}" type="pres">
      <dgm:prSet presAssocID="{9C93752F-F485-42E1-83BC-11D32947E2F9}" presName="dummy1b" presStyleCnt="0"/>
      <dgm:spPr/>
      <dgm:t>
        <a:bodyPr/>
        <a:lstStyle/>
        <a:p>
          <a:endParaRPr lang="ru-RU"/>
        </a:p>
      </dgm:t>
    </dgm:pt>
    <dgm:pt modelId="{D9400F04-0FB3-4481-9714-E8C45DE68439}" type="pres">
      <dgm:prSet presAssocID="{9C93752F-F485-42E1-83BC-11D32947E2F9}" presName="wedge1Tx" presStyleLbl="node1" presStyleIdx="0" presStyleCnt="6">
        <dgm:presLayoutVars>
          <dgm:chMax val="0"/>
          <dgm:chPref val="0"/>
          <dgm:bulletEnabled val="1"/>
        </dgm:presLayoutVars>
      </dgm:prSet>
      <dgm:spPr/>
      <dgm:t>
        <a:bodyPr/>
        <a:lstStyle/>
        <a:p>
          <a:endParaRPr lang="ru-RU"/>
        </a:p>
      </dgm:t>
    </dgm:pt>
    <dgm:pt modelId="{A7E2696A-2B78-404C-BAFF-F94400CFA8D5}" type="pres">
      <dgm:prSet presAssocID="{9C93752F-F485-42E1-83BC-11D32947E2F9}" presName="wedge2" presStyleLbl="node1" presStyleIdx="1" presStyleCnt="6"/>
      <dgm:spPr/>
      <dgm:t>
        <a:bodyPr/>
        <a:lstStyle/>
        <a:p>
          <a:endParaRPr lang="ru-RU"/>
        </a:p>
      </dgm:t>
    </dgm:pt>
    <dgm:pt modelId="{A0586CB9-08ED-4173-BAA6-92EB90246456}" type="pres">
      <dgm:prSet presAssocID="{9C93752F-F485-42E1-83BC-11D32947E2F9}" presName="dummy2a" presStyleCnt="0"/>
      <dgm:spPr/>
      <dgm:t>
        <a:bodyPr/>
        <a:lstStyle/>
        <a:p>
          <a:endParaRPr lang="ru-RU"/>
        </a:p>
      </dgm:t>
    </dgm:pt>
    <dgm:pt modelId="{99AF9242-EE4C-4EE8-BE2E-FFF72964E309}" type="pres">
      <dgm:prSet presAssocID="{9C93752F-F485-42E1-83BC-11D32947E2F9}" presName="dummy2b" presStyleCnt="0"/>
      <dgm:spPr/>
      <dgm:t>
        <a:bodyPr/>
        <a:lstStyle/>
        <a:p>
          <a:endParaRPr lang="ru-RU"/>
        </a:p>
      </dgm:t>
    </dgm:pt>
    <dgm:pt modelId="{367ADAFC-E54A-4220-88D0-6FD92D631338}" type="pres">
      <dgm:prSet presAssocID="{9C93752F-F485-42E1-83BC-11D32947E2F9}" presName="wedge2Tx" presStyleLbl="node1" presStyleIdx="1" presStyleCnt="6">
        <dgm:presLayoutVars>
          <dgm:chMax val="0"/>
          <dgm:chPref val="0"/>
          <dgm:bulletEnabled val="1"/>
        </dgm:presLayoutVars>
      </dgm:prSet>
      <dgm:spPr/>
      <dgm:t>
        <a:bodyPr/>
        <a:lstStyle/>
        <a:p>
          <a:endParaRPr lang="ru-RU"/>
        </a:p>
      </dgm:t>
    </dgm:pt>
    <dgm:pt modelId="{45EB5766-F30F-4FBD-B459-CF980589AA76}" type="pres">
      <dgm:prSet presAssocID="{9C93752F-F485-42E1-83BC-11D32947E2F9}" presName="wedge3" presStyleLbl="node1" presStyleIdx="2" presStyleCnt="6"/>
      <dgm:spPr/>
      <dgm:t>
        <a:bodyPr/>
        <a:lstStyle/>
        <a:p>
          <a:endParaRPr lang="ru-RU"/>
        </a:p>
      </dgm:t>
    </dgm:pt>
    <dgm:pt modelId="{FD906C8F-9502-4D5D-9070-2CC7BD69C122}" type="pres">
      <dgm:prSet presAssocID="{9C93752F-F485-42E1-83BC-11D32947E2F9}" presName="dummy3a" presStyleCnt="0"/>
      <dgm:spPr/>
      <dgm:t>
        <a:bodyPr/>
        <a:lstStyle/>
        <a:p>
          <a:endParaRPr lang="ru-RU"/>
        </a:p>
      </dgm:t>
    </dgm:pt>
    <dgm:pt modelId="{8A147F9D-93CA-4447-BC4B-45BB1731BF78}" type="pres">
      <dgm:prSet presAssocID="{9C93752F-F485-42E1-83BC-11D32947E2F9}" presName="dummy3b" presStyleCnt="0"/>
      <dgm:spPr/>
      <dgm:t>
        <a:bodyPr/>
        <a:lstStyle/>
        <a:p>
          <a:endParaRPr lang="ru-RU"/>
        </a:p>
      </dgm:t>
    </dgm:pt>
    <dgm:pt modelId="{BF98D586-5F12-4550-A8AC-F806BF42EF3A}" type="pres">
      <dgm:prSet presAssocID="{9C93752F-F485-42E1-83BC-11D32947E2F9}" presName="wedge3Tx" presStyleLbl="node1" presStyleIdx="2" presStyleCnt="6">
        <dgm:presLayoutVars>
          <dgm:chMax val="0"/>
          <dgm:chPref val="0"/>
          <dgm:bulletEnabled val="1"/>
        </dgm:presLayoutVars>
      </dgm:prSet>
      <dgm:spPr/>
      <dgm:t>
        <a:bodyPr/>
        <a:lstStyle/>
        <a:p>
          <a:endParaRPr lang="ru-RU"/>
        </a:p>
      </dgm:t>
    </dgm:pt>
    <dgm:pt modelId="{59889B01-46B7-4EFF-B4A7-C33C489273F8}" type="pres">
      <dgm:prSet presAssocID="{9C93752F-F485-42E1-83BC-11D32947E2F9}" presName="wedge4" presStyleLbl="node1" presStyleIdx="3" presStyleCnt="6"/>
      <dgm:spPr/>
      <dgm:t>
        <a:bodyPr/>
        <a:lstStyle/>
        <a:p>
          <a:endParaRPr lang="ru-RU"/>
        </a:p>
      </dgm:t>
    </dgm:pt>
    <dgm:pt modelId="{B9AA261B-FB7D-4A83-8761-4057FE7F951E}" type="pres">
      <dgm:prSet presAssocID="{9C93752F-F485-42E1-83BC-11D32947E2F9}" presName="dummy4a" presStyleCnt="0"/>
      <dgm:spPr/>
      <dgm:t>
        <a:bodyPr/>
        <a:lstStyle/>
        <a:p>
          <a:endParaRPr lang="ru-RU"/>
        </a:p>
      </dgm:t>
    </dgm:pt>
    <dgm:pt modelId="{FE3B249F-B24E-4F59-A1F7-FC828E8A6811}" type="pres">
      <dgm:prSet presAssocID="{9C93752F-F485-42E1-83BC-11D32947E2F9}" presName="dummy4b" presStyleCnt="0"/>
      <dgm:spPr/>
      <dgm:t>
        <a:bodyPr/>
        <a:lstStyle/>
        <a:p>
          <a:endParaRPr lang="ru-RU"/>
        </a:p>
      </dgm:t>
    </dgm:pt>
    <dgm:pt modelId="{ECEC0E0F-FF68-4862-9607-E6A611B360E5}" type="pres">
      <dgm:prSet presAssocID="{9C93752F-F485-42E1-83BC-11D32947E2F9}" presName="wedge4Tx" presStyleLbl="node1" presStyleIdx="3" presStyleCnt="6">
        <dgm:presLayoutVars>
          <dgm:chMax val="0"/>
          <dgm:chPref val="0"/>
          <dgm:bulletEnabled val="1"/>
        </dgm:presLayoutVars>
      </dgm:prSet>
      <dgm:spPr/>
      <dgm:t>
        <a:bodyPr/>
        <a:lstStyle/>
        <a:p>
          <a:endParaRPr lang="ru-RU"/>
        </a:p>
      </dgm:t>
    </dgm:pt>
    <dgm:pt modelId="{AACEFA71-8369-408F-91C7-1A6B56AC8887}" type="pres">
      <dgm:prSet presAssocID="{9C93752F-F485-42E1-83BC-11D32947E2F9}" presName="wedge5" presStyleLbl="node1" presStyleIdx="4" presStyleCnt="6"/>
      <dgm:spPr/>
      <dgm:t>
        <a:bodyPr/>
        <a:lstStyle/>
        <a:p>
          <a:endParaRPr lang="ru-RU"/>
        </a:p>
      </dgm:t>
    </dgm:pt>
    <dgm:pt modelId="{95FA582E-C545-448F-80D9-222C96646057}" type="pres">
      <dgm:prSet presAssocID="{9C93752F-F485-42E1-83BC-11D32947E2F9}" presName="dummy5a" presStyleCnt="0"/>
      <dgm:spPr/>
      <dgm:t>
        <a:bodyPr/>
        <a:lstStyle/>
        <a:p>
          <a:endParaRPr lang="ru-RU"/>
        </a:p>
      </dgm:t>
    </dgm:pt>
    <dgm:pt modelId="{9E51AE46-0452-4C69-95DD-4AF81008E0B3}" type="pres">
      <dgm:prSet presAssocID="{9C93752F-F485-42E1-83BC-11D32947E2F9}" presName="dummy5b" presStyleCnt="0"/>
      <dgm:spPr/>
      <dgm:t>
        <a:bodyPr/>
        <a:lstStyle/>
        <a:p>
          <a:endParaRPr lang="ru-RU"/>
        </a:p>
      </dgm:t>
    </dgm:pt>
    <dgm:pt modelId="{4A4300B7-D1CA-42CF-819F-6E4217D39FF5}" type="pres">
      <dgm:prSet presAssocID="{9C93752F-F485-42E1-83BC-11D32947E2F9}" presName="wedge5Tx" presStyleLbl="node1" presStyleIdx="4" presStyleCnt="6">
        <dgm:presLayoutVars>
          <dgm:chMax val="0"/>
          <dgm:chPref val="0"/>
          <dgm:bulletEnabled val="1"/>
        </dgm:presLayoutVars>
      </dgm:prSet>
      <dgm:spPr/>
      <dgm:t>
        <a:bodyPr/>
        <a:lstStyle/>
        <a:p>
          <a:endParaRPr lang="ru-RU"/>
        </a:p>
      </dgm:t>
    </dgm:pt>
    <dgm:pt modelId="{09DC8E69-5822-4C8A-AD0C-AD76CA4DF934}" type="pres">
      <dgm:prSet presAssocID="{9C93752F-F485-42E1-83BC-11D32947E2F9}" presName="wedge6" presStyleLbl="node1" presStyleIdx="5" presStyleCnt="6"/>
      <dgm:spPr/>
      <dgm:t>
        <a:bodyPr/>
        <a:lstStyle/>
        <a:p>
          <a:endParaRPr lang="ru-RU"/>
        </a:p>
      </dgm:t>
    </dgm:pt>
    <dgm:pt modelId="{5FB0BC14-5356-42EE-A6CB-63300081C1BA}" type="pres">
      <dgm:prSet presAssocID="{9C93752F-F485-42E1-83BC-11D32947E2F9}" presName="dummy6a" presStyleCnt="0"/>
      <dgm:spPr/>
      <dgm:t>
        <a:bodyPr/>
        <a:lstStyle/>
        <a:p>
          <a:endParaRPr lang="ru-RU"/>
        </a:p>
      </dgm:t>
    </dgm:pt>
    <dgm:pt modelId="{37F5B599-4B73-4C1E-A05D-274C9C2B274B}" type="pres">
      <dgm:prSet presAssocID="{9C93752F-F485-42E1-83BC-11D32947E2F9}" presName="dummy6b" presStyleCnt="0"/>
      <dgm:spPr/>
      <dgm:t>
        <a:bodyPr/>
        <a:lstStyle/>
        <a:p>
          <a:endParaRPr lang="ru-RU"/>
        </a:p>
      </dgm:t>
    </dgm:pt>
    <dgm:pt modelId="{D730C9CF-E5E0-4F4A-BB27-2AB096EC852F}" type="pres">
      <dgm:prSet presAssocID="{9C93752F-F485-42E1-83BC-11D32947E2F9}" presName="wedge6Tx" presStyleLbl="node1" presStyleIdx="5" presStyleCnt="6">
        <dgm:presLayoutVars>
          <dgm:chMax val="0"/>
          <dgm:chPref val="0"/>
          <dgm:bulletEnabled val="1"/>
        </dgm:presLayoutVars>
      </dgm:prSet>
      <dgm:spPr/>
      <dgm:t>
        <a:bodyPr/>
        <a:lstStyle/>
        <a:p>
          <a:endParaRPr lang="ru-RU"/>
        </a:p>
      </dgm:t>
    </dgm:pt>
    <dgm:pt modelId="{1F17C481-69CF-4CA7-8511-92F9843E076F}" type="pres">
      <dgm:prSet presAssocID="{58EEBEBB-39CC-41F1-9015-6BA28BC19461}" presName="arrowWedge1" presStyleLbl="fgSibTrans2D1" presStyleIdx="0" presStyleCnt="6"/>
      <dgm:spPr/>
      <dgm:t>
        <a:bodyPr/>
        <a:lstStyle/>
        <a:p>
          <a:endParaRPr lang="ru-RU"/>
        </a:p>
      </dgm:t>
    </dgm:pt>
    <dgm:pt modelId="{0C998539-06F4-43A5-BA28-2658A0B985D5}" type="pres">
      <dgm:prSet presAssocID="{CE317818-3BF6-43FA-BED2-05F245035DF2}" presName="arrowWedge2" presStyleLbl="fgSibTrans2D1" presStyleIdx="1" presStyleCnt="6"/>
      <dgm:spPr/>
      <dgm:t>
        <a:bodyPr/>
        <a:lstStyle/>
        <a:p>
          <a:endParaRPr lang="ru-RU"/>
        </a:p>
      </dgm:t>
    </dgm:pt>
    <dgm:pt modelId="{767B8223-E100-43B0-8972-D55D59FEB629}" type="pres">
      <dgm:prSet presAssocID="{4ABF55AB-36D7-4776-A344-BCB0C34FFA34}" presName="arrowWedge3" presStyleLbl="fgSibTrans2D1" presStyleIdx="2" presStyleCnt="6"/>
      <dgm:spPr/>
      <dgm:t>
        <a:bodyPr/>
        <a:lstStyle/>
        <a:p>
          <a:endParaRPr lang="ru-RU"/>
        </a:p>
      </dgm:t>
    </dgm:pt>
    <dgm:pt modelId="{3C402695-DF5B-465B-B1C0-EC5F771F202F}" type="pres">
      <dgm:prSet presAssocID="{3E394753-85E6-4927-B787-0E2B1D05E391}" presName="arrowWedge4" presStyleLbl="fgSibTrans2D1" presStyleIdx="3" presStyleCnt="6"/>
      <dgm:spPr/>
      <dgm:t>
        <a:bodyPr/>
        <a:lstStyle/>
        <a:p>
          <a:endParaRPr lang="ru-RU"/>
        </a:p>
      </dgm:t>
    </dgm:pt>
    <dgm:pt modelId="{F67985FB-576E-48CB-AE45-19AC339BBBA4}" type="pres">
      <dgm:prSet presAssocID="{573B5DD4-17A0-4DD5-A2FA-D803CE0FE34A}" presName="arrowWedge5" presStyleLbl="fgSibTrans2D1" presStyleIdx="4" presStyleCnt="6"/>
      <dgm:spPr/>
      <dgm:t>
        <a:bodyPr/>
        <a:lstStyle/>
        <a:p>
          <a:endParaRPr lang="ru-RU"/>
        </a:p>
      </dgm:t>
    </dgm:pt>
    <dgm:pt modelId="{A3C4BFD7-19E2-45B8-8906-4A14BDF64DCA}" type="pres">
      <dgm:prSet presAssocID="{3F6C5499-DCF0-4CF8-87C0-95A990110F63}" presName="arrowWedge6" presStyleLbl="fgSibTrans2D1" presStyleIdx="5" presStyleCnt="6" custScaleX="99925"/>
      <dgm:spPr/>
      <dgm:t>
        <a:bodyPr/>
        <a:lstStyle/>
        <a:p>
          <a:endParaRPr lang="ru-RU"/>
        </a:p>
      </dgm:t>
    </dgm:pt>
  </dgm:ptLst>
  <dgm:cxnLst>
    <dgm:cxn modelId="{BA462735-E4FC-41B1-B095-A67841A4D688}" srcId="{9C93752F-F485-42E1-83BC-11D32947E2F9}" destId="{82C70553-A93C-4FB5-AA93-232561CF8C25}" srcOrd="3" destOrd="0" parTransId="{F46F8F82-89E0-45B9-BC7C-4895271F29FF}" sibTransId="{3E394753-85E6-4927-B787-0E2B1D05E391}"/>
    <dgm:cxn modelId="{FFBAA10A-7345-4572-92C6-D54FAB24459D}" type="presOf" srcId="{2DC0CF01-C3C3-4B8B-AE72-E9F59E6943CB}" destId="{A7E2696A-2B78-404C-BAFF-F94400CFA8D5}" srcOrd="0" destOrd="0" presId="urn:microsoft.com/office/officeart/2005/8/layout/cycle8"/>
    <dgm:cxn modelId="{4E03A733-5B4B-48F3-AB25-D368E74CAE1F}" type="presOf" srcId="{2DC0CF01-C3C3-4B8B-AE72-E9F59E6943CB}" destId="{367ADAFC-E54A-4220-88D0-6FD92D631338}" srcOrd="1" destOrd="0" presId="urn:microsoft.com/office/officeart/2005/8/layout/cycle8"/>
    <dgm:cxn modelId="{555FFC0D-BF4D-429B-A990-A335FCFB215F}" type="presOf" srcId="{67CA7C15-607C-481C-A7C8-A3DF4B4E43ED}" destId="{D9400F04-0FB3-4481-9714-E8C45DE68439}" srcOrd="1" destOrd="0" presId="urn:microsoft.com/office/officeart/2005/8/layout/cycle8"/>
    <dgm:cxn modelId="{45E1BBC9-495A-4F32-B708-5A5BD680ABCE}" type="presOf" srcId="{67CA7C15-607C-481C-A7C8-A3DF4B4E43ED}" destId="{AF8895A0-3EC4-4DBF-B0C2-052D2BF0961C}" srcOrd="0" destOrd="0" presId="urn:microsoft.com/office/officeart/2005/8/layout/cycle8"/>
    <dgm:cxn modelId="{27548385-64CB-4918-A343-BD3B6ABC75B1}" srcId="{9C93752F-F485-42E1-83BC-11D32947E2F9}" destId="{67CA7C15-607C-481C-A7C8-A3DF4B4E43ED}" srcOrd="0" destOrd="0" parTransId="{F55A6C93-A283-45EB-8D31-442AE56E6C65}" sibTransId="{58EEBEBB-39CC-41F1-9015-6BA28BC19461}"/>
    <dgm:cxn modelId="{D23CE375-3CE8-4CD7-9A4E-3B627EDBEAE1}" type="presOf" srcId="{82C70553-A93C-4FB5-AA93-232561CF8C25}" destId="{ECEC0E0F-FF68-4862-9607-E6A611B360E5}" srcOrd="1" destOrd="0" presId="urn:microsoft.com/office/officeart/2005/8/layout/cycle8"/>
    <dgm:cxn modelId="{94DC69C9-A34B-4CC4-8401-76067FD713DE}" type="presOf" srcId="{15E4DFD8-07FD-4A9A-A119-79A2C032AE94}" destId="{4A4300B7-D1CA-42CF-819F-6E4217D39FF5}" srcOrd="1" destOrd="0" presId="urn:microsoft.com/office/officeart/2005/8/layout/cycle8"/>
    <dgm:cxn modelId="{C53C6011-ABE6-44F3-BE87-34911C53FDC4}" srcId="{9C93752F-F485-42E1-83BC-11D32947E2F9}" destId="{313A2217-5C4C-441D-AA8D-27257190B9E8}" srcOrd="2" destOrd="0" parTransId="{EFE0CEAB-BBB4-484E-A268-490A9412D7A6}" sibTransId="{4ABF55AB-36D7-4776-A344-BCB0C34FFA34}"/>
    <dgm:cxn modelId="{6CD84314-A03A-43D0-91BB-639E87C0E089}" type="presOf" srcId="{313A2217-5C4C-441D-AA8D-27257190B9E8}" destId="{BF98D586-5F12-4550-A8AC-F806BF42EF3A}" srcOrd="1" destOrd="0" presId="urn:microsoft.com/office/officeart/2005/8/layout/cycle8"/>
    <dgm:cxn modelId="{3602ACDA-5560-4FC8-933A-32FDB8AD9605}" type="presOf" srcId="{82C70553-A93C-4FB5-AA93-232561CF8C25}" destId="{59889B01-46B7-4EFF-B4A7-C33C489273F8}" srcOrd="0" destOrd="0" presId="urn:microsoft.com/office/officeart/2005/8/layout/cycle8"/>
    <dgm:cxn modelId="{47C1FBE8-557C-4289-B2A5-684DC8E64AF2}" type="presOf" srcId="{313A2217-5C4C-441D-AA8D-27257190B9E8}" destId="{45EB5766-F30F-4FBD-B459-CF980589AA76}" srcOrd="0" destOrd="0" presId="urn:microsoft.com/office/officeart/2005/8/layout/cycle8"/>
    <dgm:cxn modelId="{3A37A25C-6F6A-4D43-8FD1-9D7055120864}" type="presOf" srcId="{A1A354ED-5486-4927-9DB0-13F6406E33BB}" destId="{09DC8E69-5822-4C8A-AD0C-AD76CA4DF934}" srcOrd="0" destOrd="0" presId="urn:microsoft.com/office/officeart/2005/8/layout/cycle8"/>
    <dgm:cxn modelId="{9CB0DD40-44AE-41AA-89D6-B6EAEC1F6614}" type="presOf" srcId="{9C93752F-F485-42E1-83BC-11D32947E2F9}" destId="{06980933-DA9B-4A05-B0FA-E4B2E28B93A8}" srcOrd="0" destOrd="0" presId="urn:microsoft.com/office/officeart/2005/8/layout/cycle8"/>
    <dgm:cxn modelId="{D95B396C-3C7D-4C2F-B88E-4EC768D75E46}" srcId="{9C93752F-F485-42E1-83BC-11D32947E2F9}" destId="{2DC0CF01-C3C3-4B8B-AE72-E9F59E6943CB}" srcOrd="1" destOrd="0" parTransId="{6DA55703-1490-4D36-9567-BE5CC88B05FB}" sibTransId="{CE317818-3BF6-43FA-BED2-05F245035DF2}"/>
    <dgm:cxn modelId="{475746F5-02AB-40D3-81A1-A70040DE3FF7}" srcId="{9C93752F-F485-42E1-83BC-11D32947E2F9}" destId="{15E4DFD8-07FD-4A9A-A119-79A2C032AE94}" srcOrd="4" destOrd="0" parTransId="{2C3FD252-7360-4369-8426-C9A055BE9143}" sibTransId="{573B5DD4-17A0-4DD5-A2FA-D803CE0FE34A}"/>
    <dgm:cxn modelId="{AF6749F1-38EF-4C8A-AADE-5B1DC111E3DA}" srcId="{9C93752F-F485-42E1-83BC-11D32947E2F9}" destId="{A1A354ED-5486-4927-9DB0-13F6406E33BB}" srcOrd="5" destOrd="0" parTransId="{4F220B38-90B7-40F4-A644-5E640A73AF05}" sibTransId="{3F6C5499-DCF0-4CF8-87C0-95A990110F63}"/>
    <dgm:cxn modelId="{F96708BE-F8C9-4ACD-A58E-D83A5136AE41}" type="presOf" srcId="{15E4DFD8-07FD-4A9A-A119-79A2C032AE94}" destId="{AACEFA71-8369-408F-91C7-1A6B56AC8887}" srcOrd="0" destOrd="0" presId="urn:microsoft.com/office/officeart/2005/8/layout/cycle8"/>
    <dgm:cxn modelId="{F1488AF2-C379-47B5-B972-E11282A1FC77}" type="presOf" srcId="{A1A354ED-5486-4927-9DB0-13F6406E33BB}" destId="{D730C9CF-E5E0-4F4A-BB27-2AB096EC852F}" srcOrd="1" destOrd="0" presId="urn:microsoft.com/office/officeart/2005/8/layout/cycle8"/>
    <dgm:cxn modelId="{826C6302-2BDA-4DFB-A882-1DB52E9DEE48}" type="presParOf" srcId="{06980933-DA9B-4A05-B0FA-E4B2E28B93A8}" destId="{AF8895A0-3EC4-4DBF-B0C2-052D2BF0961C}" srcOrd="0" destOrd="0" presId="urn:microsoft.com/office/officeart/2005/8/layout/cycle8"/>
    <dgm:cxn modelId="{D3DBC318-1046-4DCC-9762-64A48622AF24}" type="presParOf" srcId="{06980933-DA9B-4A05-B0FA-E4B2E28B93A8}" destId="{C665CA44-0968-4CA8-8263-4279E27DB7C6}" srcOrd="1" destOrd="0" presId="urn:microsoft.com/office/officeart/2005/8/layout/cycle8"/>
    <dgm:cxn modelId="{8D8B6EF2-F97C-459B-974B-10FC309913B7}" type="presParOf" srcId="{06980933-DA9B-4A05-B0FA-E4B2E28B93A8}" destId="{6435D42E-A432-483C-BB01-C4F4FADDDE7E}" srcOrd="2" destOrd="0" presId="urn:microsoft.com/office/officeart/2005/8/layout/cycle8"/>
    <dgm:cxn modelId="{BB022D01-B266-440B-A3B6-F537AC897383}" type="presParOf" srcId="{06980933-DA9B-4A05-B0FA-E4B2E28B93A8}" destId="{D9400F04-0FB3-4481-9714-E8C45DE68439}" srcOrd="3" destOrd="0" presId="urn:microsoft.com/office/officeart/2005/8/layout/cycle8"/>
    <dgm:cxn modelId="{4F36A435-B267-404F-8972-8A690A6D033B}" type="presParOf" srcId="{06980933-DA9B-4A05-B0FA-E4B2E28B93A8}" destId="{A7E2696A-2B78-404C-BAFF-F94400CFA8D5}" srcOrd="4" destOrd="0" presId="urn:microsoft.com/office/officeart/2005/8/layout/cycle8"/>
    <dgm:cxn modelId="{020D7FAB-D6D8-445B-BAE6-6A9E4FEEFEE4}" type="presParOf" srcId="{06980933-DA9B-4A05-B0FA-E4B2E28B93A8}" destId="{A0586CB9-08ED-4173-BAA6-92EB90246456}" srcOrd="5" destOrd="0" presId="urn:microsoft.com/office/officeart/2005/8/layout/cycle8"/>
    <dgm:cxn modelId="{A1262BE8-3709-42C5-A6F6-72A80E62718E}" type="presParOf" srcId="{06980933-DA9B-4A05-B0FA-E4B2E28B93A8}" destId="{99AF9242-EE4C-4EE8-BE2E-FFF72964E309}" srcOrd="6" destOrd="0" presId="urn:microsoft.com/office/officeart/2005/8/layout/cycle8"/>
    <dgm:cxn modelId="{140E184A-AE1B-42A0-B486-1324BCBE2E57}" type="presParOf" srcId="{06980933-DA9B-4A05-B0FA-E4B2E28B93A8}" destId="{367ADAFC-E54A-4220-88D0-6FD92D631338}" srcOrd="7" destOrd="0" presId="urn:microsoft.com/office/officeart/2005/8/layout/cycle8"/>
    <dgm:cxn modelId="{9A60B058-72BA-45DF-BE3D-40396F76DF04}" type="presParOf" srcId="{06980933-DA9B-4A05-B0FA-E4B2E28B93A8}" destId="{45EB5766-F30F-4FBD-B459-CF980589AA76}" srcOrd="8" destOrd="0" presId="urn:microsoft.com/office/officeart/2005/8/layout/cycle8"/>
    <dgm:cxn modelId="{CE9A60BC-650A-48C1-BF75-14432726CA1E}" type="presParOf" srcId="{06980933-DA9B-4A05-B0FA-E4B2E28B93A8}" destId="{FD906C8F-9502-4D5D-9070-2CC7BD69C122}" srcOrd="9" destOrd="0" presId="urn:microsoft.com/office/officeart/2005/8/layout/cycle8"/>
    <dgm:cxn modelId="{FD4FFFC9-0BF2-403A-8E2A-8DEB731AAA5B}" type="presParOf" srcId="{06980933-DA9B-4A05-B0FA-E4B2E28B93A8}" destId="{8A147F9D-93CA-4447-BC4B-45BB1731BF78}" srcOrd="10" destOrd="0" presId="urn:microsoft.com/office/officeart/2005/8/layout/cycle8"/>
    <dgm:cxn modelId="{33AB4EC7-88A3-44FA-BA78-0FC3426A7CCB}" type="presParOf" srcId="{06980933-DA9B-4A05-B0FA-E4B2E28B93A8}" destId="{BF98D586-5F12-4550-A8AC-F806BF42EF3A}" srcOrd="11" destOrd="0" presId="urn:microsoft.com/office/officeart/2005/8/layout/cycle8"/>
    <dgm:cxn modelId="{4A7E123D-4D4C-4102-A1D6-8182E24CC47E}" type="presParOf" srcId="{06980933-DA9B-4A05-B0FA-E4B2E28B93A8}" destId="{59889B01-46B7-4EFF-B4A7-C33C489273F8}" srcOrd="12" destOrd="0" presId="urn:microsoft.com/office/officeart/2005/8/layout/cycle8"/>
    <dgm:cxn modelId="{83EE55CC-561D-4112-8CDC-4EDECF7A26BD}" type="presParOf" srcId="{06980933-DA9B-4A05-B0FA-E4B2E28B93A8}" destId="{B9AA261B-FB7D-4A83-8761-4057FE7F951E}" srcOrd="13" destOrd="0" presId="urn:microsoft.com/office/officeart/2005/8/layout/cycle8"/>
    <dgm:cxn modelId="{7E705456-F4F5-4039-9801-D1E5C26F1D32}" type="presParOf" srcId="{06980933-DA9B-4A05-B0FA-E4B2E28B93A8}" destId="{FE3B249F-B24E-4F59-A1F7-FC828E8A6811}" srcOrd="14" destOrd="0" presId="urn:microsoft.com/office/officeart/2005/8/layout/cycle8"/>
    <dgm:cxn modelId="{9AE143ED-FB97-451F-AD94-31564AB0C431}" type="presParOf" srcId="{06980933-DA9B-4A05-B0FA-E4B2E28B93A8}" destId="{ECEC0E0F-FF68-4862-9607-E6A611B360E5}" srcOrd="15" destOrd="0" presId="urn:microsoft.com/office/officeart/2005/8/layout/cycle8"/>
    <dgm:cxn modelId="{A655CD99-A304-4129-931A-80304C9B8C83}" type="presParOf" srcId="{06980933-DA9B-4A05-B0FA-E4B2E28B93A8}" destId="{AACEFA71-8369-408F-91C7-1A6B56AC8887}" srcOrd="16" destOrd="0" presId="urn:microsoft.com/office/officeart/2005/8/layout/cycle8"/>
    <dgm:cxn modelId="{6B721A42-2A42-4509-836E-535F5118AD8C}" type="presParOf" srcId="{06980933-DA9B-4A05-B0FA-E4B2E28B93A8}" destId="{95FA582E-C545-448F-80D9-222C96646057}" srcOrd="17" destOrd="0" presId="urn:microsoft.com/office/officeart/2005/8/layout/cycle8"/>
    <dgm:cxn modelId="{5A3C39BB-DF1C-405A-AA3D-6646E58CCE35}" type="presParOf" srcId="{06980933-DA9B-4A05-B0FA-E4B2E28B93A8}" destId="{9E51AE46-0452-4C69-95DD-4AF81008E0B3}" srcOrd="18" destOrd="0" presId="urn:microsoft.com/office/officeart/2005/8/layout/cycle8"/>
    <dgm:cxn modelId="{5A8FD81C-2EA8-4A69-BE0E-35E599379287}" type="presParOf" srcId="{06980933-DA9B-4A05-B0FA-E4B2E28B93A8}" destId="{4A4300B7-D1CA-42CF-819F-6E4217D39FF5}" srcOrd="19" destOrd="0" presId="urn:microsoft.com/office/officeart/2005/8/layout/cycle8"/>
    <dgm:cxn modelId="{2DFA1F12-A200-4C69-BF33-D306684343AF}" type="presParOf" srcId="{06980933-DA9B-4A05-B0FA-E4B2E28B93A8}" destId="{09DC8E69-5822-4C8A-AD0C-AD76CA4DF934}" srcOrd="20" destOrd="0" presId="urn:microsoft.com/office/officeart/2005/8/layout/cycle8"/>
    <dgm:cxn modelId="{06BEE64A-8415-4CA8-842B-EE4373431E5E}" type="presParOf" srcId="{06980933-DA9B-4A05-B0FA-E4B2E28B93A8}" destId="{5FB0BC14-5356-42EE-A6CB-63300081C1BA}" srcOrd="21" destOrd="0" presId="urn:microsoft.com/office/officeart/2005/8/layout/cycle8"/>
    <dgm:cxn modelId="{65412206-266E-408E-A841-16862D2B57B6}" type="presParOf" srcId="{06980933-DA9B-4A05-B0FA-E4B2E28B93A8}" destId="{37F5B599-4B73-4C1E-A05D-274C9C2B274B}" srcOrd="22" destOrd="0" presId="urn:microsoft.com/office/officeart/2005/8/layout/cycle8"/>
    <dgm:cxn modelId="{D26A6323-7871-42AB-B844-72B6F245F59C}" type="presParOf" srcId="{06980933-DA9B-4A05-B0FA-E4B2E28B93A8}" destId="{D730C9CF-E5E0-4F4A-BB27-2AB096EC852F}" srcOrd="23" destOrd="0" presId="urn:microsoft.com/office/officeart/2005/8/layout/cycle8"/>
    <dgm:cxn modelId="{C044B0DC-E8C3-473D-BD23-682A10535290}" type="presParOf" srcId="{06980933-DA9B-4A05-B0FA-E4B2E28B93A8}" destId="{1F17C481-69CF-4CA7-8511-92F9843E076F}" srcOrd="24" destOrd="0" presId="urn:microsoft.com/office/officeart/2005/8/layout/cycle8"/>
    <dgm:cxn modelId="{FCFE020B-6F7F-46AA-80F1-77D26888FCE6}" type="presParOf" srcId="{06980933-DA9B-4A05-B0FA-E4B2E28B93A8}" destId="{0C998539-06F4-43A5-BA28-2658A0B985D5}" srcOrd="25" destOrd="0" presId="urn:microsoft.com/office/officeart/2005/8/layout/cycle8"/>
    <dgm:cxn modelId="{B60BFAD8-0EC3-45AF-AE0E-886BD4E6FB07}" type="presParOf" srcId="{06980933-DA9B-4A05-B0FA-E4B2E28B93A8}" destId="{767B8223-E100-43B0-8972-D55D59FEB629}" srcOrd="26" destOrd="0" presId="urn:microsoft.com/office/officeart/2005/8/layout/cycle8"/>
    <dgm:cxn modelId="{3AD38426-5A42-44F6-946B-2232FE220EE7}" type="presParOf" srcId="{06980933-DA9B-4A05-B0FA-E4B2E28B93A8}" destId="{3C402695-DF5B-465B-B1C0-EC5F771F202F}" srcOrd="27" destOrd="0" presId="urn:microsoft.com/office/officeart/2005/8/layout/cycle8"/>
    <dgm:cxn modelId="{D7057CE0-F06A-4D6D-80C0-DC9FAD25A9F6}" type="presParOf" srcId="{06980933-DA9B-4A05-B0FA-E4B2E28B93A8}" destId="{F67985FB-576E-48CB-AE45-19AC339BBBA4}" srcOrd="28" destOrd="0" presId="urn:microsoft.com/office/officeart/2005/8/layout/cycle8"/>
    <dgm:cxn modelId="{98F5B319-6E8C-47E1-92B8-B11A095C652A}" type="presParOf" srcId="{06980933-DA9B-4A05-B0FA-E4B2E28B93A8}" destId="{A3C4BFD7-19E2-45B8-8906-4A14BDF64DCA}" srcOrd="29" destOrd="0" presId="urn:microsoft.com/office/officeart/2005/8/layout/cycle8"/>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0545263-8E2A-452E-9249-3D885594655C}"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ru-RU"/>
        </a:p>
      </dgm:t>
    </dgm:pt>
    <dgm:pt modelId="{780410F4-6556-4915-A05A-3CD1F9A84ED0}">
      <dgm:prSet phldrT="[Текст]"/>
      <dgm:spPr/>
      <dgm:t>
        <a:bodyPr/>
        <a:lstStyle/>
        <a:p>
          <a:r>
            <a:rPr lang="uk-UA" b="1" dirty="0" smtClean="0">
              <a:solidFill>
                <a:srgbClr val="00B0F0"/>
              </a:solidFill>
              <a:effectLst/>
            </a:rPr>
            <a:t>За цільовим пристроєм</a:t>
          </a:r>
          <a:endParaRPr lang="ru-RU" b="1" dirty="0">
            <a:solidFill>
              <a:srgbClr val="00B0F0"/>
            </a:solidFill>
            <a:effectLst/>
          </a:endParaRPr>
        </a:p>
      </dgm:t>
    </dgm:pt>
    <dgm:pt modelId="{05005FB8-2C90-4742-8900-37E39E2E732E}" type="parTrans" cxnId="{6D99A815-C85F-4991-81D2-2206AA65D387}">
      <dgm:prSet/>
      <dgm:spPr/>
      <dgm:t>
        <a:bodyPr/>
        <a:lstStyle/>
        <a:p>
          <a:endParaRPr lang="ru-RU"/>
        </a:p>
      </dgm:t>
    </dgm:pt>
    <dgm:pt modelId="{8AB442D9-F843-4603-ADF2-2C59B5ECDB6D}" type="sibTrans" cxnId="{6D99A815-C85F-4991-81D2-2206AA65D387}">
      <dgm:prSet/>
      <dgm:spPr/>
      <dgm:t>
        <a:bodyPr/>
        <a:lstStyle/>
        <a:p>
          <a:endParaRPr lang="ru-RU"/>
        </a:p>
      </dgm:t>
    </dgm:pt>
    <dgm:pt modelId="{CE9EA0B5-0D52-4266-8B7B-AC5790872F4E}">
      <dgm:prSet phldrT="[Текст]"/>
      <dgm:spPr/>
      <dgm:t>
        <a:bodyPr/>
        <a:lstStyle/>
        <a:p>
          <a:r>
            <a:rPr lang="uk-UA" dirty="0" smtClean="0"/>
            <a:t>Для мейн-фреймів</a:t>
          </a:r>
          <a:endParaRPr lang="ru-RU" dirty="0"/>
        </a:p>
      </dgm:t>
    </dgm:pt>
    <dgm:pt modelId="{5A2FBE21-B993-4610-B44E-993616EB6563}" type="parTrans" cxnId="{28C10AED-C728-4015-8DF8-3566C93C33A1}">
      <dgm:prSet/>
      <dgm:spPr/>
      <dgm:t>
        <a:bodyPr/>
        <a:lstStyle/>
        <a:p>
          <a:endParaRPr lang="ru-RU"/>
        </a:p>
      </dgm:t>
    </dgm:pt>
    <dgm:pt modelId="{F90157DF-3E49-42CA-B718-4080EE4055A4}" type="sibTrans" cxnId="{28C10AED-C728-4015-8DF8-3566C93C33A1}">
      <dgm:prSet/>
      <dgm:spPr/>
      <dgm:t>
        <a:bodyPr/>
        <a:lstStyle/>
        <a:p>
          <a:endParaRPr lang="ru-RU"/>
        </a:p>
      </dgm:t>
    </dgm:pt>
    <dgm:pt modelId="{4A3CE297-1E54-4CAB-8FFE-B986F59B2E9E}">
      <dgm:prSet phldrT="[Текст]"/>
      <dgm:spPr/>
      <dgm:t>
        <a:bodyPr/>
        <a:lstStyle/>
        <a:p>
          <a:r>
            <a:rPr lang="uk-UA" dirty="0" smtClean="0"/>
            <a:t>Для ПК</a:t>
          </a:r>
          <a:endParaRPr lang="ru-RU" dirty="0"/>
        </a:p>
      </dgm:t>
    </dgm:pt>
    <dgm:pt modelId="{D1B0BEB4-4614-4B41-9BC2-F5C1179A5B7D}" type="parTrans" cxnId="{B3945B74-00F1-4FDD-A9C2-38B8C5C4EC90}">
      <dgm:prSet/>
      <dgm:spPr/>
      <dgm:t>
        <a:bodyPr/>
        <a:lstStyle/>
        <a:p>
          <a:endParaRPr lang="ru-RU"/>
        </a:p>
      </dgm:t>
    </dgm:pt>
    <dgm:pt modelId="{AA9F75EC-B55B-45CF-8277-1B0139217B9A}" type="sibTrans" cxnId="{B3945B74-00F1-4FDD-A9C2-38B8C5C4EC90}">
      <dgm:prSet/>
      <dgm:spPr/>
      <dgm:t>
        <a:bodyPr/>
        <a:lstStyle/>
        <a:p>
          <a:endParaRPr lang="ru-RU"/>
        </a:p>
      </dgm:t>
    </dgm:pt>
    <dgm:pt modelId="{DA1C4585-1E64-4B3A-9200-7CD746CB427E}">
      <dgm:prSet phldrT="[Текст]"/>
      <dgm:spPr/>
      <dgm:t>
        <a:bodyPr/>
        <a:lstStyle/>
        <a:p>
          <a:r>
            <a:rPr lang="uk-UA" dirty="0" smtClean="0">
              <a:solidFill>
                <a:srgbClr val="FF0000"/>
              </a:solidFill>
            </a:rPr>
            <a:t>За кількістю програм, що виконуються одночасно</a:t>
          </a:r>
          <a:endParaRPr lang="ru-RU" dirty="0">
            <a:solidFill>
              <a:srgbClr val="FF0000"/>
            </a:solidFill>
          </a:endParaRPr>
        </a:p>
      </dgm:t>
    </dgm:pt>
    <dgm:pt modelId="{BB05B859-CE55-4C83-B18A-BD40ED13E6DD}" type="parTrans" cxnId="{4A058908-FC6E-49D3-BE0A-44208B5FBB1B}">
      <dgm:prSet/>
      <dgm:spPr/>
      <dgm:t>
        <a:bodyPr/>
        <a:lstStyle/>
        <a:p>
          <a:endParaRPr lang="ru-RU"/>
        </a:p>
      </dgm:t>
    </dgm:pt>
    <dgm:pt modelId="{052C2886-9E61-4D35-BD46-9AB58D2D1B1A}" type="sibTrans" cxnId="{4A058908-FC6E-49D3-BE0A-44208B5FBB1B}">
      <dgm:prSet/>
      <dgm:spPr/>
      <dgm:t>
        <a:bodyPr/>
        <a:lstStyle/>
        <a:p>
          <a:endParaRPr lang="ru-RU"/>
        </a:p>
      </dgm:t>
    </dgm:pt>
    <dgm:pt modelId="{52F6A05E-07E6-4FC1-8B42-F1BCF460610D}">
      <dgm:prSet phldrT="[Текст]"/>
      <dgm:spPr/>
      <dgm:t>
        <a:bodyPr/>
        <a:lstStyle/>
        <a:p>
          <a:r>
            <a:rPr lang="uk-UA" dirty="0" err="1" smtClean="0"/>
            <a:t>однозадачні</a:t>
          </a:r>
          <a:endParaRPr lang="ru-RU" dirty="0"/>
        </a:p>
      </dgm:t>
    </dgm:pt>
    <dgm:pt modelId="{E487C71D-4BD8-42C9-B283-CBFA758CC0F0}" type="parTrans" cxnId="{5FB89CD0-A940-4783-8D29-158F80D0250C}">
      <dgm:prSet/>
      <dgm:spPr/>
      <dgm:t>
        <a:bodyPr/>
        <a:lstStyle/>
        <a:p>
          <a:endParaRPr lang="ru-RU"/>
        </a:p>
      </dgm:t>
    </dgm:pt>
    <dgm:pt modelId="{283115A0-A49F-428C-8086-C2AF1FA79C93}" type="sibTrans" cxnId="{5FB89CD0-A940-4783-8D29-158F80D0250C}">
      <dgm:prSet/>
      <dgm:spPr/>
      <dgm:t>
        <a:bodyPr/>
        <a:lstStyle/>
        <a:p>
          <a:endParaRPr lang="ru-RU"/>
        </a:p>
      </dgm:t>
    </dgm:pt>
    <dgm:pt modelId="{139975D1-7091-47B7-8DB1-9BB0ED82AF86}">
      <dgm:prSet phldrT="[Текст]"/>
      <dgm:spPr/>
      <dgm:t>
        <a:bodyPr/>
        <a:lstStyle/>
        <a:p>
          <a:r>
            <a:rPr lang="uk-UA" dirty="0" err="1" smtClean="0"/>
            <a:t>багатозадачні</a:t>
          </a:r>
          <a:endParaRPr lang="ru-RU" dirty="0"/>
        </a:p>
      </dgm:t>
    </dgm:pt>
    <dgm:pt modelId="{A2FB3450-2972-41BA-A671-755044DED2B5}" type="parTrans" cxnId="{AC9230C0-1283-43F4-A1E5-33A171030E16}">
      <dgm:prSet/>
      <dgm:spPr/>
      <dgm:t>
        <a:bodyPr/>
        <a:lstStyle/>
        <a:p>
          <a:endParaRPr lang="ru-RU"/>
        </a:p>
      </dgm:t>
    </dgm:pt>
    <dgm:pt modelId="{322BAAB7-A66C-4D79-98EF-CF9C1BB23BC1}" type="sibTrans" cxnId="{AC9230C0-1283-43F4-A1E5-33A171030E16}">
      <dgm:prSet/>
      <dgm:spPr/>
      <dgm:t>
        <a:bodyPr/>
        <a:lstStyle/>
        <a:p>
          <a:endParaRPr lang="ru-RU"/>
        </a:p>
      </dgm:t>
    </dgm:pt>
    <dgm:pt modelId="{8E2D9454-541C-4271-9B66-D3A341369B40}">
      <dgm:prSet phldrT="[Текст]"/>
      <dgm:spPr/>
      <dgm:t>
        <a:bodyPr/>
        <a:lstStyle/>
        <a:p>
          <a:r>
            <a:rPr lang="uk-UA" dirty="0" smtClean="0">
              <a:solidFill>
                <a:srgbClr val="7030A0"/>
              </a:solidFill>
            </a:rPr>
            <a:t>За типом інтерфейсу</a:t>
          </a:r>
          <a:endParaRPr lang="ru-RU" dirty="0">
            <a:solidFill>
              <a:srgbClr val="7030A0"/>
            </a:solidFill>
          </a:endParaRPr>
        </a:p>
      </dgm:t>
    </dgm:pt>
    <dgm:pt modelId="{50A08488-1CC2-44D3-B4B8-3130B469F523}" type="parTrans" cxnId="{B219128C-13DA-4EB1-965E-7E0E115274F7}">
      <dgm:prSet/>
      <dgm:spPr/>
      <dgm:t>
        <a:bodyPr/>
        <a:lstStyle/>
        <a:p>
          <a:endParaRPr lang="ru-RU"/>
        </a:p>
      </dgm:t>
    </dgm:pt>
    <dgm:pt modelId="{F19F27F5-789F-4533-BC65-2996ACBB50BB}" type="sibTrans" cxnId="{B219128C-13DA-4EB1-965E-7E0E115274F7}">
      <dgm:prSet/>
      <dgm:spPr/>
      <dgm:t>
        <a:bodyPr/>
        <a:lstStyle/>
        <a:p>
          <a:endParaRPr lang="ru-RU"/>
        </a:p>
      </dgm:t>
    </dgm:pt>
    <dgm:pt modelId="{D9D7E1E2-00A0-4329-B33D-BD1E8FD29160}">
      <dgm:prSet phldrT="[Текст]"/>
      <dgm:spPr/>
      <dgm:t>
        <a:bodyPr/>
        <a:lstStyle/>
        <a:p>
          <a:r>
            <a:rPr lang="uk-UA" dirty="0" smtClean="0">
              <a:solidFill>
                <a:srgbClr val="00B050"/>
              </a:solidFill>
            </a:rPr>
            <a:t>За кількістю розрядів даних, що обробляються одночасно</a:t>
          </a:r>
          <a:endParaRPr lang="ru-RU" dirty="0">
            <a:solidFill>
              <a:srgbClr val="00B050"/>
            </a:solidFill>
          </a:endParaRPr>
        </a:p>
      </dgm:t>
    </dgm:pt>
    <dgm:pt modelId="{2D280F6D-7B63-43B0-9336-7FF09160B183}" type="parTrans" cxnId="{B93DB214-C9AF-42D5-A74B-EBC9537382B1}">
      <dgm:prSet/>
      <dgm:spPr/>
      <dgm:t>
        <a:bodyPr/>
        <a:lstStyle/>
        <a:p>
          <a:endParaRPr lang="ru-RU"/>
        </a:p>
      </dgm:t>
    </dgm:pt>
    <dgm:pt modelId="{1FE80BB4-850C-40C9-8A53-39CD208AA632}" type="sibTrans" cxnId="{B93DB214-C9AF-42D5-A74B-EBC9537382B1}">
      <dgm:prSet/>
      <dgm:spPr/>
      <dgm:t>
        <a:bodyPr/>
        <a:lstStyle/>
        <a:p>
          <a:endParaRPr lang="ru-RU"/>
        </a:p>
      </dgm:t>
    </dgm:pt>
    <dgm:pt modelId="{688CAB47-AEF8-45AA-926B-6E34F7FA8609}">
      <dgm:prSet phldrT="[Текст]"/>
      <dgm:spPr/>
      <dgm:t>
        <a:bodyPr/>
        <a:lstStyle/>
        <a:p>
          <a:r>
            <a:rPr lang="uk-UA" dirty="0" smtClean="0"/>
            <a:t>Для мобільних пристроїв</a:t>
          </a:r>
          <a:endParaRPr lang="ru-RU" dirty="0"/>
        </a:p>
      </dgm:t>
    </dgm:pt>
    <dgm:pt modelId="{12D7F56C-67A8-4008-9734-4C1C9740C616}" type="parTrans" cxnId="{B74F8EFE-2B47-4A69-900C-D0D0DB941D68}">
      <dgm:prSet/>
      <dgm:spPr/>
      <dgm:t>
        <a:bodyPr/>
        <a:lstStyle/>
        <a:p>
          <a:endParaRPr lang="ru-RU"/>
        </a:p>
      </dgm:t>
    </dgm:pt>
    <dgm:pt modelId="{D7456AE1-8AD7-4542-93A6-763929F3D467}" type="sibTrans" cxnId="{B74F8EFE-2B47-4A69-900C-D0D0DB941D68}">
      <dgm:prSet/>
      <dgm:spPr/>
      <dgm:t>
        <a:bodyPr/>
        <a:lstStyle/>
        <a:p>
          <a:endParaRPr lang="ru-RU"/>
        </a:p>
      </dgm:t>
    </dgm:pt>
    <dgm:pt modelId="{D5358847-79EA-40F0-998A-FBCB92F0F966}">
      <dgm:prSet phldrT="[Текст]"/>
      <dgm:spPr/>
      <dgm:t>
        <a:bodyPr/>
        <a:lstStyle/>
        <a:p>
          <a:r>
            <a:rPr lang="uk-UA" dirty="0" smtClean="0"/>
            <a:t>З графічним інтерфейсом</a:t>
          </a:r>
          <a:endParaRPr lang="ru-RU" dirty="0"/>
        </a:p>
      </dgm:t>
    </dgm:pt>
    <dgm:pt modelId="{D11FD658-1797-4831-9F82-C47159B3D85F}" type="parTrans" cxnId="{B7E94E86-1BA5-4E13-84D6-D2641FA506E4}">
      <dgm:prSet/>
      <dgm:spPr/>
      <dgm:t>
        <a:bodyPr/>
        <a:lstStyle/>
        <a:p>
          <a:endParaRPr lang="ru-RU"/>
        </a:p>
      </dgm:t>
    </dgm:pt>
    <dgm:pt modelId="{1EE9C9C5-F0F6-478A-B1DC-C2E6FE619EBF}" type="sibTrans" cxnId="{B7E94E86-1BA5-4E13-84D6-D2641FA506E4}">
      <dgm:prSet/>
      <dgm:spPr/>
      <dgm:t>
        <a:bodyPr/>
        <a:lstStyle/>
        <a:p>
          <a:endParaRPr lang="ru-RU"/>
        </a:p>
      </dgm:t>
    </dgm:pt>
    <dgm:pt modelId="{B4C87E0F-9F57-4B7B-AA8B-20D422AD1589}">
      <dgm:prSet phldrT="[Текст]"/>
      <dgm:spPr/>
      <dgm:t>
        <a:bodyPr/>
        <a:lstStyle/>
        <a:p>
          <a:r>
            <a:rPr lang="uk-UA" dirty="0" smtClean="0"/>
            <a:t>З текстовим інтерфейсом</a:t>
          </a:r>
          <a:endParaRPr lang="ru-RU" dirty="0"/>
        </a:p>
      </dgm:t>
    </dgm:pt>
    <dgm:pt modelId="{7F1E2275-E4D8-4267-A0F1-1AB1B6D015A0}" type="parTrans" cxnId="{8EEBDF2D-FC0D-44ED-9D34-5A641E27EF17}">
      <dgm:prSet/>
      <dgm:spPr/>
      <dgm:t>
        <a:bodyPr/>
        <a:lstStyle/>
        <a:p>
          <a:endParaRPr lang="ru-RU"/>
        </a:p>
      </dgm:t>
    </dgm:pt>
    <dgm:pt modelId="{D927456C-23D1-4298-9A78-C7F1C184647D}" type="sibTrans" cxnId="{8EEBDF2D-FC0D-44ED-9D34-5A641E27EF17}">
      <dgm:prSet/>
      <dgm:spPr/>
      <dgm:t>
        <a:bodyPr/>
        <a:lstStyle/>
        <a:p>
          <a:endParaRPr lang="ru-RU"/>
        </a:p>
      </dgm:t>
    </dgm:pt>
    <dgm:pt modelId="{8E982088-597D-4C4F-A79A-9CA4DE7D0141}">
      <dgm:prSet phldrT="[Текст]"/>
      <dgm:spPr/>
      <dgm:t>
        <a:bodyPr/>
        <a:lstStyle/>
        <a:p>
          <a:r>
            <a:rPr lang="uk-UA" dirty="0" smtClean="0"/>
            <a:t>16-розрядні</a:t>
          </a:r>
          <a:endParaRPr lang="ru-RU" dirty="0"/>
        </a:p>
      </dgm:t>
    </dgm:pt>
    <dgm:pt modelId="{93679CF7-1396-4F31-A51C-C191A3586D3C}" type="parTrans" cxnId="{C6E5E49D-A9AF-4A86-88E2-CE6456A47992}">
      <dgm:prSet/>
      <dgm:spPr/>
      <dgm:t>
        <a:bodyPr/>
        <a:lstStyle/>
        <a:p>
          <a:endParaRPr lang="ru-RU"/>
        </a:p>
      </dgm:t>
    </dgm:pt>
    <dgm:pt modelId="{0093925B-8FF2-4FF6-AC3D-0A5EADA534B4}" type="sibTrans" cxnId="{C6E5E49D-A9AF-4A86-88E2-CE6456A47992}">
      <dgm:prSet/>
      <dgm:spPr/>
      <dgm:t>
        <a:bodyPr/>
        <a:lstStyle/>
        <a:p>
          <a:endParaRPr lang="ru-RU"/>
        </a:p>
      </dgm:t>
    </dgm:pt>
    <dgm:pt modelId="{73AC640B-B4F4-4A53-B13F-9C66432D0306}">
      <dgm:prSet phldrT="[Текст]"/>
      <dgm:spPr/>
      <dgm:t>
        <a:bodyPr/>
        <a:lstStyle/>
        <a:p>
          <a:r>
            <a:rPr lang="uk-UA" dirty="0" smtClean="0"/>
            <a:t>32-розрядні</a:t>
          </a:r>
          <a:endParaRPr lang="ru-RU" dirty="0"/>
        </a:p>
      </dgm:t>
    </dgm:pt>
    <dgm:pt modelId="{115768B7-1889-4ECF-AA62-C73073952D85}" type="parTrans" cxnId="{A3425AE0-A89F-4B9B-BE34-66D9174EAE93}">
      <dgm:prSet/>
      <dgm:spPr/>
      <dgm:t>
        <a:bodyPr/>
        <a:lstStyle/>
        <a:p>
          <a:endParaRPr lang="ru-RU"/>
        </a:p>
      </dgm:t>
    </dgm:pt>
    <dgm:pt modelId="{EDC3BEB8-97F9-4DFA-8C37-75A8FE18B62F}" type="sibTrans" cxnId="{A3425AE0-A89F-4B9B-BE34-66D9174EAE93}">
      <dgm:prSet/>
      <dgm:spPr/>
      <dgm:t>
        <a:bodyPr/>
        <a:lstStyle/>
        <a:p>
          <a:endParaRPr lang="ru-RU"/>
        </a:p>
      </dgm:t>
    </dgm:pt>
    <dgm:pt modelId="{AA4CF774-CA01-4827-9968-8C895999235C}">
      <dgm:prSet phldrT="[Текст]"/>
      <dgm:spPr/>
      <dgm:t>
        <a:bodyPr/>
        <a:lstStyle/>
        <a:p>
          <a:r>
            <a:rPr lang="uk-UA" dirty="0" smtClean="0"/>
            <a:t>64-розрядні</a:t>
          </a:r>
          <a:endParaRPr lang="ru-RU" dirty="0"/>
        </a:p>
      </dgm:t>
    </dgm:pt>
    <dgm:pt modelId="{7502B4DE-BDC0-4EF2-9F57-FE136EE9B4D6}" type="parTrans" cxnId="{CFE45430-3676-4BAD-822E-39A65C383FE2}">
      <dgm:prSet/>
      <dgm:spPr/>
      <dgm:t>
        <a:bodyPr/>
        <a:lstStyle/>
        <a:p>
          <a:endParaRPr lang="ru-RU"/>
        </a:p>
      </dgm:t>
    </dgm:pt>
    <dgm:pt modelId="{78FF018D-16CF-4122-A8B1-96E9E83242E0}" type="sibTrans" cxnId="{CFE45430-3676-4BAD-822E-39A65C383FE2}">
      <dgm:prSet/>
      <dgm:spPr/>
      <dgm:t>
        <a:bodyPr/>
        <a:lstStyle/>
        <a:p>
          <a:endParaRPr lang="ru-RU"/>
        </a:p>
      </dgm:t>
    </dgm:pt>
    <dgm:pt modelId="{F3DB48BC-F1BB-47F0-AF90-B2692D5F218F}" type="pres">
      <dgm:prSet presAssocID="{60545263-8E2A-452E-9249-3D885594655C}" presName="diagram" presStyleCnt="0">
        <dgm:presLayoutVars>
          <dgm:chPref val="1"/>
          <dgm:dir/>
          <dgm:animOne val="branch"/>
          <dgm:animLvl val="lvl"/>
          <dgm:resizeHandles/>
        </dgm:presLayoutVars>
      </dgm:prSet>
      <dgm:spPr/>
      <dgm:t>
        <a:bodyPr/>
        <a:lstStyle/>
        <a:p>
          <a:endParaRPr lang="ru-RU"/>
        </a:p>
      </dgm:t>
    </dgm:pt>
    <dgm:pt modelId="{3EB8D3E4-C929-4AD6-A338-B18D830FD54D}" type="pres">
      <dgm:prSet presAssocID="{780410F4-6556-4915-A05A-3CD1F9A84ED0}" presName="root" presStyleCnt="0"/>
      <dgm:spPr/>
    </dgm:pt>
    <dgm:pt modelId="{F9E8CE1B-4983-45D9-B726-B58ED682D1C8}" type="pres">
      <dgm:prSet presAssocID="{780410F4-6556-4915-A05A-3CD1F9A84ED0}" presName="rootComposite" presStyleCnt="0"/>
      <dgm:spPr/>
    </dgm:pt>
    <dgm:pt modelId="{98FC1D09-CFDA-4CB9-A98F-A04DFECD4F13}" type="pres">
      <dgm:prSet presAssocID="{780410F4-6556-4915-A05A-3CD1F9A84ED0}" presName="rootText" presStyleLbl="node1" presStyleIdx="0" presStyleCnt="4"/>
      <dgm:spPr/>
      <dgm:t>
        <a:bodyPr/>
        <a:lstStyle/>
        <a:p>
          <a:endParaRPr lang="ru-RU"/>
        </a:p>
      </dgm:t>
    </dgm:pt>
    <dgm:pt modelId="{C8400D5E-B5CD-4A6B-A48B-5C6C3A723ED9}" type="pres">
      <dgm:prSet presAssocID="{780410F4-6556-4915-A05A-3CD1F9A84ED0}" presName="rootConnector" presStyleLbl="node1" presStyleIdx="0" presStyleCnt="4"/>
      <dgm:spPr/>
      <dgm:t>
        <a:bodyPr/>
        <a:lstStyle/>
        <a:p>
          <a:endParaRPr lang="ru-RU"/>
        </a:p>
      </dgm:t>
    </dgm:pt>
    <dgm:pt modelId="{60419997-0A59-4362-AC9A-AF734E416CDF}" type="pres">
      <dgm:prSet presAssocID="{780410F4-6556-4915-A05A-3CD1F9A84ED0}" presName="childShape" presStyleCnt="0"/>
      <dgm:spPr/>
    </dgm:pt>
    <dgm:pt modelId="{420F962B-214C-4C85-910E-753E81AA4680}" type="pres">
      <dgm:prSet presAssocID="{5A2FBE21-B993-4610-B44E-993616EB6563}" presName="Name13" presStyleLbl="parChTrans1D2" presStyleIdx="0" presStyleCnt="10"/>
      <dgm:spPr/>
      <dgm:t>
        <a:bodyPr/>
        <a:lstStyle/>
        <a:p>
          <a:endParaRPr lang="ru-RU"/>
        </a:p>
      </dgm:t>
    </dgm:pt>
    <dgm:pt modelId="{298D7669-49B6-4E3C-B741-483CD91618A3}" type="pres">
      <dgm:prSet presAssocID="{CE9EA0B5-0D52-4266-8B7B-AC5790872F4E}" presName="childText" presStyleLbl="bgAcc1" presStyleIdx="0" presStyleCnt="10">
        <dgm:presLayoutVars>
          <dgm:bulletEnabled val="1"/>
        </dgm:presLayoutVars>
      </dgm:prSet>
      <dgm:spPr/>
      <dgm:t>
        <a:bodyPr/>
        <a:lstStyle/>
        <a:p>
          <a:endParaRPr lang="ru-RU"/>
        </a:p>
      </dgm:t>
    </dgm:pt>
    <dgm:pt modelId="{13E1458D-B77F-4DF3-BE40-3E5AC091FAF5}" type="pres">
      <dgm:prSet presAssocID="{D1B0BEB4-4614-4B41-9BC2-F5C1179A5B7D}" presName="Name13" presStyleLbl="parChTrans1D2" presStyleIdx="1" presStyleCnt="10"/>
      <dgm:spPr/>
      <dgm:t>
        <a:bodyPr/>
        <a:lstStyle/>
        <a:p>
          <a:endParaRPr lang="ru-RU"/>
        </a:p>
      </dgm:t>
    </dgm:pt>
    <dgm:pt modelId="{9B40E74C-2E33-4F1F-B23C-FAD12566EC85}" type="pres">
      <dgm:prSet presAssocID="{4A3CE297-1E54-4CAB-8FFE-B986F59B2E9E}" presName="childText" presStyleLbl="bgAcc1" presStyleIdx="1" presStyleCnt="10">
        <dgm:presLayoutVars>
          <dgm:bulletEnabled val="1"/>
        </dgm:presLayoutVars>
      </dgm:prSet>
      <dgm:spPr/>
      <dgm:t>
        <a:bodyPr/>
        <a:lstStyle/>
        <a:p>
          <a:endParaRPr lang="ru-RU"/>
        </a:p>
      </dgm:t>
    </dgm:pt>
    <dgm:pt modelId="{52B4D589-BE05-4846-9ACD-B8BCD12E2E54}" type="pres">
      <dgm:prSet presAssocID="{12D7F56C-67A8-4008-9734-4C1C9740C616}" presName="Name13" presStyleLbl="parChTrans1D2" presStyleIdx="2" presStyleCnt="10"/>
      <dgm:spPr/>
      <dgm:t>
        <a:bodyPr/>
        <a:lstStyle/>
        <a:p>
          <a:endParaRPr lang="ru-RU"/>
        </a:p>
      </dgm:t>
    </dgm:pt>
    <dgm:pt modelId="{63A18DD0-8688-4472-9276-131B44C00B99}" type="pres">
      <dgm:prSet presAssocID="{688CAB47-AEF8-45AA-926B-6E34F7FA8609}" presName="childText" presStyleLbl="bgAcc1" presStyleIdx="2" presStyleCnt="10">
        <dgm:presLayoutVars>
          <dgm:bulletEnabled val="1"/>
        </dgm:presLayoutVars>
      </dgm:prSet>
      <dgm:spPr/>
      <dgm:t>
        <a:bodyPr/>
        <a:lstStyle/>
        <a:p>
          <a:endParaRPr lang="ru-RU"/>
        </a:p>
      </dgm:t>
    </dgm:pt>
    <dgm:pt modelId="{6940600F-4DA1-4AED-BF6C-04F1EAC23D80}" type="pres">
      <dgm:prSet presAssocID="{DA1C4585-1E64-4B3A-9200-7CD746CB427E}" presName="root" presStyleCnt="0"/>
      <dgm:spPr/>
    </dgm:pt>
    <dgm:pt modelId="{E545AD9B-B952-431F-96AA-09F3FF320E57}" type="pres">
      <dgm:prSet presAssocID="{DA1C4585-1E64-4B3A-9200-7CD746CB427E}" presName="rootComposite" presStyleCnt="0"/>
      <dgm:spPr/>
    </dgm:pt>
    <dgm:pt modelId="{B5DEB52C-BDBC-4356-9CDF-6F56454980BF}" type="pres">
      <dgm:prSet presAssocID="{DA1C4585-1E64-4B3A-9200-7CD746CB427E}" presName="rootText" presStyleLbl="node1" presStyleIdx="1" presStyleCnt="4"/>
      <dgm:spPr/>
      <dgm:t>
        <a:bodyPr/>
        <a:lstStyle/>
        <a:p>
          <a:endParaRPr lang="ru-RU"/>
        </a:p>
      </dgm:t>
    </dgm:pt>
    <dgm:pt modelId="{3406947E-A2E2-4596-AD7C-2DC068D398D0}" type="pres">
      <dgm:prSet presAssocID="{DA1C4585-1E64-4B3A-9200-7CD746CB427E}" presName="rootConnector" presStyleLbl="node1" presStyleIdx="1" presStyleCnt="4"/>
      <dgm:spPr/>
      <dgm:t>
        <a:bodyPr/>
        <a:lstStyle/>
        <a:p>
          <a:endParaRPr lang="ru-RU"/>
        </a:p>
      </dgm:t>
    </dgm:pt>
    <dgm:pt modelId="{6529D4A8-38DB-42CD-8082-1DD68833BE9C}" type="pres">
      <dgm:prSet presAssocID="{DA1C4585-1E64-4B3A-9200-7CD746CB427E}" presName="childShape" presStyleCnt="0"/>
      <dgm:spPr/>
    </dgm:pt>
    <dgm:pt modelId="{2B52C2CE-7F85-48E7-A9BA-31EA327CC968}" type="pres">
      <dgm:prSet presAssocID="{E487C71D-4BD8-42C9-B283-CBFA758CC0F0}" presName="Name13" presStyleLbl="parChTrans1D2" presStyleIdx="3" presStyleCnt="10"/>
      <dgm:spPr/>
      <dgm:t>
        <a:bodyPr/>
        <a:lstStyle/>
        <a:p>
          <a:endParaRPr lang="ru-RU"/>
        </a:p>
      </dgm:t>
    </dgm:pt>
    <dgm:pt modelId="{B70E848E-70EF-4CB5-B15C-A73591DCF2E2}" type="pres">
      <dgm:prSet presAssocID="{52F6A05E-07E6-4FC1-8B42-F1BCF460610D}" presName="childText" presStyleLbl="bgAcc1" presStyleIdx="3" presStyleCnt="10">
        <dgm:presLayoutVars>
          <dgm:bulletEnabled val="1"/>
        </dgm:presLayoutVars>
      </dgm:prSet>
      <dgm:spPr/>
      <dgm:t>
        <a:bodyPr/>
        <a:lstStyle/>
        <a:p>
          <a:endParaRPr lang="ru-RU"/>
        </a:p>
      </dgm:t>
    </dgm:pt>
    <dgm:pt modelId="{5096C025-2D3A-4311-8312-F043015F2938}" type="pres">
      <dgm:prSet presAssocID="{A2FB3450-2972-41BA-A671-755044DED2B5}" presName="Name13" presStyleLbl="parChTrans1D2" presStyleIdx="4" presStyleCnt="10"/>
      <dgm:spPr/>
      <dgm:t>
        <a:bodyPr/>
        <a:lstStyle/>
        <a:p>
          <a:endParaRPr lang="ru-RU"/>
        </a:p>
      </dgm:t>
    </dgm:pt>
    <dgm:pt modelId="{8615142D-0107-4273-B6C5-D37AB80C996E}" type="pres">
      <dgm:prSet presAssocID="{139975D1-7091-47B7-8DB1-9BB0ED82AF86}" presName="childText" presStyleLbl="bgAcc1" presStyleIdx="4" presStyleCnt="10">
        <dgm:presLayoutVars>
          <dgm:bulletEnabled val="1"/>
        </dgm:presLayoutVars>
      </dgm:prSet>
      <dgm:spPr/>
      <dgm:t>
        <a:bodyPr/>
        <a:lstStyle/>
        <a:p>
          <a:endParaRPr lang="ru-RU"/>
        </a:p>
      </dgm:t>
    </dgm:pt>
    <dgm:pt modelId="{404BB0DC-6F5A-4E95-90C5-FC5B92259C0F}" type="pres">
      <dgm:prSet presAssocID="{8E2D9454-541C-4271-9B66-D3A341369B40}" presName="root" presStyleCnt="0"/>
      <dgm:spPr/>
    </dgm:pt>
    <dgm:pt modelId="{AE5AEEDA-E404-49E7-98F2-6C8B271AD5A2}" type="pres">
      <dgm:prSet presAssocID="{8E2D9454-541C-4271-9B66-D3A341369B40}" presName="rootComposite" presStyleCnt="0"/>
      <dgm:spPr/>
    </dgm:pt>
    <dgm:pt modelId="{6FF266E1-5CAC-484A-8F5C-8951437D4273}" type="pres">
      <dgm:prSet presAssocID="{8E2D9454-541C-4271-9B66-D3A341369B40}" presName="rootText" presStyleLbl="node1" presStyleIdx="2" presStyleCnt="4"/>
      <dgm:spPr/>
      <dgm:t>
        <a:bodyPr/>
        <a:lstStyle/>
        <a:p>
          <a:endParaRPr lang="ru-RU"/>
        </a:p>
      </dgm:t>
    </dgm:pt>
    <dgm:pt modelId="{D985133D-4346-49C6-8278-5D1EAC90CB3E}" type="pres">
      <dgm:prSet presAssocID="{8E2D9454-541C-4271-9B66-D3A341369B40}" presName="rootConnector" presStyleLbl="node1" presStyleIdx="2" presStyleCnt="4"/>
      <dgm:spPr/>
      <dgm:t>
        <a:bodyPr/>
        <a:lstStyle/>
        <a:p>
          <a:endParaRPr lang="ru-RU"/>
        </a:p>
      </dgm:t>
    </dgm:pt>
    <dgm:pt modelId="{D914BFB9-77F3-44CF-B67F-9705722DC633}" type="pres">
      <dgm:prSet presAssocID="{8E2D9454-541C-4271-9B66-D3A341369B40}" presName="childShape" presStyleCnt="0"/>
      <dgm:spPr/>
    </dgm:pt>
    <dgm:pt modelId="{98EC3AB0-2FA9-4817-B921-99493D5FD748}" type="pres">
      <dgm:prSet presAssocID="{7F1E2275-E4D8-4267-A0F1-1AB1B6D015A0}" presName="Name13" presStyleLbl="parChTrans1D2" presStyleIdx="5" presStyleCnt="10"/>
      <dgm:spPr/>
      <dgm:t>
        <a:bodyPr/>
        <a:lstStyle/>
        <a:p>
          <a:endParaRPr lang="ru-RU"/>
        </a:p>
      </dgm:t>
    </dgm:pt>
    <dgm:pt modelId="{57280FED-EF1B-46F6-A0B6-AE30917588F9}" type="pres">
      <dgm:prSet presAssocID="{B4C87E0F-9F57-4B7B-AA8B-20D422AD1589}" presName="childText" presStyleLbl="bgAcc1" presStyleIdx="5" presStyleCnt="10">
        <dgm:presLayoutVars>
          <dgm:bulletEnabled val="1"/>
        </dgm:presLayoutVars>
      </dgm:prSet>
      <dgm:spPr/>
      <dgm:t>
        <a:bodyPr/>
        <a:lstStyle/>
        <a:p>
          <a:endParaRPr lang="ru-RU"/>
        </a:p>
      </dgm:t>
    </dgm:pt>
    <dgm:pt modelId="{9D0F9FA7-8C2A-4D20-9523-7FF1FA502937}" type="pres">
      <dgm:prSet presAssocID="{D11FD658-1797-4831-9F82-C47159B3D85F}" presName="Name13" presStyleLbl="parChTrans1D2" presStyleIdx="6" presStyleCnt="10"/>
      <dgm:spPr/>
      <dgm:t>
        <a:bodyPr/>
        <a:lstStyle/>
        <a:p>
          <a:endParaRPr lang="ru-RU"/>
        </a:p>
      </dgm:t>
    </dgm:pt>
    <dgm:pt modelId="{FBED92A8-6583-4A3B-AB3C-974A8BB6DA57}" type="pres">
      <dgm:prSet presAssocID="{D5358847-79EA-40F0-998A-FBCB92F0F966}" presName="childText" presStyleLbl="bgAcc1" presStyleIdx="6" presStyleCnt="10">
        <dgm:presLayoutVars>
          <dgm:bulletEnabled val="1"/>
        </dgm:presLayoutVars>
      </dgm:prSet>
      <dgm:spPr/>
      <dgm:t>
        <a:bodyPr/>
        <a:lstStyle/>
        <a:p>
          <a:endParaRPr lang="ru-RU"/>
        </a:p>
      </dgm:t>
    </dgm:pt>
    <dgm:pt modelId="{B28ED443-2C52-4C73-B00B-09BFA36F9825}" type="pres">
      <dgm:prSet presAssocID="{D9D7E1E2-00A0-4329-B33D-BD1E8FD29160}" presName="root" presStyleCnt="0"/>
      <dgm:spPr/>
    </dgm:pt>
    <dgm:pt modelId="{067A5972-C265-4719-AA62-FF63BA3FADFD}" type="pres">
      <dgm:prSet presAssocID="{D9D7E1E2-00A0-4329-B33D-BD1E8FD29160}" presName="rootComposite" presStyleCnt="0"/>
      <dgm:spPr/>
    </dgm:pt>
    <dgm:pt modelId="{72123784-41BC-4D99-A8A0-3C2E77ED17B7}" type="pres">
      <dgm:prSet presAssocID="{D9D7E1E2-00A0-4329-B33D-BD1E8FD29160}" presName="rootText" presStyleLbl="node1" presStyleIdx="3" presStyleCnt="4"/>
      <dgm:spPr/>
      <dgm:t>
        <a:bodyPr/>
        <a:lstStyle/>
        <a:p>
          <a:endParaRPr lang="ru-RU"/>
        </a:p>
      </dgm:t>
    </dgm:pt>
    <dgm:pt modelId="{DD91956D-A99B-4CBB-94FF-9714CA866C9C}" type="pres">
      <dgm:prSet presAssocID="{D9D7E1E2-00A0-4329-B33D-BD1E8FD29160}" presName="rootConnector" presStyleLbl="node1" presStyleIdx="3" presStyleCnt="4"/>
      <dgm:spPr/>
      <dgm:t>
        <a:bodyPr/>
        <a:lstStyle/>
        <a:p>
          <a:endParaRPr lang="ru-RU"/>
        </a:p>
      </dgm:t>
    </dgm:pt>
    <dgm:pt modelId="{6B124D74-411A-4AA1-B843-E531488AF24C}" type="pres">
      <dgm:prSet presAssocID="{D9D7E1E2-00A0-4329-B33D-BD1E8FD29160}" presName="childShape" presStyleCnt="0"/>
      <dgm:spPr/>
    </dgm:pt>
    <dgm:pt modelId="{8B63E6A5-B13D-4473-BE94-FA90ECB2BB2D}" type="pres">
      <dgm:prSet presAssocID="{93679CF7-1396-4F31-A51C-C191A3586D3C}" presName="Name13" presStyleLbl="parChTrans1D2" presStyleIdx="7" presStyleCnt="10"/>
      <dgm:spPr/>
      <dgm:t>
        <a:bodyPr/>
        <a:lstStyle/>
        <a:p>
          <a:endParaRPr lang="ru-RU"/>
        </a:p>
      </dgm:t>
    </dgm:pt>
    <dgm:pt modelId="{7C6E53E2-4A6B-420E-9E61-0ED7581A1F9B}" type="pres">
      <dgm:prSet presAssocID="{8E982088-597D-4C4F-A79A-9CA4DE7D0141}" presName="childText" presStyleLbl="bgAcc1" presStyleIdx="7" presStyleCnt="10">
        <dgm:presLayoutVars>
          <dgm:bulletEnabled val="1"/>
        </dgm:presLayoutVars>
      </dgm:prSet>
      <dgm:spPr/>
      <dgm:t>
        <a:bodyPr/>
        <a:lstStyle/>
        <a:p>
          <a:endParaRPr lang="ru-RU"/>
        </a:p>
      </dgm:t>
    </dgm:pt>
    <dgm:pt modelId="{CED8CB19-6D6F-4185-9543-B9297C064304}" type="pres">
      <dgm:prSet presAssocID="{115768B7-1889-4ECF-AA62-C73073952D85}" presName="Name13" presStyleLbl="parChTrans1D2" presStyleIdx="8" presStyleCnt="10"/>
      <dgm:spPr/>
      <dgm:t>
        <a:bodyPr/>
        <a:lstStyle/>
        <a:p>
          <a:endParaRPr lang="ru-RU"/>
        </a:p>
      </dgm:t>
    </dgm:pt>
    <dgm:pt modelId="{25C1C539-88A5-4DA2-9014-2BEF245AE5C0}" type="pres">
      <dgm:prSet presAssocID="{73AC640B-B4F4-4A53-B13F-9C66432D0306}" presName="childText" presStyleLbl="bgAcc1" presStyleIdx="8" presStyleCnt="10">
        <dgm:presLayoutVars>
          <dgm:bulletEnabled val="1"/>
        </dgm:presLayoutVars>
      </dgm:prSet>
      <dgm:spPr/>
      <dgm:t>
        <a:bodyPr/>
        <a:lstStyle/>
        <a:p>
          <a:endParaRPr lang="ru-RU"/>
        </a:p>
      </dgm:t>
    </dgm:pt>
    <dgm:pt modelId="{4CB80E84-C4E6-4444-83B0-C841C9E585F2}" type="pres">
      <dgm:prSet presAssocID="{7502B4DE-BDC0-4EF2-9F57-FE136EE9B4D6}" presName="Name13" presStyleLbl="parChTrans1D2" presStyleIdx="9" presStyleCnt="10"/>
      <dgm:spPr/>
      <dgm:t>
        <a:bodyPr/>
        <a:lstStyle/>
        <a:p>
          <a:endParaRPr lang="ru-RU"/>
        </a:p>
      </dgm:t>
    </dgm:pt>
    <dgm:pt modelId="{29989F1F-5BB1-439F-A7F9-429381F3A291}" type="pres">
      <dgm:prSet presAssocID="{AA4CF774-CA01-4827-9968-8C895999235C}" presName="childText" presStyleLbl="bgAcc1" presStyleIdx="9" presStyleCnt="10">
        <dgm:presLayoutVars>
          <dgm:bulletEnabled val="1"/>
        </dgm:presLayoutVars>
      </dgm:prSet>
      <dgm:spPr/>
      <dgm:t>
        <a:bodyPr/>
        <a:lstStyle/>
        <a:p>
          <a:endParaRPr lang="ru-RU"/>
        </a:p>
      </dgm:t>
    </dgm:pt>
  </dgm:ptLst>
  <dgm:cxnLst>
    <dgm:cxn modelId="{CFE45430-3676-4BAD-822E-39A65C383FE2}" srcId="{D9D7E1E2-00A0-4329-B33D-BD1E8FD29160}" destId="{AA4CF774-CA01-4827-9968-8C895999235C}" srcOrd="2" destOrd="0" parTransId="{7502B4DE-BDC0-4EF2-9F57-FE136EE9B4D6}" sibTransId="{78FF018D-16CF-4122-A8B1-96E9E83242E0}"/>
    <dgm:cxn modelId="{EF137749-58F5-4C31-98A2-493DF24ED773}" type="presOf" srcId="{8E982088-597D-4C4F-A79A-9CA4DE7D0141}" destId="{7C6E53E2-4A6B-420E-9E61-0ED7581A1F9B}" srcOrd="0" destOrd="0" presId="urn:microsoft.com/office/officeart/2005/8/layout/hierarchy3"/>
    <dgm:cxn modelId="{AA3C854E-39EA-4C8C-99B2-F885A8562AF3}" type="presOf" srcId="{780410F4-6556-4915-A05A-3CD1F9A84ED0}" destId="{C8400D5E-B5CD-4A6B-A48B-5C6C3A723ED9}" srcOrd="1" destOrd="0" presId="urn:microsoft.com/office/officeart/2005/8/layout/hierarchy3"/>
    <dgm:cxn modelId="{B93DB214-C9AF-42D5-A74B-EBC9537382B1}" srcId="{60545263-8E2A-452E-9249-3D885594655C}" destId="{D9D7E1E2-00A0-4329-B33D-BD1E8FD29160}" srcOrd="3" destOrd="0" parTransId="{2D280F6D-7B63-43B0-9336-7FF09160B183}" sibTransId="{1FE80BB4-850C-40C9-8A53-39CD208AA632}"/>
    <dgm:cxn modelId="{00D8286D-2411-49F1-85E7-DBD7266BB5C4}" type="presOf" srcId="{139975D1-7091-47B7-8DB1-9BB0ED82AF86}" destId="{8615142D-0107-4273-B6C5-D37AB80C996E}" srcOrd="0" destOrd="0" presId="urn:microsoft.com/office/officeart/2005/8/layout/hierarchy3"/>
    <dgm:cxn modelId="{D8B20311-B2F4-4EDA-B12A-8E833076132B}" type="presOf" srcId="{8E2D9454-541C-4271-9B66-D3A341369B40}" destId="{D985133D-4346-49C6-8278-5D1EAC90CB3E}" srcOrd="1" destOrd="0" presId="urn:microsoft.com/office/officeart/2005/8/layout/hierarchy3"/>
    <dgm:cxn modelId="{92D1DA24-EE80-443D-98BC-0F936D23FCBB}" type="presOf" srcId="{7502B4DE-BDC0-4EF2-9F57-FE136EE9B4D6}" destId="{4CB80E84-C4E6-4444-83B0-C841C9E585F2}" srcOrd="0" destOrd="0" presId="urn:microsoft.com/office/officeart/2005/8/layout/hierarchy3"/>
    <dgm:cxn modelId="{98482780-5E54-45C0-87E9-371FF7567486}" type="presOf" srcId="{73AC640B-B4F4-4A53-B13F-9C66432D0306}" destId="{25C1C539-88A5-4DA2-9014-2BEF245AE5C0}" srcOrd="0" destOrd="0" presId="urn:microsoft.com/office/officeart/2005/8/layout/hierarchy3"/>
    <dgm:cxn modelId="{9BF56BB3-EA8A-497F-9D73-8CBACAE35423}" type="presOf" srcId="{688CAB47-AEF8-45AA-926B-6E34F7FA8609}" destId="{63A18DD0-8688-4472-9276-131B44C00B99}" srcOrd="0" destOrd="0" presId="urn:microsoft.com/office/officeart/2005/8/layout/hierarchy3"/>
    <dgm:cxn modelId="{5FB89CD0-A940-4783-8D29-158F80D0250C}" srcId="{DA1C4585-1E64-4B3A-9200-7CD746CB427E}" destId="{52F6A05E-07E6-4FC1-8B42-F1BCF460610D}" srcOrd="0" destOrd="0" parTransId="{E487C71D-4BD8-42C9-B283-CBFA758CC0F0}" sibTransId="{283115A0-A49F-428C-8086-C2AF1FA79C93}"/>
    <dgm:cxn modelId="{7C92451B-6BDA-463D-8E26-7C97675F423B}" type="presOf" srcId="{8E2D9454-541C-4271-9B66-D3A341369B40}" destId="{6FF266E1-5CAC-484A-8F5C-8951437D4273}" srcOrd="0" destOrd="0" presId="urn:microsoft.com/office/officeart/2005/8/layout/hierarchy3"/>
    <dgm:cxn modelId="{C6E5E49D-A9AF-4A86-88E2-CE6456A47992}" srcId="{D9D7E1E2-00A0-4329-B33D-BD1E8FD29160}" destId="{8E982088-597D-4C4F-A79A-9CA4DE7D0141}" srcOrd="0" destOrd="0" parTransId="{93679CF7-1396-4F31-A51C-C191A3586D3C}" sibTransId="{0093925B-8FF2-4FF6-AC3D-0A5EADA534B4}"/>
    <dgm:cxn modelId="{A3425AE0-A89F-4B9B-BE34-66D9174EAE93}" srcId="{D9D7E1E2-00A0-4329-B33D-BD1E8FD29160}" destId="{73AC640B-B4F4-4A53-B13F-9C66432D0306}" srcOrd="1" destOrd="0" parTransId="{115768B7-1889-4ECF-AA62-C73073952D85}" sibTransId="{EDC3BEB8-97F9-4DFA-8C37-75A8FE18B62F}"/>
    <dgm:cxn modelId="{28C10AED-C728-4015-8DF8-3566C93C33A1}" srcId="{780410F4-6556-4915-A05A-3CD1F9A84ED0}" destId="{CE9EA0B5-0D52-4266-8B7B-AC5790872F4E}" srcOrd="0" destOrd="0" parTransId="{5A2FBE21-B993-4610-B44E-993616EB6563}" sibTransId="{F90157DF-3E49-42CA-B718-4080EE4055A4}"/>
    <dgm:cxn modelId="{95C4382B-6BEE-4693-B540-DDE541145B78}" type="presOf" srcId="{60545263-8E2A-452E-9249-3D885594655C}" destId="{F3DB48BC-F1BB-47F0-AF90-B2692D5F218F}" srcOrd="0" destOrd="0" presId="urn:microsoft.com/office/officeart/2005/8/layout/hierarchy3"/>
    <dgm:cxn modelId="{2DE245E7-BE9D-4391-8429-13E4FBBB321F}" type="presOf" srcId="{4A3CE297-1E54-4CAB-8FFE-B986F59B2E9E}" destId="{9B40E74C-2E33-4F1F-B23C-FAD12566EC85}" srcOrd="0" destOrd="0" presId="urn:microsoft.com/office/officeart/2005/8/layout/hierarchy3"/>
    <dgm:cxn modelId="{EC412021-C532-4193-A71F-7174B60B7E63}" type="presOf" srcId="{E487C71D-4BD8-42C9-B283-CBFA758CC0F0}" destId="{2B52C2CE-7F85-48E7-A9BA-31EA327CC968}" srcOrd="0" destOrd="0" presId="urn:microsoft.com/office/officeart/2005/8/layout/hierarchy3"/>
    <dgm:cxn modelId="{59A5A25A-F625-48FE-9BBC-05AC896E6383}" type="presOf" srcId="{52F6A05E-07E6-4FC1-8B42-F1BCF460610D}" destId="{B70E848E-70EF-4CB5-B15C-A73591DCF2E2}" srcOrd="0" destOrd="0" presId="urn:microsoft.com/office/officeart/2005/8/layout/hierarchy3"/>
    <dgm:cxn modelId="{3613933A-3442-496C-8F47-E9AEB9640C8E}" type="presOf" srcId="{D9D7E1E2-00A0-4329-B33D-BD1E8FD29160}" destId="{72123784-41BC-4D99-A8A0-3C2E77ED17B7}" srcOrd="0" destOrd="0" presId="urn:microsoft.com/office/officeart/2005/8/layout/hierarchy3"/>
    <dgm:cxn modelId="{A97F3879-B2E8-4004-9C92-F408DC32ECC9}" type="presOf" srcId="{93679CF7-1396-4F31-A51C-C191A3586D3C}" destId="{8B63E6A5-B13D-4473-BE94-FA90ECB2BB2D}" srcOrd="0" destOrd="0" presId="urn:microsoft.com/office/officeart/2005/8/layout/hierarchy3"/>
    <dgm:cxn modelId="{6CF7F861-E1CB-45E8-A6EA-08E5FD30EE55}" type="presOf" srcId="{D5358847-79EA-40F0-998A-FBCB92F0F966}" destId="{FBED92A8-6583-4A3B-AB3C-974A8BB6DA57}" srcOrd="0" destOrd="0" presId="urn:microsoft.com/office/officeart/2005/8/layout/hierarchy3"/>
    <dgm:cxn modelId="{A7C503F4-339F-413C-B72F-EC6257CEFC69}" type="presOf" srcId="{DA1C4585-1E64-4B3A-9200-7CD746CB427E}" destId="{3406947E-A2E2-4596-AD7C-2DC068D398D0}" srcOrd="1" destOrd="0" presId="urn:microsoft.com/office/officeart/2005/8/layout/hierarchy3"/>
    <dgm:cxn modelId="{DF1EA510-79F9-40BF-BB21-642908C33152}" type="presOf" srcId="{780410F4-6556-4915-A05A-3CD1F9A84ED0}" destId="{98FC1D09-CFDA-4CB9-A98F-A04DFECD4F13}" srcOrd="0" destOrd="0" presId="urn:microsoft.com/office/officeart/2005/8/layout/hierarchy3"/>
    <dgm:cxn modelId="{BC734EC8-0847-4DFA-AC5F-2DB51CB426D9}" type="presOf" srcId="{B4C87E0F-9F57-4B7B-AA8B-20D422AD1589}" destId="{57280FED-EF1B-46F6-A0B6-AE30917588F9}" srcOrd="0" destOrd="0" presId="urn:microsoft.com/office/officeart/2005/8/layout/hierarchy3"/>
    <dgm:cxn modelId="{6D99A815-C85F-4991-81D2-2206AA65D387}" srcId="{60545263-8E2A-452E-9249-3D885594655C}" destId="{780410F4-6556-4915-A05A-3CD1F9A84ED0}" srcOrd="0" destOrd="0" parTransId="{05005FB8-2C90-4742-8900-37E39E2E732E}" sibTransId="{8AB442D9-F843-4603-ADF2-2C59B5ECDB6D}"/>
    <dgm:cxn modelId="{8C49EFB7-23A6-4616-B5D9-EF44E38D8A49}" type="presOf" srcId="{CE9EA0B5-0D52-4266-8B7B-AC5790872F4E}" destId="{298D7669-49B6-4E3C-B741-483CD91618A3}" srcOrd="0" destOrd="0" presId="urn:microsoft.com/office/officeart/2005/8/layout/hierarchy3"/>
    <dgm:cxn modelId="{A654B75B-C874-4898-B51F-282AA1C65F6D}" type="presOf" srcId="{DA1C4585-1E64-4B3A-9200-7CD746CB427E}" destId="{B5DEB52C-BDBC-4356-9CDF-6F56454980BF}" srcOrd="0" destOrd="0" presId="urn:microsoft.com/office/officeart/2005/8/layout/hierarchy3"/>
    <dgm:cxn modelId="{B9C5685C-F885-4FB7-BB34-52FCD0B76910}" type="presOf" srcId="{AA4CF774-CA01-4827-9968-8C895999235C}" destId="{29989F1F-5BB1-439F-A7F9-429381F3A291}" srcOrd="0" destOrd="0" presId="urn:microsoft.com/office/officeart/2005/8/layout/hierarchy3"/>
    <dgm:cxn modelId="{21C9FA93-5FB9-4A75-9C53-B1146D1A474F}" type="presOf" srcId="{7F1E2275-E4D8-4267-A0F1-1AB1B6D015A0}" destId="{98EC3AB0-2FA9-4817-B921-99493D5FD748}" srcOrd="0" destOrd="0" presId="urn:microsoft.com/office/officeart/2005/8/layout/hierarchy3"/>
    <dgm:cxn modelId="{AC9230C0-1283-43F4-A1E5-33A171030E16}" srcId="{DA1C4585-1E64-4B3A-9200-7CD746CB427E}" destId="{139975D1-7091-47B7-8DB1-9BB0ED82AF86}" srcOrd="1" destOrd="0" parTransId="{A2FB3450-2972-41BA-A671-755044DED2B5}" sibTransId="{322BAAB7-A66C-4D79-98EF-CF9C1BB23BC1}"/>
    <dgm:cxn modelId="{57CDDFD3-D17F-4BA0-855D-C9BD9B28E08E}" type="presOf" srcId="{D9D7E1E2-00A0-4329-B33D-BD1E8FD29160}" destId="{DD91956D-A99B-4CBB-94FF-9714CA866C9C}" srcOrd="1" destOrd="0" presId="urn:microsoft.com/office/officeart/2005/8/layout/hierarchy3"/>
    <dgm:cxn modelId="{6915FDC3-F65A-4A10-ABA0-03293632BFC8}" type="presOf" srcId="{115768B7-1889-4ECF-AA62-C73073952D85}" destId="{CED8CB19-6D6F-4185-9543-B9297C064304}" srcOrd="0" destOrd="0" presId="urn:microsoft.com/office/officeart/2005/8/layout/hierarchy3"/>
    <dgm:cxn modelId="{9C4BF5D4-EEC1-4EF4-8DA9-0A1DEC5F3E5B}" type="presOf" srcId="{12D7F56C-67A8-4008-9734-4C1C9740C616}" destId="{52B4D589-BE05-4846-9ACD-B8BCD12E2E54}" srcOrd="0" destOrd="0" presId="urn:microsoft.com/office/officeart/2005/8/layout/hierarchy3"/>
    <dgm:cxn modelId="{B7E94E86-1BA5-4E13-84D6-D2641FA506E4}" srcId="{8E2D9454-541C-4271-9B66-D3A341369B40}" destId="{D5358847-79EA-40F0-998A-FBCB92F0F966}" srcOrd="1" destOrd="0" parTransId="{D11FD658-1797-4831-9F82-C47159B3D85F}" sibTransId="{1EE9C9C5-F0F6-478A-B1DC-C2E6FE619EBF}"/>
    <dgm:cxn modelId="{4A058908-FC6E-49D3-BE0A-44208B5FBB1B}" srcId="{60545263-8E2A-452E-9249-3D885594655C}" destId="{DA1C4585-1E64-4B3A-9200-7CD746CB427E}" srcOrd="1" destOrd="0" parTransId="{BB05B859-CE55-4C83-B18A-BD40ED13E6DD}" sibTransId="{052C2886-9E61-4D35-BD46-9AB58D2D1B1A}"/>
    <dgm:cxn modelId="{CEDCEE3A-F1F3-4219-AD7D-16673467D7A5}" type="presOf" srcId="{D11FD658-1797-4831-9F82-C47159B3D85F}" destId="{9D0F9FA7-8C2A-4D20-9523-7FF1FA502937}" srcOrd="0" destOrd="0" presId="urn:microsoft.com/office/officeart/2005/8/layout/hierarchy3"/>
    <dgm:cxn modelId="{B219128C-13DA-4EB1-965E-7E0E115274F7}" srcId="{60545263-8E2A-452E-9249-3D885594655C}" destId="{8E2D9454-541C-4271-9B66-D3A341369B40}" srcOrd="2" destOrd="0" parTransId="{50A08488-1CC2-44D3-B4B8-3130B469F523}" sibTransId="{F19F27F5-789F-4533-BC65-2996ACBB50BB}"/>
    <dgm:cxn modelId="{2A6C24A5-3FDE-4654-A98A-77769D0D4581}" type="presOf" srcId="{A2FB3450-2972-41BA-A671-755044DED2B5}" destId="{5096C025-2D3A-4311-8312-F043015F2938}" srcOrd="0" destOrd="0" presId="urn:microsoft.com/office/officeart/2005/8/layout/hierarchy3"/>
    <dgm:cxn modelId="{8BEAB3F6-AD64-402C-916F-F99B4A3E1C72}" type="presOf" srcId="{D1B0BEB4-4614-4B41-9BC2-F5C1179A5B7D}" destId="{13E1458D-B77F-4DF3-BE40-3E5AC091FAF5}" srcOrd="0" destOrd="0" presId="urn:microsoft.com/office/officeart/2005/8/layout/hierarchy3"/>
    <dgm:cxn modelId="{E232912A-E875-4930-8D1A-2187F101A2EC}" type="presOf" srcId="{5A2FBE21-B993-4610-B44E-993616EB6563}" destId="{420F962B-214C-4C85-910E-753E81AA4680}" srcOrd="0" destOrd="0" presId="urn:microsoft.com/office/officeart/2005/8/layout/hierarchy3"/>
    <dgm:cxn modelId="{8EEBDF2D-FC0D-44ED-9D34-5A641E27EF17}" srcId="{8E2D9454-541C-4271-9B66-D3A341369B40}" destId="{B4C87E0F-9F57-4B7B-AA8B-20D422AD1589}" srcOrd="0" destOrd="0" parTransId="{7F1E2275-E4D8-4267-A0F1-1AB1B6D015A0}" sibTransId="{D927456C-23D1-4298-9A78-C7F1C184647D}"/>
    <dgm:cxn modelId="{B3945B74-00F1-4FDD-A9C2-38B8C5C4EC90}" srcId="{780410F4-6556-4915-A05A-3CD1F9A84ED0}" destId="{4A3CE297-1E54-4CAB-8FFE-B986F59B2E9E}" srcOrd="1" destOrd="0" parTransId="{D1B0BEB4-4614-4B41-9BC2-F5C1179A5B7D}" sibTransId="{AA9F75EC-B55B-45CF-8277-1B0139217B9A}"/>
    <dgm:cxn modelId="{B74F8EFE-2B47-4A69-900C-D0D0DB941D68}" srcId="{780410F4-6556-4915-A05A-3CD1F9A84ED0}" destId="{688CAB47-AEF8-45AA-926B-6E34F7FA8609}" srcOrd="2" destOrd="0" parTransId="{12D7F56C-67A8-4008-9734-4C1C9740C616}" sibTransId="{D7456AE1-8AD7-4542-93A6-763929F3D467}"/>
    <dgm:cxn modelId="{6D8D234F-72F8-421D-96FF-E2DB7C000C98}" type="presParOf" srcId="{F3DB48BC-F1BB-47F0-AF90-B2692D5F218F}" destId="{3EB8D3E4-C929-4AD6-A338-B18D830FD54D}" srcOrd="0" destOrd="0" presId="urn:microsoft.com/office/officeart/2005/8/layout/hierarchy3"/>
    <dgm:cxn modelId="{532AC0D8-21F5-41B6-B32F-9A811A633E38}" type="presParOf" srcId="{3EB8D3E4-C929-4AD6-A338-B18D830FD54D}" destId="{F9E8CE1B-4983-45D9-B726-B58ED682D1C8}" srcOrd="0" destOrd="0" presId="urn:microsoft.com/office/officeart/2005/8/layout/hierarchy3"/>
    <dgm:cxn modelId="{D71DC836-1690-46F0-A45A-5024881BBF39}" type="presParOf" srcId="{F9E8CE1B-4983-45D9-B726-B58ED682D1C8}" destId="{98FC1D09-CFDA-4CB9-A98F-A04DFECD4F13}" srcOrd="0" destOrd="0" presId="urn:microsoft.com/office/officeart/2005/8/layout/hierarchy3"/>
    <dgm:cxn modelId="{7A2CA09D-58B2-491F-867B-B185CC8D1F67}" type="presParOf" srcId="{F9E8CE1B-4983-45D9-B726-B58ED682D1C8}" destId="{C8400D5E-B5CD-4A6B-A48B-5C6C3A723ED9}" srcOrd="1" destOrd="0" presId="urn:microsoft.com/office/officeart/2005/8/layout/hierarchy3"/>
    <dgm:cxn modelId="{E96A3627-D05F-4BE9-8DD4-9B2F50EC4453}" type="presParOf" srcId="{3EB8D3E4-C929-4AD6-A338-B18D830FD54D}" destId="{60419997-0A59-4362-AC9A-AF734E416CDF}" srcOrd="1" destOrd="0" presId="urn:microsoft.com/office/officeart/2005/8/layout/hierarchy3"/>
    <dgm:cxn modelId="{D3F000FE-A6B0-4087-93E6-43A464701186}" type="presParOf" srcId="{60419997-0A59-4362-AC9A-AF734E416CDF}" destId="{420F962B-214C-4C85-910E-753E81AA4680}" srcOrd="0" destOrd="0" presId="urn:microsoft.com/office/officeart/2005/8/layout/hierarchy3"/>
    <dgm:cxn modelId="{0F09CE26-2577-4A84-B54A-C91A646A2CF9}" type="presParOf" srcId="{60419997-0A59-4362-AC9A-AF734E416CDF}" destId="{298D7669-49B6-4E3C-B741-483CD91618A3}" srcOrd="1" destOrd="0" presId="urn:microsoft.com/office/officeart/2005/8/layout/hierarchy3"/>
    <dgm:cxn modelId="{E57FC365-2D13-4466-9EE5-50527CF192C6}" type="presParOf" srcId="{60419997-0A59-4362-AC9A-AF734E416CDF}" destId="{13E1458D-B77F-4DF3-BE40-3E5AC091FAF5}" srcOrd="2" destOrd="0" presId="urn:microsoft.com/office/officeart/2005/8/layout/hierarchy3"/>
    <dgm:cxn modelId="{897B2675-53F8-411F-97A7-CCF253A8AF9B}" type="presParOf" srcId="{60419997-0A59-4362-AC9A-AF734E416CDF}" destId="{9B40E74C-2E33-4F1F-B23C-FAD12566EC85}" srcOrd="3" destOrd="0" presId="urn:microsoft.com/office/officeart/2005/8/layout/hierarchy3"/>
    <dgm:cxn modelId="{4D003C06-F721-468E-9097-74CEF4FFFEC8}" type="presParOf" srcId="{60419997-0A59-4362-AC9A-AF734E416CDF}" destId="{52B4D589-BE05-4846-9ACD-B8BCD12E2E54}" srcOrd="4" destOrd="0" presId="urn:microsoft.com/office/officeart/2005/8/layout/hierarchy3"/>
    <dgm:cxn modelId="{8B72532D-66C8-468D-92A1-6BCF6EE2C3D0}" type="presParOf" srcId="{60419997-0A59-4362-AC9A-AF734E416CDF}" destId="{63A18DD0-8688-4472-9276-131B44C00B99}" srcOrd="5" destOrd="0" presId="urn:microsoft.com/office/officeart/2005/8/layout/hierarchy3"/>
    <dgm:cxn modelId="{D6B04074-5252-4D6A-B35F-6EF2A5610ECE}" type="presParOf" srcId="{F3DB48BC-F1BB-47F0-AF90-B2692D5F218F}" destId="{6940600F-4DA1-4AED-BF6C-04F1EAC23D80}" srcOrd="1" destOrd="0" presId="urn:microsoft.com/office/officeart/2005/8/layout/hierarchy3"/>
    <dgm:cxn modelId="{CAAAC065-EEE9-4BCD-A63E-1D8AAF7B9160}" type="presParOf" srcId="{6940600F-4DA1-4AED-BF6C-04F1EAC23D80}" destId="{E545AD9B-B952-431F-96AA-09F3FF320E57}" srcOrd="0" destOrd="0" presId="urn:microsoft.com/office/officeart/2005/8/layout/hierarchy3"/>
    <dgm:cxn modelId="{95470B08-A127-420E-A0AB-815845677CA9}" type="presParOf" srcId="{E545AD9B-B952-431F-96AA-09F3FF320E57}" destId="{B5DEB52C-BDBC-4356-9CDF-6F56454980BF}" srcOrd="0" destOrd="0" presId="urn:microsoft.com/office/officeart/2005/8/layout/hierarchy3"/>
    <dgm:cxn modelId="{6FE89F4F-D300-4813-B30E-1270F0B4EE78}" type="presParOf" srcId="{E545AD9B-B952-431F-96AA-09F3FF320E57}" destId="{3406947E-A2E2-4596-AD7C-2DC068D398D0}" srcOrd="1" destOrd="0" presId="urn:microsoft.com/office/officeart/2005/8/layout/hierarchy3"/>
    <dgm:cxn modelId="{C33AF36C-EEC3-4388-9E17-C0729653AF7B}" type="presParOf" srcId="{6940600F-4DA1-4AED-BF6C-04F1EAC23D80}" destId="{6529D4A8-38DB-42CD-8082-1DD68833BE9C}" srcOrd="1" destOrd="0" presId="urn:microsoft.com/office/officeart/2005/8/layout/hierarchy3"/>
    <dgm:cxn modelId="{47502516-5B93-42B0-8FF7-27E547205158}" type="presParOf" srcId="{6529D4A8-38DB-42CD-8082-1DD68833BE9C}" destId="{2B52C2CE-7F85-48E7-A9BA-31EA327CC968}" srcOrd="0" destOrd="0" presId="urn:microsoft.com/office/officeart/2005/8/layout/hierarchy3"/>
    <dgm:cxn modelId="{DEF69C68-F2C7-4565-B8EB-8C5EB1F42627}" type="presParOf" srcId="{6529D4A8-38DB-42CD-8082-1DD68833BE9C}" destId="{B70E848E-70EF-4CB5-B15C-A73591DCF2E2}" srcOrd="1" destOrd="0" presId="urn:microsoft.com/office/officeart/2005/8/layout/hierarchy3"/>
    <dgm:cxn modelId="{13116174-324F-4015-BBAE-FB2F119981A4}" type="presParOf" srcId="{6529D4A8-38DB-42CD-8082-1DD68833BE9C}" destId="{5096C025-2D3A-4311-8312-F043015F2938}" srcOrd="2" destOrd="0" presId="urn:microsoft.com/office/officeart/2005/8/layout/hierarchy3"/>
    <dgm:cxn modelId="{AA6B95A8-090B-4A5B-A3AC-530341FCEF77}" type="presParOf" srcId="{6529D4A8-38DB-42CD-8082-1DD68833BE9C}" destId="{8615142D-0107-4273-B6C5-D37AB80C996E}" srcOrd="3" destOrd="0" presId="urn:microsoft.com/office/officeart/2005/8/layout/hierarchy3"/>
    <dgm:cxn modelId="{05F04EC4-659D-4F4B-836F-D1B64795E3FA}" type="presParOf" srcId="{F3DB48BC-F1BB-47F0-AF90-B2692D5F218F}" destId="{404BB0DC-6F5A-4E95-90C5-FC5B92259C0F}" srcOrd="2" destOrd="0" presId="urn:microsoft.com/office/officeart/2005/8/layout/hierarchy3"/>
    <dgm:cxn modelId="{D4B99D98-D0C3-46C7-A78C-D6CF3BCE538D}" type="presParOf" srcId="{404BB0DC-6F5A-4E95-90C5-FC5B92259C0F}" destId="{AE5AEEDA-E404-49E7-98F2-6C8B271AD5A2}" srcOrd="0" destOrd="0" presId="urn:microsoft.com/office/officeart/2005/8/layout/hierarchy3"/>
    <dgm:cxn modelId="{B871D032-DBD9-4402-BDA1-0CADE9182D62}" type="presParOf" srcId="{AE5AEEDA-E404-49E7-98F2-6C8B271AD5A2}" destId="{6FF266E1-5CAC-484A-8F5C-8951437D4273}" srcOrd="0" destOrd="0" presId="urn:microsoft.com/office/officeart/2005/8/layout/hierarchy3"/>
    <dgm:cxn modelId="{22C07FA7-B583-4048-9E54-BB17789054EE}" type="presParOf" srcId="{AE5AEEDA-E404-49E7-98F2-6C8B271AD5A2}" destId="{D985133D-4346-49C6-8278-5D1EAC90CB3E}" srcOrd="1" destOrd="0" presId="urn:microsoft.com/office/officeart/2005/8/layout/hierarchy3"/>
    <dgm:cxn modelId="{81EE25AB-A854-4E1C-A0F2-7F24C548373F}" type="presParOf" srcId="{404BB0DC-6F5A-4E95-90C5-FC5B92259C0F}" destId="{D914BFB9-77F3-44CF-B67F-9705722DC633}" srcOrd="1" destOrd="0" presId="urn:microsoft.com/office/officeart/2005/8/layout/hierarchy3"/>
    <dgm:cxn modelId="{4730DAFC-7EE0-4B1D-932D-B836F7190473}" type="presParOf" srcId="{D914BFB9-77F3-44CF-B67F-9705722DC633}" destId="{98EC3AB0-2FA9-4817-B921-99493D5FD748}" srcOrd="0" destOrd="0" presId="urn:microsoft.com/office/officeart/2005/8/layout/hierarchy3"/>
    <dgm:cxn modelId="{622D9BCF-D99B-4420-A19A-5B45D6DDC635}" type="presParOf" srcId="{D914BFB9-77F3-44CF-B67F-9705722DC633}" destId="{57280FED-EF1B-46F6-A0B6-AE30917588F9}" srcOrd="1" destOrd="0" presId="urn:microsoft.com/office/officeart/2005/8/layout/hierarchy3"/>
    <dgm:cxn modelId="{39F73D0F-4223-4140-B797-ABC1FECA07AC}" type="presParOf" srcId="{D914BFB9-77F3-44CF-B67F-9705722DC633}" destId="{9D0F9FA7-8C2A-4D20-9523-7FF1FA502937}" srcOrd="2" destOrd="0" presId="urn:microsoft.com/office/officeart/2005/8/layout/hierarchy3"/>
    <dgm:cxn modelId="{42E4FD33-BACF-44E7-B611-18F0593EDC25}" type="presParOf" srcId="{D914BFB9-77F3-44CF-B67F-9705722DC633}" destId="{FBED92A8-6583-4A3B-AB3C-974A8BB6DA57}" srcOrd="3" destOrd="0" presId="urn:microsoft.com/office/officeart/2005/8/layout/hierarchy3"/>
    <dgm:cxn modelId="{796D7921-8F3A-419C-A235-431DFDFF4F3C}" type="presParOf" srcId="{F3DB48BC-F1BB-47F0-AF90-B2692D5F218F}" destId="{B28ED443-2C52-4C73-B00B-09BFA36F9825}" srcOrd="3" destOrd="0" presId="urn:microsoft.com/office/officeart/2005/8/layout/hierarchy3"/>
    <dgm:cxn modelId="{D30E9CBA-2CC7-4B7D-BC2E-3C5293901567}" type="presParOf" srcId="{B28ED443-2C52-4C73-B00B-09BFA36F9825}" destId="{067A5972-C265-4719-AA62-FF63BA3FADFD}" srcOrd="0" destOrd="0" presId="urn:microsoft.com/office/officeart/2005/8/layout/hierarchy3"/>
    <dgm:cxn modelId="{EAA65646-53D1-481D-BC88-20ED61E2980D}" type="presParOf" srcId="{067A5972-C265-4719-AA62-FF63BA3FADFD}" destId="{72123784-41BC-4D99-A8A0-3C2E77ED17B7}" srcOrd="0" destOrd="0" presId="urn:microsoft.com/office/officeart/2005/8/layout/hierarchy3"/>
    <dgm:cxn modelId="{D02DF76D-BBBF-4A59-B0C4-34E3D6BC885A}" type="presParOf" srcId="{067A5972-C265-4719-AA62-FF63BA3FADFD}" destId="{DD91956D-A99B-4CBB-94FF-9714CA866C9C}" srcOrd="1" destOrd="0" presId="urn:microsoft.com/office/officeart/2005/8/layout/hierarchy3"/>
    <dgm:cxn modelId="{3478D143-AEE9-45DB-8B2E-8167B50B4C13}" type="presParOf" srcId="{B28ED443-2C52-4C73-B00B-09BFA36F9825}" destId="{6B124D74-411A-4AA1-B843-E531488AF24C}" srcOrd="1" destOrd="0" presId="urn:microsoft.com/office/officeart/2005/8/layout/hierarchy3"/>
    <dgm:cxn modelId="{87FA0690-2053-4DC0-9CB5-1E0C7D7A41C6}" type="presParOf" srcId="{6B124D74-411A-4AA1-B843-E531488AF24C}" destId="{8B63E6A5-B13D-4473-BE94-FA90ECB2BB2D}" srcOrd="0" destOrd="0" presId="urn:microsoft.com/office/officeart/2005/8/layout/hierarchy3"/>
    <dgm:cxn modelId="{B9AB06E0-C921-465B-A596-2451AA18A641}" type="presParOf" srcId="{6B124D74-411A-4AA1-B843-E531488AF24C}" destId="{7C6E53E2-4A6B-420E-9E61-0ED7581A1F9B}" srcOrd="1" destOrd="0" presId="urn:microsoft.com/office/officeart/2005/8/layout/hierarchy3"/>
    <dgm:cxn modelId="{DA02BAB0-B364-4C80-BD2A-DF9272718130}" type="presParOf" srcId="{6B124D74-411A-4AA1-B843-E531488AF24C}" destId="{CED8CB19-6D6F-4185-9543-B9297C064304}" srcOrd="2" destOrd="0" presId="urn:microsoft.com/office/officeart/2005/8/layout/hierarchy3"/>
    <dgm:cxn modelId="{68684570-5EEB-4B5C-8019-11095B811362}" type="presParOf" srcId="{6B124D74-411A-4AA1-B843-E531488AF24C}" destId="{25C1C539-88A5-4DA2-9014-2BEF245AE5C0}" srcOrd="3" destOrd="0" presId="urn:microsoft.com/office/officeart/2005/8/layout/hierarchy3"/>
    <dgm:cxn modelId="{7E17E6FB-57EA-4871-8C3A-B80BE18A5D68}" type="presParOf" srcId="{6B124D74-411A-4AA1-B843-E531488AF24C}" destId="{4CB80E84-C4E6-4444-83B0-C841C9E585F2}" srcOrd="4" destOrd="0" presId="urn:microsoft.com/office/officeart/2005/8/layout/hierarchy3"/>
    <dgm:cxn modelId="{1523E8C1-C2D8-42A2-936D-DAC29D6CE985}" type="presParOf" srcId="{6B124D74-411A-4AA1-B843-E531488AF24C}" destId="{29989F1F-5BB1-439F-A7F9-429381F3A291}"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7DA2242-9A8B-4975-87BD-E084668C075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CD9D16F1-18D4-4666-8ACB-DD9651718206}">
      <dgm:prSet phldrT="[Текст]"/>
      <dgm:spPr/>
      <dgm:t>
        <a:bodyPr/>
        <a:lstStyle/>
        <a:p>
          <a:r>
            <a:rPr lang="uk-UA" dirty="0" smtClean="0">
              <a:solidFill>
                <a:srgbClr val="0070C0"/>
              </a:solidFill>
            </a:rPr>
            <a:t>Операційна система – це програмний комплекс, що забезпечує  керування апаратними засобами комп'ютера, роботу з файлами, а також створює середовище для виконання прикладних програм.</a:t>
          </a:r>
          <a:endParaRPr lang="ru-RU" dirty="0">
            <a:solidFill>
              <a:srgbClr val="0070C0"/>
            </a:solidFill>
          </a:endParaRPr>
        </a:p>
      </dgm:t>
    </dgm:pt>
    <dgm:pt modelId="{7D1D2F96-C604-416D-AC5C-85DE34EB00BC}" type="parTrans" cxnId="{66A73AE6-B031-4035-ACE4-7B144BAF0E36}">
      <dgm:prSet/>
      <dgm:spPr/>
      <dgm:t>
        <a:bodyPr/>
        <a:lstStyle/>
        <a:p>
          <a:endParaRPr lang="ru-RU"/>
        </a:p>
      </dgm:t>
    </dgm:pt>
    <dgm:pt modelId="{58B3FD96-EF27-4296-87CF-38C4552977DB}" type="sibTrans" cxnId="{66A73AE6-B031-4035-ACE4-7B144BAF0E36}">
      <dgm:prSet/>
      <dgm:spPr/>
      <dgm:t>
        <a:bodyPr/>
        <a:lstStyle/>
        <a:p>
          <a:endParaRPr lang="ru-RU"/>
        </a:p>
      </dgm:t>
    </dgm:pt>
    <dgm:pt modelId="{4E46F2BF-0313-40B4-B9F8-6273BA295012}">
      <dgm:prSet phldrT="[Текст]"/>
      <dgm:spPr/>
      <dgm:t>
        <a:bodyPr/>
        <a:lstStyle/>
        <a:p>
          <a:r>
            <a:rPr lang="uk-UA" dirty="0" smtClean="0">
              <a:solidFill>
                <a:srgbClr val="00B050"/>
              </a:solidFill>
            </a:rPr>
            <a:t>Ядро – центральна частина операційної системи, що керує виконанням програм та їх доступом до таких ресурсів комп'ютера, як процесор, оперативна пам'ять,  пристрої зберігання.</a:t>
          </a:r>
          <a:endParaRPr lang="ru-RU" dirty="0">
            <a:solidFill>
              <a:srgbClr val="00B050"/>
            </a:solidFill>
          </a:endParaRPr>
        </a:p>
      </dgm:t>
    </dgm:pt>
    <dgm:pt modelId="{5920BDB5-6771-474A-8BBB-FE7CF231E801}" type="parTrans" cxnId="{C9C3B2E1-58D6-447D-92C1-9A05C8A4951E}">
      <dgm:prSet/>
      <dgm:spPr/>
      <dgm:t>
        <a:bodyPr/>
        <a:lstStyle/>
        <a:p>
          <a:endParaRPr lang="ru-RU"/>
        </a:p>
      </dgm:t>
    </dgm:pt>
    <dgm:pt modelId="{8446F113-856D-449C-B1D8-76B8F8E58764}" type="sibTrans" cxnId="{C9C3B2E1-58D6-447D-92C1-9A05C8A4951E}">
      <dgm:prSet/>
      <dgm:spPr/>
      <dgm:t>
        <a:bodyPr/>
        <a:lstStyle/>
        <a:p>
          <a:endParaRPr lang="ru-RU"/>
        </a:p>
      </dgm:t>
    </dgm:pt>
    <dgm:pt modelId="{AC2A5AB7-674A-4869-9304-F0ED9325CEFC}">
      <dgm:prSet phldrT="[Текст]"/>
      <dgm:spPr/>
      <dgm:t>
        <a:bodyPr/>
        <a:lstStyle/>
        <a:p>
          <a:r>
            <a:rPr lang="uk-UA" dirty="0" smtClean="0">
              <a:solidFill>
                <a:srgbClr val="7030A0"/>
              </a:solidFill>
            </a:rPr>
            <a:t>Файлова система визначає структуру даних, які зберігаються на запам'ятовуючих пристроях.</a:t>
          </a:r>
          <a:endParaRPr lang="ru-RU" dirty="0">
            <a:solidFill>
              <a:srgbClr val="7030A0"/>
            </a:solidFill>
          </a:endParaRPr>
        </a:p>
      </dgm:t>
    </dgm:pt>
    <dgm:pt modelId="{DAA71586-F65B-496E-BE6A-8E3D6D3F807A}" type="parTrans" cxnId="{0C112378-5CDC-46A3-A9C3-03351353FB6A}">
      <dgm:prSet/>
      <dgm:spPr/>
      <dgm:t>
        <a:bodyPr/>
        <a:lstStyle/>
        <a:p>
          <a:endParaRPr lang="ru-RU"/>
        </a:p>
      </dgm:t>
    </dgm:pt>
    <dgm:pt modelId="{056184BA-C999-4F67-9EBD-370498B0B58A}" type="sibTrans" cxnId="{0C112378-5CDC-46A3-A9C3-03351353FB6A}">
      <dgm:prSet/>
      <dgm:spPr/>
      <dgm:t>
        <a:bodyPr/>
        <a:lstStyle/>
        <a:p>
          <a:endParaRPr lang="ru-RU"/>
        </a:p>
      </dgm:t>
    </dgm:pt>
    <dgm:pt modelId="{A8C27691-7F75-49AE-9FEA-18FE8E5E0081}">
      <dgm:prSet phldrT="[Текст]"/>
      <dgm:spPr/>
      <dgm:t>
        <a:bodyPr/>
        <a:lstStyle/>
        <a:p>
          <a:r>
            <a:rPr lang="uk-UA" dirty="0" smtClean="0">
              <a:solidFill>
                <a:schemeClr val="tx1">
                  <a:lumMod val="95000"/>
                  <a:lumOff val="5000"/>
                </a:schemeClr>
              </a:solidFill>
            </a:rPr>
            <a:t>Файл – найменша неподільна одиниця даних на запам'ятовуючому пристрої, яка має ім'я та з якою користувач може виконувати операції.</a:t>
          </a:r>
          <a:endParaRPr lang="ru-RU" dirty="0">
            <a:solidFill>
              <a:schemeClr val="tx1">
                <a:lumMod val="95000"/>
                <a:lumOff val="5000"/>
              </a:schemeClr>
            </a:solidFill>
          </a:endParaRPr>
        </a:p>
      </dgm:t>
    </dgm:pt>
    <dgm:pt modelId="{CADB1C2A-5BA4-48F7-B0D2-94F638BDEA25}" type="parTrans" cxnId="{C88A43DB-2C15-4CAC-A22E-AC85707E9316}">
      <dgm:prSet/>
      <dgm:spPr/>
      <dgm:t>
        <a:bodyPr/>
        <a:lstStyle/>
        <a:p>
          <a:endParaRPr lang="ru-RU"/>
        </a:p>
      </dgm:t>
    </dgm:pt>
    <dgm:pt modelId="{E1B2BDF4-7C75-416C-A541-8F2938601462}" type="sibTrans" cxnId="{C88A43DB-2C15-4CAC-A22E-AC85707E9316}">
      <dgm:prSet/>
      <dgm:spPr/>
      <dgm:t>
        <a:bodyPr/>
        <a:lstStyle/>
        <a:p>
          <a:endParaRPr lang="ru-RU"/>
        </a:p>
      </dgm:t>
    </dgm:pt>
    <dgm:pt modelId="{8D2D4695-76D7-4962-BFE7-CB53EC12F538}">
      <dgm:prSet phldrT="[Текст]"/>
      <dgm:spPr/>
      <dgm:t>
        <a:bodyPr/>
        <a:lstStyle/>
        <a:p>
          <a:r>
            <a:rPr lang="uk-UA" dirty="0" smtClean="0">
              <a:solidFill>
                <a:srgbClr val="FF0000"/>
              </a:solidFill>
            </a:rPr>
            <a:t>Драйвер – програма, за допомогою якої інші програми можуть керувати роботою пристрою</a:t>
          </a:r>
          <a:r>
            <a:rPr lang="uk-UA" dirty="0" smtClean="0"/>
            <a:t>.</a:t>
          </a:r>
          <a:endParaRPr lang="ru-RU" dirty="0"/>
        </a:p>
      </dgm:t>
    </dgm:pt>
    <dgm:pt modelId="{40F01BA3-068E-46D7-8366-BA1DF8768650}" type="parTrans" cxnId="{7A2C711B-5865-46B5-8DD2-5B867A60256C}">
      <dgm:prSet/>
      <dgm:spPr/>
      <dgm:t>
        <a:bodyPr/>
        <a:lstStyle/>
        <a:p>
          <a:endParaRPr lang="ru-RU"/>
        </a:p>
      </dgm:t>
    </dgm:pt>
    <dgm:pt modelId="{F9148B15-520A-4F22-9E78-FAD069843263}" type="sibTrans" cxnId="{7A2C711B-5865-46B5-8DD2-5B867A60256C}">
      <dgm:prSet/>
      <dgm:spPr/>
      <dgm:t>
        <a:bodyPr/>
        <a:lstStyle/>
        <a:p>
          <a:endParaRPr lang="ru-RU"/>
        </a:p>
      </dgm:t>
    </dgm:pt>
    <dgm:pt modelId="{65394575-6D1C-4A64-ACCD-67094B21404D}">
      <dgm:prSet phldrT="[Текст]"/>
      <dgm:spPr/>
      <dgm:t>
        <a:bodyPr/>
        <a:lstStyle/>
        <a:p>
          <a:r>
            <a:rPr lang="uk-UA" dirty="0" smtClean="0">
              <a:solidFill>
                <a:schemeClr val="accent5">
                  <a:lumMod val="50000"/>
                </a:schemeClr>
              </a:solidFill>
            </a:rPr>
            <a:t>Інтерфейс користувача – програмні засоби, що забезпечують взаємодію користувача із системними та прикладними програмами.</a:t>
          </a:r>
          <a:endParaRPr lang="ru-RU" dirty="0">
            <a:solidFill>
              <a:schemeClr val="accent5">
                <a:lumMod val="50000"/>
              </a:schemeClr>
            </a:solidFill>
          </a:endParaRPr>
        </a:p>
      </dgm:t>
    </dgm:pt>
    <dgm:pt modelId="{2DCB6B17-7C0B-4689-B232-BD02324E15DA}" type="parTrans" cxnId="{04CE39D8-402F-4416-A103-8032FB5F44FB}">
      <dgm:prSet/>
      <dgm:spPr/>
      <dgm:t>
        <a:bodyPr/>
        <a:lstStyle/>
        <a:p>
          <a:endParaRPr lang="ru-RU"/>
        </a:p>
      </dgm:t>
    </dgm:pt>
    <dgm:pt modelId="{03157B51-64C1-4123-902B-DADFE1E67276}" type="sibTrans" cxnId="{04CE39D8-402F-4416-A103-8032FB5F44FB}">
      <dgm:prSet/>
      <dgm:spPr/>
      <dgm:t>
        <a:bodyPr/>
        <a:lstStyle/>
        <a:p>
          <a:endParaRPr lang="ru-RU"/>
        </a:p>
      </dgm:t>
    </dgm:pt>
    <dgm:pt modelId="{C1A9A188-24EC-4CB2-96E2-54303D62E62A}" type="pres">
      <dgm:prSet presAssocID="{D7DA2242-9A8B-4975-87BD-E084668C075B}" presName="linear" presStyleCnt="0">
        <dgm:presLayoutVars>
          <dgm:animLvl val="lvl"/>
          <dgm:resizeHandles val="exact"/>
        </dgm:presLayoutVars>
      </dgm:prSet>
      <dgm:spPr/>
      <dgm:t>
        <a:bodyPr/>
        <a:lstStyle/>
        <a:p>
          <a:endParaRPr lang="ru-RU"/>
        </a:p>
      </dgm:t>
    </dgm:pt>
    <dgm:pt modelId="{C29F6F79-ED3A-4268-A4BE-23729D716754}" type="pres">
      <dgm:prSet presAssocID="{CD9D16F1-18D4-4666-8ACB-DD9651718206}" presName="parentText" presStyleLbl="node1" presStyleIdx="0" presStyleCnt="6">
        <dgm:presLayoutVars>
          <dgm:chMax val="0"/>
          <dgm:bulletEnabled val="1"/>
        </dgm:presLayoutVars>
      </dgm:prSet>
      <dgm:spPr/>
      <dgm:t>
        <a:bodyPr/>
        <a:lstStyle/>
        <a:p>
          <a:endParaRPr lang="ru-RU"/>
        </a:p>
      </dgm:t>
    </dgm:pt>
    <dgm:pt modelId="{79712911-B2E0-4CE2-BF9F-31840B94A4A7}" type="pres">
      <dgm:prSet presAssocID="{58B3FD96-EF27-4296-87CF-38C4552977DB}" presName="spacer" presStyleCnt="0"/>
      <dgm:spPr/>
    </dgm:pt>
    <dgm:pt modelId="{FD5A1E37-3763-4AB9-8659-0254A8513AC1}" type="pres">
      <dgm:prSet presAssocID="{4E46F2BF-0313-40B4-B9F8-6273BA295012}" presName="parentText" presStyleLbl="node1" presStyleIdx="1" presStyleCnt="6" custLinFactNeighborX="437" custLinFactNeighborY="-90536">
        <dgm:presLayoutVars>
          <dgm:chMax val="0"/>
          <dgm:bulletEnabled val="1"/>
        </dgm:presLayoutVars>
      </dgm:prSet>
      <dgm:spPr/>
      <dgm:t>
        <a:bodyPr/>
        <a:lstStyle/>
        <a:p>
          <a:endParaRPr lang="ru-RU"/>
        </a:p>
      </dgm:t>
    </dgm:pt>
    <dgm:pt modelId="{A33D03DB-2260-465F-9F85-7C89ADC5E5B5}" type="pres">
      <dgm:prSet presAssocID="{8446F113-856D-449C-B1D8-76B8F8E58764}" presName="spacer" presStyleCnt="0"/>
      <dgm:spPr/>
    </dgm:pt>
    <dgm:pt modelId="{AABD572C-6DA7-4F2B-ADF1-DDDE9010E931}" type="pres">
      <dgm:prSet presAssocID="{AC2A5AB7-674A-4869-9304-F0ED9325CEFC}" presName="parentText" presStyleLbl="node1" presStyleIdx="2" presStyleCnt="6">
        <dgm:presLayoutVars>
          <dgm:chMax val="0"/>
          <dgm:bulletEnabled val="1"/>
        </dgm:presLayoutVars>
      </dgm:prSet>
      <dgm:spPr/>
      <dgm:t>
        <a:bodyPr/>
        <a:lstStyle/>
        <a:p>
          <a:endParaRPr lang="ru-RU"/>
        </a:p>
      </dgm:t>
    </dgm:pt>
    <dgm:pt modelId="{74627CAB-137E-4E5F-8007-3E0C15CC5012}" type="pres">
      <dgm:prSet presAssocID="{056184BA-C999-4F67-9EBD-370498B0B58A}" presName="spacer" presStyleCnt="0"/>
      <dgm:spPr/>
    </dgm:pt>
    <dgm:pt modelId="{9DE723DA-0FA8-4DED-AA0B-6624BCED73E3}" type="pres">
      <dgm:prSet presAssocID="{A8C27691-7F75-49AE-9FEA-18FE8E5E0081}" presName="parentText" presStyleLbl="node1" presStyleIdx="3" presStyleCnt="6">
        <dgm:presLayoutVars>
          <dgm:chMax val="0"/>
          <dgm:bulletEnabled val="1"/>
        </dgm:presLayoutVars>
      </dgm:prSet>
      <dgm:spPr/>
      <dgm:t>
        <a:bodyPr/>
        <a:lstStyle/>
        <a:p>
          <a:endParaRPr lang="ru-RU"/>
        </a:p>
      </dgm:t>
    </dgm:pt>
    <dgm:pt modelId="{F6762AE9-D78E-4209-9E7C-20E80DA1150E}" type="pres">
      <dgm:prSet presAssocID="{E1B2BDF4-7C75-416C-A541-8F2938601462}" presName="spacer" presStyleCnt="0"/>
      <dgm:spPr/>
    </dgm:pt>
    <dgm:pt modelId="{D8529305-0A46-4B68-A601-A9D1EB87E016}" type="pres">
      <dgm:prSet presAssocID="{8D2D4695-76D7-4962-BFE7-CB53EC12F538}" presName="parentText" presStyleLbl="node1" presStyleIdx="4" presStyleCnt="6">
        <dgm:presLayoutVars>
          <dgm:chMax val="0"/>
          <dgm:bulletEnabled val="1"/>
        </dgm:presLayoutVars>
      </dgm:prSet>
      <dgm:spPr/>
      <dgm:t>
        <a:bodyPr/>
        <a:lstStyle/>
        <a:p>
          <a:endParaRPr lang="ru-RU"/>
        </a:p>
      </dgm:t>
    </dgm:pt>
    <dgm:pt modelId="{F86E3445-F92E-4B10-BEBF-92D841DC44AF}" type="pres">
      <dgm:prSet presAssocID="{F9148B15-520A-4F22-9E78-FAD069843263}" presName="spacer" presStyleCnt="0"/>
      <dgm:spPr/>
    </dgm:pt>
    <dgm:pt modelId="{77F9F239-3DCE-4EDD-A988-314D5CDC8F3B}" type="pres">
      <dgm:prSet presAssocID="{65394575-6D1C-4A64-ACCD-67094B21404D}" presName="parentText" presStyleLbl="node1" presStyleIdx="5" presStyleCnt="6">
        <dgm:presLayoutVars>
          <dgm:chMax val="0"/>
          <dgm:bulletEnabled val="1"/>
        </dgm:presLayoutVars>
      </dgm:prSet>
      <dgm:spPr/>
      <dgm:t>
        <a:bodyPr/>
        <a:lstStyle/>
        <a:p>
          <a:endParaRPr lang="ru-RU"/>
        </a:p>
      </dgm:t>
    </dgm:pt>
  </dgm:ptLst>
  <dgm:cxnLst>
    <dgm:cxn modelId="{C88A43DB-2C15-4CAC-A22E-AC85707E9316}" srcId="{D7DA2242-9A8B-4975-87BD-E084668C075B}" destId="{A8C27691-7F75-49AE-9FEA-18FE8E5E0081}" srcOrd="3" destOrd="0" parTransId="{CADB1C2A-5BA4-48F7-B0D2-94F638BDEA25}" sibTransId="{E1B2BDF4-7C75-416C-A541-8F2938601462}"/>
    <dgm:cxn modelId="{901ABDD5-4010-4323-9E3E-3E2073F8730F}" type="presOf" srcId="{4E46F2BF-0313-40B4-B9F8-6273BA295012}" destId="{FD5A1E37-3763-4AB9-8659-0254A8513AC1}" srcOrd="0" destOrd="0" presId="urn:microsoft.com/office/officeart/2005/8/layout/vList2"/>
    <dgm:cxn modelId="{04CE39D8-402F-4416-A103-8032FB5F44FB}" srcId="{D7DA2242-9A8B-4975-87BD-E084668C075B}" destId="{65394575-6D1C-4A64-ACCD-67094B21404D}" srcOrd="5" destOrd="0" parTransId="{2DCB6B17-7C0B-4689-B232-BD02324E15DA}" sibTransId="{03157B51-64C1-4123-902B-DADFE1E67276}"/>
    <dgm:cxn modelId="{F15E1751-2166-4460-B5BA-C13D0804FB2D}" type="presOf" srcId="{8D2D4695-76D7-4962-BFE7-CB53EC12F538}" destId="{D8529305-0A46-4B68-A601-A9D1EB87E016}" srcOrd="0" destOrd="0" presId="urn:microsoft.com/office/officeart/2005/8/layout/vList2"/>
    <dgm:cxn modelId="{DE48D720-FD55-44CA-A753-C03AC093E09D}" type="presOf" srcId="{A8C27691-7F75-49AE-9FEA-18FE8E5E0081}" destId="{9DE723DA-0FA8-4DED-AA0B-6624BCED73E3}" srcOrd="0" destOrd="0" presId="urn:microsoft.com/office/officeart/2005/8/layout/vList2"/>
    <dgm:cxn modelId="{C9C3B2E1-58D6-447D-92C1-9A05C8A4951E}" srcId="{D7DA2242-9A8B-4975-87BD-E084668C075B}" destId="{4E46F2BF-0313-40B4-B9F8-6273BA295012}" srcOrd="1" destOrd="0" parTransId="{5920BDB5-6771-474A-8BBB-FE7CF231E801}" sibTransId="{8446F113-856D-449C-B1D8-76B8F8E58764}"/>
    <dgm:cxn modelId="{7A2C711B-5865-46B5-8DD2-5B867A60256C}" srcId="{D7DA2242-9A8B-4975-87BD-E084668C075B}" destId="{8D2D4695-76D7-4962-BFE7-CB53EC12F538}" srcOrd="4" destOrd="0" parTransId="{40F01BA3-068E-46D7-8366-BA1DF8768650}" sibTransId="{F9148B15-520A-4F22-9E78-FAD069843263}"/>
    <dgm:cxn modelId="{F3167FCF-5D52-4DA0-917D-3C2E893E2CD3}" type="presOf" srcId="{65394575-6D1C-4A64-ACCD-67094B21404D}" destId="{77F9F239-3DCE-4EDD-A988-314D5CDC8F3B}" srcOrd="0" destOrd="0" presId="urn:microsoft.com/office/officeart/2005/8/layout/vList2"/>
    <dgm:cxn modelId="{11820D16-7EEA-47F0-9474-025F64E5D5C5}" type="presOf" srcId="{D7DA2242-9A8B-4975-87BD-E084668C075B}" destId="{C1A9A188-24EC-4CB2-96E2-54303D62E62A}" srcOrd="0" destOrd="0" presId="urn:microsoft.com/office/officeart/2005/8/layout/vList2"/>
    <dgm:cxn modelId="{1A00F52E-9968-46DD-A1F6-15B0530BA6F8}" type="presOf" srcId="{CD9D16F1-18D4-4666-8ACB-DD9651718206}" destId="{C29F6F79-ED3A-4268-A4BE-23729D716754}" srcOrd="0" destOrd="0" presId="urn:microsoft.com/office/officeart/2005/8/layout/vList2"/>
    <dgm:cxn modelId="{0C112378-5CDC-46A3-A9C3-03351353FB6A}" srcId="{D7DA2242-9A8B-4975-87BD-E084668C075B}" destId="{AC2A5AB7-674A-4869-9304-F0ED9325CEFC}" srcOrd="2" destOrd="0" parTransId="{DAA71586-F65B-496E-BE6A-8E3D6D3F807A}" sibTransId="{056184BA-C999-4F67-9EBD-370498B0B58A}"/>
    <dgm:cxn modelId="{66A73AE6-B031-4035-ACE4-7B144BAF0E36}" srcId="{D7DA2242-9A8B-4975-87BD-E084668C075B}" destId="{CD9D16F1-18D4-4666-8ACB-DD9651718206}" srcOrd="0" destOrd="0" parTransId="{7D1D2F96-C604-416D-AC5C-85DE34EB00BC}" sibTransId="{58B3FD96-EF27-4296-87CF-38C4552977DB}"/>
    <dgm:cxn modelId="{D1CC4766-653B-47EB-9B83-571A129CECD3}" type="presOf" srcId="{AC2A5AB7-674A-4869-9304-F0ED9325CEFC}" destId="{AABD572C-6DA7-4F2B-ADF1-DDDE9010E931}" srcOrd="0" destOrd="0" presId="urn:microsoft.com/office/officeart/2005/8/layout/vList2"/>
    <dgm:cxn modelId="{E59A63C6-0A3E-4796-B257-D07997DFD4C6}" type="presParOf" srcId="{C1A9A188-24EC-4CB2-96E2-54303D62E62A}" destId="{C29F6F79-ED3A-4268-A4BE-23729D716754}" srcOrd="0" destOrd="0" presId="urn:microsoft.com/office/officeart/2005/8/layout/vList2"/>
    <dgm:cxn modelId="{76C865E9-E2F7-4F00-BC06-CC998D4339E2}" type="presParOf" srcId="{C1A9A188-24EC-4CB2-96E2-54303D62E62A}" destId="{79712911-B2E0-4CE2-BF9F-31840B94A4A7}" srcOrd="1" destOrd="0" presId="urn:microsoft.com/office/officeart/2005/8/layout/vList2"/>
    <dgm:cxn modelId="{B3FA2E2D-7590-410C-A942-6CCAB311DC9A}" type="presParOf" srcId="{C1A9A188-24EC-4CB2-96E2-54303D62E62A}" destId="{FD5A1E37-3763-4AB9-8659-0254A8513AC1}" srcOrd="2" destOrd="0" presId="urn:microsoft.com/office/officeart/2005/8/layout/vList2"/>
    <dgm:cxn modelId="{2CEF7B8A-01A7-438F-A6B6-90D0E7C42FFD}" type="presParOf" srcId="{C1A9A188-24EC-4CB2-96E2-54303D62E62A}" destId="{A33D03DB-2260-465F-9F85-7C89ADC5E5B5}" srcOrd="3" destOrd="0" presId="urn:microsoft.com/office/officeart/2005/8/layout/vList2"/>
    <dgm:cxn modelId="{0B184EA5-64E2-4B6C-AE36-9B78EED88B37}" type="presParOf" srcId="{C1A9A188-24EC-4CB2-96E2-54303D62E62A}" destId="{AABD572C-6DA7-4F2B-ADF1-DDDE9010E931}" srcOrd="4" destOrd="0" presId="urn:microsoft.com/office/officeart/2005/8/layout/vList2"/>
    <dgm:cxn modelId="{5C99C2BF-9462-4D3A-97F3-9F2B322DCCF7}" type="presParOf" srcId="{C1A9A188-24EC-4CB2-96E2-54303D62E62A}" destId="{74627CAB-137E-4E5F-8007-3E0C15CC5012}" srcOrd="5" destOrd="0" presId="urn:microsoft.com/office/officeart/2005/8/layout/vList2"/>
    <dgm:cxn modelId="{E08A1E3E-3722-4324-9B8D-916440316184}" type="presParOf" srcId="{C1A9A188-24EC-4CB2-96E2-54303D62E62A}" destId="{9DE723DA-0FA8-4DED-AA0B-6624BCED73E3}" srcOrd="6" destOrd="0" presId="urn:microsoft.com/office/officeart/2005/8/layout/vList2"/>
    <dgm:cxn modelId="{2735C217-9203-4A5D-B8E4-AA549226B6E1}" type="presParOf" srcId="{C1A9A188-24EC-4CB2-96E2-54303D62E62A}" destId="{F6762AE9-D78E-4209-9E7C-20E80DA1150E}" srcOrd="7" destOrd="0" presId="urn:microsoft.com/office/officeart/2005/8/layout/vList2"/>
    <dgm:cxn modelId="{F3BD7572-0BEE-4DD0-93C6-E89987C96FC9}" type="presParOf" srcId="{C1A9A188-24EC-4CB2-96E2-54303D62E62A}" destId="{D8529305-0A46-4B68-A601-A9D1EB87E016}" srcOrd="8" destOrd="0" presId="urn:microsoft.com/office/officeart/2005/8/layout/vList2"/>
    <dgm:cxn modelId="{A1F162CC-6664-499B-979A-53C46CCFB080}" type="presParOf" srcId="{C1A9A188-24EC-4CB2-96E2-54303D62E62A}" destId="{F86E3445-F92E-4B10-BEBF-92D841DC44AF}" srcOrd="9" destOrd="0" presId="urn:microsoft.com/office/officeart/2005/8/layout/vList2"/>
    <dgm:cxn modelId="{E82EB0AC-3B53-4F02-B5C6-BA41C4AA9190}" type="presParOf" srcId="{C1A9A188-24EC-4CB2-96E2-54303D62E62A}" destId="{77F9F239-3DCE-4EDD-A988-314D5CDC8F3B}"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solidFill>
                <a:schemeClr val="tx1"/>
              </a:solidFill>
            </a:rPr>
            <a:t>Середовища програмування</a:t>
          </a:r>
          <a:endParaRPr lang="ru-RU" dirty="0">
            <a:solidFill>
              <a:schemeClr val="tx1"/>
            </a:solidFill>
          </a:endParaRPr>
        </a:p>
      </dgm:t>
    </dgm:pt>
    <dgm:pt modelId="{745950DA-1B93-4AA5-98DD-FC06EEC5B251}" type="parTrans" cxnId="{BBACA424-82EF-4218-B2BD-E82C814FD37D}">
      <dgm:prSet/>
      <dgm:spPr/>
      <dgm:t>
        <a:bodyPr/>
        <a:lstStyle/>
        <a:p>
          <a:endParaRPr lang="ru-RU">
            <a:solidFill>
              <a:schemeClr val="tx1"/>
            </a:solidFill>
          </a:endParaRPr>
        </a:p>
      </dgm:t>
    </dgm:pt>
    <dgm:pt modelId="{22BEED28-829F-4E69-A8D2-C059AF741232}" type="sibTrans" cxnId="{BBACA424-82EF-4218-B2BD-E82C814FD37D}">
      <dgm:prSet/>
      <dgm:spPr/>
      <dgm:t>
        <a:bodyPr/>
        <a:lstStyle/>
        <a:p>
          <a:endParaRPr lang="ru-RU">
            <a:solidFill>
              <a:schemeClr val="tx1"/>
            </a:solidFill>
          </a:endParaRPr>
        </a:p>
      </dgm:t>
    </dgm:pt>
    <dgm:pt modelId="{EA4D8AF0-0639-4F4C-85D9-F1E12F49A7E3}">
      <dgm:prSet phldrT="[Текст]"/>
      <dgm:spPr/>
      <dgm:t>
        <a:bodyPr/>
        <a:lstStyle/>
        <a:p>
          <a:r>
            <a:rPr lang="uk-UA" dirty="0" smtClean="0">
              <a:solidFill>
                <a:schemeClr val="tx1"/>
              </a:solidFill>
            </a:rPr>
            <a:t>Засоби тестування програм</a:t>
          </a:r>
          <a:endParaRPr lang="ru-RU" dirty="0">
            <a:solidFill>
              <a:schemeClr val="tx1"/>
            </a:solidFill>
          </a:endParaRPr>
        </a:p>
      </dgm:t>
    </dgm:pt>
    <dgm:pt modelId="{BCDFEB39-BFF6-4BEB-B5F6-1AAB251FE98C}" type="parTrans" cxnId="{F726A1C1-4939-4282-9FA4-E700634FA01A}">
      <dgm:prSet/>
      <dgm:spPr/>
      <dgm:t>
        <a:bodyPr/>
        <a:lstStyle/>
        <a:p>
          <a:endParaRPr lang="ru-RU">
            <a:solidFill>
              <a:schemeClr val="tx1"/>
            </a:solidFill>
          </a:endParaRPr>
        </a:p>
      </dgm:t>
    </dgm:pt>
    <dgm:pt modelId="{7DB04ABB-1225-4A45-936E-E1BEAC2DDCE3}" type="sibTrans" cxnId="{F726A1C1-4939-4282-9FA4-E700634FA01A}">
      <dgm:prSet/>
      <dgm:spPr/>
      <dgm:t>
        <a:bodyPr/>
        <a:lstStyle/>
        <a:p>
          <a:endParaRPr lang="ru-RU">
            <a:solidFill>
              <a:schemeClr val="tx1"/>
            </a:solidFill>
          </a:endParaRPr>
        </a:p>
      </dgm:t>
    </dgm:pt>
    <dgm:pt modelId="{E462E49B-5AA5-4DA6-924F-977521149269}">
      <dgm:prSet phldrT="[Текст]"/>
      <dgm:spPr/>
      <dgm:t>
        <a:bodyPr/>
        <a:lstStyle/>
        <a:p>
          <a:r>
            <a:rPr lang="uk-UA" dirty="0" smtClean="0">
              <a:solidFill>
                <a:schemeClr val="tx1"/>
              </a:solidFill>
            </a:rPr>
            <a:t>Засоби керування командною розробкою</a:t>
          </a:r>
          <a:endParaRPr lang="ru-RU" dirty="0">
            <a:solidFill>
              <a:schemeClr val="tx1"/>
            </a:solidFill>
          </a:endParaRPr>
        </a:p>
      </dgm:t>
    </dgm:pt>
    <dgm:pt modelId="{E4BEDCF9-B668-4F73-AA6A-963BE7E96D9B}" type="parTrans" cxnId="{92159418-F1EE-48BC-AD16-FB6835143590}">
      <dgm:prSet/>
      <dgm:spPr/>
      <dgm:t>
        <a:bodyPr/>
        <a:lstStyle/>
        <a:p>
          <a:endParaRPr lang="ru-RU">
            <a:solidFill>
              <a:schemeClr val="tx1"/>
            </a:solidFill>
          </a:endParaRPr>
        </a:p>
      </dgm:t>
    </dgm:pt>
    <dgm:pt modelId="{E5ECA08A-4EC7-4463-83BE-2E2EC7D37071}" type="sibTrans" cxnId="{92159418-F1EE-48BC-AD16-FB6835143590}">
      <dgm:prSet/>
      <dgm:spPr/>
      <dgm:t>
        <a:bodyPr/>
        <a:lstStyle/>
        <a:p>
          <a:endParaRPr lang="ru-RU">
            <a:solidFill>
              <a:schemeClr val="tx1"/>
            </a:solidFill>
          </a:endParaRPr>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92D96370-AF30-44D9-A3A9-79131CC4627D}"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AD0EC4BB-5D08-4777-86F4-C9251A5DA6BE}" type="presOf" srcId="{B1626CC8-4D61-4F2A-8226-6B3996D50B67}" destId="{4EA0220B-839B-46A1-9AE5-C58FB5FC51D0}" srcOrd="0" destOrd="0" presId="urn:microsoft.com/office/officeart/2005/8/layout/vList2"/>
    <dgm:cxn modelId="{81663DA2-1E12-4677-ABD4-A4B138FC16BA}" type="presOf" srcId="{E462E49B-5AA5-4DA6-924F-977521149269}" destId="{F472AC94-1813-47C7-B40E-561F13BE4EB3}" srcOrd="0" destOrd="0" presId="urn:microsoft.com/office/officeart/2005/8/layout/vList2"/>
    <dgm:cxn modelId="{F9E070FC-1D2A-4C3F-B87C-C99E709EA895}"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92159418-F1EE-48BC-AD16-FB6835143590}" srcId="{B1626CC8-4D61-4F2A-8226-6B3996D50B67}" destId="{E462E49B-5AA5-4DA6-924F-977521149269}" srcOrd="2" destOrd="0" parTransId="{E4BEDCF9-B668-4F73-AA6A-963BE7E96D9B}" sibTransId="{E5ECA08A-4EC7-4463-83BE-2E2EC7D37071}"/>
    <dgm:cxn modelId="{CD50ED48-8208-4719-B765-7BEBF50CB8AE}" type="presParOf" srcId="{4EA0220B-839B-46A1-9AE5-C58FB5FC51D0}" destId="{EA7687CC-F5C1-4899-9004-20BA2EFD2753}" srcOrd="0" destOrd="0" presId="urn:microsoft.com/office/officeart/2005/8/layout/vList2"/>
    <dgm:cxn modelId="{33056B96-CFA8-4C36-A8A6-F7BAC8E69DAD}" type="presParOf" srcId="{4EA0220B-839B-46A1-9AE5-C58FB5FC51D0}" destId="{410D8681-E8FF-4265-A594-2920C635977D}" srcOrd="1" destOrd="0" presId="urn:microsoft.com/office/officeart/2005/8/layout/vList2"/>
    <dgm:cxn modelId="{31AF6A1A-B115-41C0-A745-73DC655BBE11}" type="presParOf" srcId="{4EA0220B-839B-46A1-9AE5-C58FB5FC51D0}" destId="{CC81EE40-1A3B-41DE-AE97-A9CBBB7B876A}" srcOrd="2" destOrd="0" presId="urn:microsoft.com/office/officeart/2005/8/layout/vList2"/>
    <dgm:cxn modelId="{4A8B74F7-3A4C-4CA0-BDDD-C88BB46E5A88}" type="presParOf" srcId="{4EA0220B-839B-46A1-9AE5-C58FB5FC51D0}" destId="{14FE9513-158C-461C-B85E-B156690D570A}" srcOrd="3" destOrd="0" presId="urn:microsoft.com/office/officeart/2005/8/layout/vList2"/>
    <dgm:cxn modelId="{E23766D8-B8B2-4C04-BC57-27D6C799911C}" type="presParOf" srcId="{4EA0220B-839B-46A1-9AE5-C58FB5FC51D0}" destId="{F472AC94-1813-47C7-B40E-561F13BE4EB3}" srcOrd="4"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solidFill>
                <a:schemeClr val="tx1"/>
              </a:solidFill>
            </a:rPr>
            <a:t>Браузери </a:t>
          </a:r>
          <a:endParaRPr lang="ru-RU" dirty="0">
            <a:solidFill>
              <a:schemeClr val="tx1"/>
            </a:solidFill>
          </a:endParaRPr>
        </a:p>
      </dgm:t>
    </dgm:pt>
    <dgm:pt modelId="{745950DA-1B93-4AA5-98DD-FC06EEC5B251}" type="parTrans" cxnId="{BBACA424-82EF-4218-B2BD-E82C814FD37D}">
      <dgm:prSet/>
      <dgm:spPr/>
      <dgm:t>
        <a:bodyPr/>
        <a:lstStyle/>
        <a:p>
          <a:endParaRPr lang="ru-RU">
            <a:solidFill>
              <a:schemeClr val="tx1"/>
            </a:solidFill>
          </a:endParaRPr>
        </a:p>
      </dgm:t>
    </dgm:pt>
    <dgm:pt modelId="{22BEED28-829F-4E69-A8D2-C059AF741232}" type="sibTrans" cxnId="{BBACA424-82EF-4218-B2BD-E82C814FD37D}">
      <dgm:prSet/>
      <dgm:spPr/>
      <dgm:t>
        <a:bodyPr/>
        <a:lstStyle/>
        <a:p>
          <a:endParaRPr lang="ru-RU">
            <a:solidFill>
              <a:schemeClr val="tx1"/>
            </a:solidFill>
          </a:endParaRPr>
        </a:p>
      </dgm:t>
    </dgm:pt>
    <dgm:pt modelId="{EA4D8AF0-0639-4F4C-85D9-F1E12F49A7E3}">
      <dgm:prSet phldrT="[Текст]"/>
      <dgm:spPr/>
      <dgm:t>
        <a:bodyPr/>
        <a:lstStyle/>
        <a:p>
          <a:r>
            <a:rPr lang="uk-UA" dirty="0" smtClean="0">
              <a:solidFill>
                <a:schemeClr val="tx1"/>
              </a:solidFill>
            </a:rPr>
            <a:t>Поштові клієнти</a:t>
          </a:r>
          <a:endParaRPr lang="ru-RU" dirty="0">
            <a:solidFill>
              <a:schemeClr val="tx1"/>
            </a:solidFill>
          </a:endParaRPr>
        </a:p>
      </dgm:t>
    </dgm:pt>
    <dgm:pt modelId="{BCDFEB39-BFF6-4BEB-B5F6-1AAB251FE98C}" type="parTrans" cxnId="{F726A1C1-4939-4282-9FA4-E700634FA01A}">
      <dgm:prSet/>
      <dgm:spPr/>
      <dgm:t>
        <a:bodyPr/>
        <a:lstStyle/>
        <a:p>
          <a:endParaRPr lang="ru-RU">
            <a:solidFill>
              <a:schemeClr val="tx1"/>
            </a:solidFill>
          </a:endParaRPr>
        </a:p>
      </dgm:t>
    </dgm:pt>
    <dgm:pt modelId="{7DB04ABB-1225-4A45-936E-E1BEAC2DDCE3}" type="sibTrans" cxnId="{F726A1C1-4939-4282-9FA4-E700634FA01A}">
      <dgm:prSet/>
      <dgm:spPr/>
      <dgm:t>
        <a:bodyPr/>
        <a:lstStyle/>
        <a:p>
          <a:endParaRPr lang="ru-RU">
            <a:solidFill>
              <a:schemeClr val="tx1"/>
            </a:solidFill>
          </a:endParaRPr>
        </a:p>
      </dgm:t>
    </dgm:pt>
    <dgm:pt modelId="{E462E49B-5AA5-4DA6-924F-977521149269}">
      <dgm:prSet phldrT="[Текст]"/>
      <dgm:spPr/>
      <dgm:t>
        <a:bodyPr/>
        <a:lstStyle/>
        <a:p>
          <a:r>
            <a:rPr lang="uk-UA" dirty="0" smtClean="0">
              <a:solidFill>
                <a:schemeClr val="tx1"/>
              </a:solidFill>
            </a:rPr>
            <a:t>Програми для обміну миттєвими  повідомленнями </a:t>
          </a:r>
          <a:endParaRPr lang="ru-RU" dirty="0">
            <a:solidFill>
              <a:schemeClr val="tx1"/>
            </a:solidFill>
          </a:endParaRPr>
        </a:p>
      </dgm:t>
    </dgm:pt>
    <dgm:pt modelId="{E4BEDCF9-B668-4F73-AA6A-963BE7E96D9B}" type="parTrans" cxnId="{92159418-F1EE-48BC-AD16-FB6835143590}">
      <dgm:prSet/>
      <dgm:spPr/>
      <dgm:t>
        <a:bodyPr/>
        <a:lstStyle/>
        <a:p>
          <a:endParaRPr lang="ru-RU">
            <a:solidFill>
              <a:schemeClr val="tx1"/>
            </a:solidFill>
          </a:endParaRPr>
        </a:p>
      </dgm:t>
    </dgm:pt>
    <dgm:pt modelId="{E5ECA08A-4EC7-4463-83BE-2E2EC7D37071}" type="sibTrans" cxnId="{92159418-F1EE-48BC-AD16-FB6835143590}">
      <dgm:prSet/>
      <dgm:spPr/>
      <dgm:t>
        <a:bodyPr/>
        <a:lstStyle/>
        <a:p>
          <a:endParaRPr lang="ru-RU">
            <a:solidFill>
              <a:schemeClr val="tx1"/>
            </a:solidFill>
          </a:endParaRPr>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F726A1C1-4939-4282-9FA4-E700634FA01A}" srcId="{B1626CC8-4D61-4F2A-8226-6B3996D50B67}" destId="{EA4D8AF0-0639-4F4C-85D9-F1E12F49A7E3}" srcOrd="1" destOrd="0" parTransId="{BCDFEB39-BFF6-4BEB-B5F6-1AAB251FE98C}" sibTransId="{7DB04ABB-1225-4A45-936E-E1BEAC2DDCE3}"/>
    <dgm:cxn modelId="{0CD28D12-9421-48E7-ADEA-B147BDEEAB66}" type="presOf" srcId="{EA4D8AF0-0639-4F4C-85D9-F1E12F49A7E3}" destId="{CC81EE40-1A3B-41DE-AE97-A9CBBB7B876A}" srcOrd="0" destOrd="0" presId="urn:microsoft.com/office/officeart/2005/8/layout/vList2"/>
    <dgm:cxn modelId="{6A57A2CF-E0FB-4B41-A2EF-CA85D8FB71F5}"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C35F9228-55AC-4BBD-A6E7-F9CA0CDEBEA8}" type="presOf" srcId="{B1626CC8-4D61-4F2A-8226-6B3996D50B67}" destId="{4EA0220B-839B-46A1-9AE5-C58FB5FC51D0}" srcOrd="0" destOrd="0" presId="urn:microsoft.com/office/officeart/2005/8/layout/vList2"/>
    <dgm:cxn modelId="{32EB0975-CAFA-4627-B64A-6BCEA04AC258}" type="presOf" srcId="{E462E49B-5AA5-4DA6-924F-977521149269}" destId="{F472AC94-1813-47C7-B40E-561F13BE4EB3}" srcOrd="0" destOrd="0" presId="urn:microsoft.com/office/officeart/2005/8/layout/vList2"/>
    <dgm:cxn modelId="{92159418-F1EE-48BC-AD16-FB6835143590}" srcId="{B1626CC8-4D61-4F2A-8226-6B3996D50B67}" destId="{E462E49B-5AA5-4DA6-924F-977521149269}" srcOrd="2" destOrd="0" parTransId="{E4BEDCF9-B668-4F73-AA6A-963BE7E96D9B}" sibTransId="{E5ECA08A-4EC7-4463-83BE-2E2EC7D37071}"/>
    <dgm:cxn modelId="{8DCB7BA6-CA06-4CA7-BD7F-3956A7B8D61B}" type="presParOf" srcId="{4EA0220B-839B-46A1-9AE5-C58FB5FC51D0}" destId="{EA7687CC-F5C1-4899-9004-20BA2EFD2753}" srcOrd="0" destOrd="0" presId="urn:microsoft.com/office/officeart/2005/8/layout/vList2"/>
    <dgm:cxn modelId="{208B09AF-8824-48E7-9412-0BC95BAFFBD1}" type="presParOf" srcId="{4EA0220B-839B-46A1-9AE5-C58FB5FC51D0}" destId="{410D8681-E8FF-4265-A594-2920C635977D}" srcOrd="1" destOrd="0" presId="urn:microsoft.com/office/officeart/2005/8/layout/vList2"/>
    <dgm:cxn modelId="{FDE2A30D-4544-484A-861C-6D063A3AF1ED}" type="presParOf" srcId="{4EA0220B-839B-46A1-9AE5-C58FB5FC51D0}" destId="{CC81EE40-1A3B-41DE-AE97-A9CBBB7B876A}" srcOrd="2" destOrd="0" presId="urn:microsoft.com/office/officeart/2005/8/layout/vList2"/>
    <dgm:cxn modelId="{3F24CA0C-182D-4BA1-8859-E937BE895D5A}" type="presParOf" srcId="{4EA0220B-839B-46A1-9AE5-C58FB5FC51D0}" destId="{14FE9513-158C-461C-B85E-B156690D570A}" srcOrd="3" destOrd="0" presId="urn:microsoft.com/office/officeart/2005/8/layout/vList2"/>
    <dgm:cxn modelId="{7DDEAD52-1A3F-4E82-9DAA-99E8188BD5C6}" type="presParOf" srcId="{4EA0220B-839B-46A1-9AE5-C58FB5FC51D0}" destId="{F472AC94-1813-47C7-B40E-561F13BE4EB3}" srcOrd="4"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Системи керування базами даних</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25205">
        <dgm:presLayoutVars>
          <dgm:chMax val="0"/>
          <dgm:bulletEnabled val="1"/>
        </dgm:presLayoutVars>
      </dgm:prSet>
      <dgm:spPr/>
      <dgm:t>
        <a:bodyPr/>
        <a:lstStyle/>
        <a:p>
          <a:endParaRPr lang="ru-RU"/>
        </a:p>
      </dgm:t>
    </dgm:pt>
  </dgm:ptLst>
  <dgm:cxnLst>
    <dgm:cxn modelId="{E722DE42-1240-4809-A8DA-233A2541E470}"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5CF6C545-090C-47FC-938C-7A6EEDC7D1FA}" type="presOf" srcId="{B1626CC8-4D61-4F2A-8226-6B3996D50B67}" destId="{4EA0220B-839B-46A1-9AE5-C58FB5FC51D0}" srcOrd="0" destOrd="0" presId="urn:microsoft.com/office/officeart/2005/8/layout/vList2"/>
    <dgm:cxn modelId="{FA68BC3C-0CA3-4B10-BA44-D949F3FC44BF}" type="presParOf" srcId="{4EA0220B-839B-46A1-9AE5-C58FB5FC51D0}" destId="{EA7687CC-F5C1-4899-9004-20BA2EFD2753}"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Програми для роботи з графікою</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27609" custLinFactNeighborX="99619" custLinFactNeighborY="-3762">
        <dgm:presLayoutVars>
          <dgm:chMax val="0"/>
          <dgm:bulletEnabled val="1"/>
        </dgm:presLayoutVars>
      </dgm:prSet>
      <dgm:spPr/>
      <dgm:t>
        <a:bodyPr/>
        <a:lstStyle/>
        <a:p>
          <a:endParaRPr lang="ru-RU"/>
        </a:p>
      </dgm:t>
    </dgm:pt>
  </dgm:ptLst>
  <dgm:cxnLst>
    <dgm:cxn modelId="{7EEF8A84-0FF2-45DE-9CCC-1CA790E44E5D}" type="presOf" srcId="{B1626CC8-4D61-4F2A-8226-6B3996D50B67}" destId="{4EA0220B-839B-46A1-9AE5-C58FB5FC51D0}" srcOrd="0" destOrd="0" presId="urn:microsoft.com/office/officeart/2005/8/layout/vList2"/>
    <dgm:cxn modelId="{D49E10AC-51EE-44C1-894A-943599DD1D6F}"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DB914668-90D5-47CD-B158-E04A69B8CF8C}" type="presParOf" srcId="{4EA0220B-839B-46A1-9AE5-C58FB5FC51D0}" destId="{EA7687CC-F5C1-4899-9004-20BA2EFD2753}" srcOrd="0" destOrd="0" presId="urn:microsoft.com/office/officeart/2005/8/layout/vList2"/>
  </dgm:cxnLst>
  <dgm:bg/>
  <dgm:whole/>
  <dgm:extLst>
    <a:ext uri="http://schemas.microsoft.com/office/drawing/2008/diagram">
      <dsp:dataModelExt xmlns:dsp="http://schemas.microsoft.com/office/drawing/2008/diagram" xmlns="" relId="rId2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ru-RU"/>
        </a:p>
      </dgm:t>
    </dgm:pt>
    <dgm:pt modelId="{731C763E-40FA-4752-9B97-91DA508CC448}">
      <dgm:prSet phldrT="[Текст]"/>
      <dgm:spPr/>
      <dgm:t>
        <a:bodyPr/>
        <a:lstStyle/>
        <a:p>
          <a:r>
            <a:rPr lang="uk-UA" dirty="0" smtClean="0"/>
            <a:t>Комп'ютерні ігри</a:t>
          </a:r>
          <a:endParaRPr lang="ru-RU" dirty="0"/>
        </a:p>
      </dgm:t>
    </dgm:pt>
    <dgm:pt modelId="{745950DA-1B93-4AA5-98DD-FC06EEC5B251}" type="parTrans" cxnId="{BBACA424-82EF-4218-B2BD-E82C814FD37D}">
      <dgm:prSet/>
      <dgm:spPr/>
      <dgm:t>
        <a:bodyPr/>
        <a:lstStyle/>
        <a:p>
          <a:endParaRPr lang="ru-RU"/>
        </a:p>
      </dgm:t>
    </dgm:pt>
    <dgm:pt modelId="{22BEED28-829F-4E69-A8D2-C059AF741232}" type="sibTrans" cxnId="{BBACA424-82EF-4218-B2BD-E82C814FD37D}">
      <dgm:prSet/>
      <dgm:spPr/>
      <dgm:t>
        <a:bodyPr/>
        <a:lstStyle/>
        <a:p>
          <a:endParaRPr lang="ru-RU"/>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1" custScaleY="56535">
        <dgm:presLayoutVars>
          <dgm:chMax val="0"/>
          <dgm:bulletEnabled val="1"/>
        </dgm:presLayoutVars>
      </dgm:prSet>
      <dgm:spPr/>
      <dgm:t>
        <a:bodyPr/>
        <a:lstStyle/>
        <a:p>
          <a:endParaRPr lang="ru-RU"/>
        </a:p>
      </dgm:t>
    </dgm:pt>
  </dgm:ptLst>
  <dgm:cxnLst>
    <dgm:cxn modelId="{0ADE7277-5491-4A8F-B043-408A63E92CD8}" type="presOf" srcId="{B1626CC8-4D61-4F2A-8226-6B3996D50B67}" destId="{4EA0220B-839B-46A1-9AE5-C58FB5FC51D0}"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14BF131F-99B3-4E38-81F3-4F4CA0E6B614}" type="presOf" srcId="{731C763E-40FA-4752-9B97-91DA508CC448}" destId="{EA7687CC-F5C1-4899-9004-20BA2EFD2753}" srcOrd="0" destOrd="0" presId="urn:microsoft.com/office/officeart/2005/8/layout/vList2"/>
    <dgm:cxn modelId="{D25B0080-75FE-43C7-9FBA-00236D0503FF}" type="presParOf" srcId="{4EA0220B-839B-46A1-9AE5-C58FB5FC51D0}" destId="{EA7687CC-F5C1-4899-9004-20BA2EFD2753}" srcOrd="0" destOrd="0" presId="urn:microsoft.com/office/officeart/2005/8/layout/vList2"/>
  </dgm:cxnLst>
  <dgm:bg/>
  <dgm:whole/>
  <dgm:extLst>
    <a:ext uri="http://schemas.microsoft.com/office/drawing/2008/diagram">
      <dsp:dataModelExt xmlns:dsp="http://schemas.microsoft.com/office/drawing/2008/diagram" xmlns="" relId="rId3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solidFill>
                <a:schemeClr val="tx1"/>
              </a:solidFill>
            </a:rPr>
            <a:t>Графічні редактори</a:t>
          </a:r>
          <a:endParaRPr lang="ru-RU" dirty="0">
            <a:solidFill>
              <a:schemeClr val="tx1"/>
            </a:solidFill>
          </a:endParaRPr>
        </a:p>
      </dgm:t>
    </dgm:pt>
    <dgm:pt modelId="{745950DA-1B93-4AA5-98DD-FC06EEC5B251}" type="parTrans" cxnId="{BBACA424-82EF-4218-B2BD-E82C814FD37D}">
      <dgm:prSet/>
      <dgm:spPr/>
      <dgm:t>
        <a:bodyPr/>
        <a:lstStyle/>
        <a:p>
          <a:endParaRPr lang="ru-RU">
            <a:solidFill>
              <a:schemeClr val="tx1"/>
            </a:solidFill>
          </a:endParaRPr>
        </a:p>
      </dgm:t>
    </dgm:pt>
    <dgm:pt modelId="{22BEED28-829F-4E69-A8D2-C059AF741232}" type="sibTrans" cxnId="{BBACA424-82EF-4218-B2BD-E82C814FD37D}">
      <dgm:prSet/>
      <dgm:spPr/>
      <dgm:t>
        <a:bodyPr/>
        <a:lstStyle/>
        <a:p>
          <a:endParaRPr lang="ru-RU">
            <a:solidFill>
              <a:schemeClr val="tx1"/>
            </a:solidFill>
          </a:endParaRPr>
        </a:p>
      </dgm:t>
    </dgm:pt>
    <dgm:pt modelId="{EA4D8AF0-0639-4F4C-85D9-F1E12F49A7E3}">
      <dgm:prSet phldrT="[Текст]"/>
      <dgm:spPr/>
      <dgm:t>
        <a:bodyPr/>
        <a:lstStyle/>
        <a:p>
          <a:r>
            <a:rPr lang="uk-UA" dirty="0" smtClean="0">
              <a:solidFill>
                <a:schemeClr val="tx1"/>
              </a:solidFill>
            </a:rPr>
            <a:t>Оглядачі графічних файлів</a:t>
          </a:r>
          <a:endParaRPr lang="ru-RU" dirty="0">
            <a:solidFill>
              <a:schemeClr val="tx1"/>
            </a:solidFill>
          </a:endParaRPr>
        </a:p>
      </dgm:t>
    </dgm:pt>
    <dgm:pt modelId="{BCDFEB39-BFF6-4BEB-B5F6-1AAB251FE98C}" type="parTrans" cxnId="{F726A1C1-4939-4282-9FA4-E700634FA01A}">
      <dgm:prSet/>
      <dgm:spPr/>
      <dgm:t>
        <a:bodyPr/>
        <a:lstStyle/>
        <a:p>
          <a:endParaRPr lang="ru-RU">
            <a:solidFill>
              <a:schemeClr val="tx1"/>
            </a:solidFill>
          </a:endParaRPr>
        </a:p>
      </dgm:t>
    </dgm:pt>
    <dgm:pt modelId="{7DB04ABB-1225-4A45-936E-E1BEAC2DDCE3}" type="sibTrans" cxnId="{F726A1C1-4939-4282-9FA4-E700634FA01A}">
      <dgm:prSet/>
      <dgm:spPr/>
      <dgm:t>
        <a:bodyPr/>
        <a:lstStyle/>
        <a:p>
          <a:endParaRPr lang="ru-RU">
            <a:solidFill>
              <a:schemeClr val="tx1"/>
            </a:solidFill>
          </a:endParaRPr>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2">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2">
        <dgm:presLayoutVars>
          <dgm:chMax val="0"/>
          <dgm:bulletEnabled val="1"/>
        </dgm:presLayoutVars>
      </dgm:prSet>
      <dgm:spPr/>
      <dgm:t>
        <a:bodyPr/>
        <a:lstStyle/>
        <a:p>
          <a:endParaRPr lang="ru-RU"/>
        </a:p>
      </dgm:t>
    </dgm:pt>
  </dgm:ptLst>
  <dgm:cxnLst>
    <dgm:cxn modelId="{69FC38AF-375F-43E3-AE22-0368E7BB016C}" type="presOf" srcId="{B1626CC8-4D61-4F2A-8226-6B3996D50B67}" destId="{4EA0220B-839B-46A1-9AE5-C58FB5FC51D0}" srcOrd="0" destOrd="0" presId="urn:microsoft.com/office/officeart/2005/8/layout/vList2"/>
    <dgm:cxn modelId="{D68A1491-1F62-4E85-8046-930C6549F742}" type="presOf" srcId="{731C763E-40FA-4752-9B97-91DA508CC448}" destId="{EA7687CC-F5C1-4899-9004-20BA2EFD2753}"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BBACA424-82EF-4218-B2BD-E82C814FD37D}" srcId="{B1626CC8-4D61-4F2A-8226-6B3996D50B67}" destId="{731C763E-40FA-4752-9B97-91DA508CC448}" srcOrd="0" destOrd="0" parTransId="{745950DA-1B93-4AA5-98DD-FC06EEC5B251}" sibTransId="{22BEED28-829F-4E69-A8D2-C059AF741232}"/>
    <dgm:cxn modelId="{50F05C41-C8ED-4D02-A2ED-39E5DB6956AE}" type="presOf" srcId="{EA4D8AF0-0639-4F4C-85D9-F1E12F49A7E3}" destId="{CC81EE40-1A3B-41DE-AE97-A9CBBB7B876A}" srcOrd="0" destOrd="0" presId="urn:microsoft.com/office/officeart/2005/8/layout/vList2"/>
    <dgm:cxn modelId="{A8276690-9FB0-4EEA-BEAC-9A36026AC5FF}" type="presParOf" srcId="{4EA0220B-839B-46A1-9AE5-C58FB5FC51D0}" destId="{EA7687CC-F5C1-4899-9004-20BA2EFD2753}" srcOrd="0" destOrd="0" presId="urn:microsoft.com/office/officeart/2005/8/layout/vList2"/>
    <dgm:cxn modelId="{7A6003F3-854F-47DB-8882-3AFF4E8CF2D8}" type="presParOf" srcId="{4EA0220B-839B-46A1-9AE5-C58FB5FC51D0}" destId="{410D8681-E8FF-4265-A594-2920C635977D}" srcOrd="1" destOrd="0" presId="urn:microsoft.com/office/officeart/2005/8/layout/vList2"/>
    <dgm:cxn modelId="{9A7C2A9A-B8B2-4D6B-8C8C-093AF9092E06}" type="presParOf" srcId="{4EA0220B-839B-46A1-9AE5-C58FB5FC51D0}" destId="{CC81EE40-1A3B-41DE-AE97-A9CBBB7B876A}" srcOrd="2" destOrd="0" presId="urn:microsoft.com/office/officeart/2005/8/layout/vList2"/>
  </dgm:cxnLst>
  <dgm:bg/>
  <dgm:whole/>
  <dgm:extLst>
    <a:ext uri="http://schemas.microsoft.com/office/drawing/2008/diagram">
      <dsp:dataModelExt xmlns:dsp="http://schemas.microsoft.com/office/drawing/2008/diagram" xmlns="" relId="rId3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626CC8-4D61-4F2A-8226-6B3996D50B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731C763E-40FA-4752-9B97-91DA508CC448}">
      <dgm:prSet phldrT="[Текст]"/>
      <dgm:spPr/>
      <dgm:t>
        <a:bodyPr/>
        <a:lstStyle/>
        <a:p>
          <a:r>
            <a:rPr lang="uk-UA" dirty="0" smtClean="0">
              <a:solidFill>
                <a:schemeClr val="tx1"/>
              </a:solidFill>
            </a:rPr>
            <a:t>симулятори</a:t>
          </a:r>
          <a:endParaRPr lang="ru-RU" dirty="0">
            <a:solidFill>
              <a:schemeClr val="tx1"/>
            </a:solidFill>
          </a:endParaRPr>
        </a:p>
      </dgm:t>
    </dgm:pt>
    <dgm:pt modelId="{745950DA-1B93-4AA5-98DD-FC06EEC5B251}" type="parTrans" cxnId="{BBACA424-82EF-4218-B2BD-E82C814FD37D}">
      <dgm:prSet/>
      <dgm:spPr/>
      <dgm:t>
        <a:bodyPr/>
        <a:lstStyle/>
        <a:p>
          <a:endParaRPr lang="ru-RU">
            <a:solidFill>
              <a:schemeClr val="tx1"/>
            </a:solidFill>
          </a:endParaRPr>
        </a:p>
      </dgm:t>
    </dgm:pt>
    <dgm:pt modelId="{22BEED28-829F-4E69-A8D2-C059AF741232}" type="sibTrans" cxnId="{BBACA424-82EF-4218-B2BD-E82C814FD37D}">
      <dgm:prSet/>
      <dgm:spPr/>
      <dgm:t>
        <a:bodyPr/>
        <a:lstStyle/>
        <a:p>
          <a:endParaRPr lang="ru-RU">
            <a:solidFill>
              <a:schemeClr val="tx1"/>
            </a:solidFill>
          </a:endParaRPr>
        </a:p>
      </dgm:t>
    </dgm:pt>
    <dgm:pt modelId="{EA4D8AF0-0639-4F4C-85D9-F1E12F49A7E3}">
      <dgm:prSet phldrT="[Текст]"/>
      <dgm:spPr/>
      <dgm:t>
        <a:bodyPr/>
        <a:lstStyle/>
        <a:p>
          <a:r>
            <a:rPr lang="uk-UA" dirty="0" smtClean="0">
              <a:solidFill>
                <a:schemeClr val="tx1"/>
              </a:solidFill>
            </a:rPr>
            <a:t>стратегії</a:t>
          </a:r>
          <a:endParaRPr lang="ru-RU" dirty="0">
            <a:solidFill>
              <a:schemeClr val="tx1"/>
            </a:solidFill>
          </a:endParaRPr>
        </a:p>
      </dgm:t>
    </dgm:pt>
    <dgm:pt modelId="{BCDFEB39-BFF6-4BEB-B5F6-1AAB251FE98C}" type="parTrans" cxnId="{F726A1C1-4939-4282-9FA4-E700634FA01A}">
      <dgm:prSet/>
      <dgm:spPr/>
      <dgm:t>
        <a:bodyPr/>
        <a:lstStyle/>
        <a:p>
          <a:endParaRPr lang="ru-RU">
            <a:solidFill>
              <a:schemeClr val="tx1"/>
            </a:solidFill>
          </a:endParaRPr>
        </a:p>
      </dgm:t>
    </dgm:pt>
    <dgm:pt modelId="{7DB04ABB-1225-4A45-936E-E1BEAC2DDCE3}" type="sibTrans" cxnId="{F726A1C1-4939-4282-9FA4-E700634FA01A}">
      <dgm:prSet/>
      <dgm:spPr/>
      <dgm:t>
        <a:bodyPr/>
        <a:lstStyle/>
        <a:p>
          <a:endParaRPr lang="ru-RU">
            <a:solidFill>
              <a:schemeClr val="tx1"/>
            </a:solidFill>
          </a:endParaRPr>
        </a:p>
      </dgm:t>
    </dgm:pt>
    <dgm:pt modelId="{E462E49B-5AA5-4DA6-924F-977521149269}">
      <dgm:prSet phldrT="[Текст]"/>
      <dgm:spPr/>
      <dgm:t>
        <a:bodyPr/>
        <a:lstStyle/>
        <a:p>
          <a:r>
            <a:rPr lang="uk-UA" dirty="0" smtClean="0">
              <a:solidFill>
                <a:schemeClr val="tx1"/>
              </a:solidFill>
            </a:rPr>
            <a:t>Рольові ігри</a:t>
          </a:r>
          <a:endParaRPr lang="ru-RU" dirty="0">
            <a:solidFill>
              <a:schemeClr val="tx1"/>
            </a:solidFill>
          </a:endParaRPr>
        </a:p>
      </dgm:t>
    </dgm:pt>
    <dgm:pt modelId="{E4BEDCF9-B668-4F73-AA6A-963BE7E96D9B}" type="parTrans" cxnId="{92159418-F1EE-48BC-AD16-FB6835143590}">
      <dgm:prSet/>
      <dgm:spPr/>
      <dgm:t>
        <a:bodyPr/>
        <a:lstStyle/>
        <a:p>
          <a:endParaRPr lang="ru-RU">
            <a:solidFill>
              <a:schemeClr val="tx1"/>
            </a:solidFill>
          </a:endParaRPr>
        </a:p>
      </dgm:t>
    </dgm:pt>
    <dgm:pt modelId="{E5ECA08A-4EC7-4463-83BE-2E2EC7D37071}" type="sibTrans" cxnId="{92159418-F1EE-48BC-AD16-FB6835143590}">
      <dgm:prSet/>
      <dgm:spPr/>
      <dgm:t>
        <a:bodyPr/>
        <a:lstStyle/>
        <a:p>
          <a:endParaRPr lang="ru-RU">
            <a:solidFill>
              <a:schemeClr val="tx1"/>
            </a:solidFill>
          </a:endParaRPr>
        </a:p>
      </dgm:t>
    </dgm:pt>
    <dgm:pt modelId="{4EA0220B-839B-46A1-9AE5-C58FB5FC51D0}" type="pres">
      <dgm:prSet presAssocID="{B1626CC8-4D61-4F2A-8226-6B3996D50B67}" presName="linear" presStyleCnt="0">
        <dgm:presLayoutVars>
          <dgm:animLvl val="lvl"/>
          <dgm:resizeHandles val="exact"/>
        </dgm:presLayoutVars>
      </dgm:prSet>
      <dgm:spPr/>
      <dgm:t>
        <a:bodyPr/>
        <a:lstStyle/>
        <a:p>
          <a:endParaRPr lang="ru-RU"/>
        </a:p>
      </dgm:t>
    </dgm:pt>
    <dgm:pt modelId="{EA7687CC-F5C1-4899-9004-20BA2EFD2753}" type="pres">
      <dgm:prSet presAssocID="{731C763E-40FA-4752-9B97-91DA508CC448}" presName="parentText" presStyleLbl="node1" presStyleIdx="0" presStyleCnt="3">
        <dgm:presLayoutVars>
          <dgm:chMax val="0"/>
          <dgm:bulletEnabled val="1"/>
        </dgm:presLayoutVars>
      </dgm:prSet>
      <dgm:spPr/>
      <dgm:t>
        <a:bodyPr/>
        <a:lstStyle/>
        <a:p>
          <a:endParaRPr lang="ru-RU"/>
        </a:p>
      </dgm:t>
    </dgm:pt>
    <dgm:pt modelId="{410D8681-E8FF-4265-A594-2920C635977D}" type="pres">
      <dgm:prSet presAssocID="{22BEED28-829F-4E69-A8D2-C059AF741232}" presName="spacer" presStyleCnt="0"/>
      <dgm:spPr/>
    </dgm:pt>
    <dgm:pt modelId="{CC81EE40-1A3B-41DE-AE97-A9CBBB7B876A}" type="pres">
      <dgm:prSet presAssocID="{EA4D8AF0-0639-4F4C-85D9-F1E12F49A7E3}" presName="parentText" presStyleLbl="node1" presStyleIdx="1" presStyleCnt="3">
        <dgm:presLayoutVars>
          <dgm:chMax val="0"/>
          <dgm:bulletEnabled val="1"/>
        </dgm:presLayoutVars>
      </dgm:prSet>
      <dgm:spPr/>
      <dgm:t>
        <a:bodyPr/>
        <a:lstStyle/>
        <a:p>
          <a:endParaRPr lang="ru-RU"/>
        </a:p>
      </dgm:t>
    </dgm:pt>
    <dgm:pt modelId="{14FE9513-158C-461C-B85E-B156690D570A}" type="pres">
      <dgm:prSet presAssocID="{7DB04ABB-1225-4A45-936E-E1BEAC2DDCE3}" presName="spacer" presStyleCnt="0"/>
      <dgm:spPr/>
    </dgm:pt>
    <dgm:pt modelId="{F472AC94-1813-47C7-B40E-561F13BE4EB3}" type="pres">
      <dgm:prSet presAssocID="{E462E49B-5AA5-4DA6-924F-977521149269}" presName="parentText" presStyleLbl="node1" presStyleIdx="2" presStyleCnt="3">
        <dgm:presLayoutVars>
          <dgm:chMax val="0"/>
          <dgm:bulletEnabled val="1"/>
        </dgm:presLayoutVars>
      </dgm:prSet>
      <dgm:spPr/>
      <dgm:t>
        <a:bodyPr/>
        <a:lstStyle/>
        <a:p>
          <a:endParaRPr lang="ru-RU"/>
        </a:p>
      </dgm:t>
    </dgm:pt>
  </dgm:ptLst>
  <dgm:cxnLst>
    <dgm:cxn modelId="{1F0437D0-FC68-49D0-B10C-B3A04A41AF92}" type="presOf" srcId="{EA4D8AF0-0639-4F4C-85D9-F1E12F49A7E3}" destId="{CC81EE40-1A3B-41DE-AE97-A9CBBB7B876A}" srcOrd="0" destOrd="0" presId="urn:microsoft.com/office/officeart/2005/8/layout/vList2"/>
    <dgm:cxn modelId="{F726A1C1-4939-4282-9FA4-E700634FA01A}" srcId="{B1626CC8-4D61-4F2A-8226-6B3996D50B67}" destId="{EA4D8AF0-0639-4F4C-85D9-F1E12F49A7E3}" srcOrd="1" destOrd="0" parTransId="{BCDFEB39-BFF6-4BEB-B5F6-1AAB251FE98C}" sibTransId="{7DB04ABB-1225-4A45-936E-E1BEAC2DDCE3}"/>
    <dgm:cxn modelId="{DE9E8699-F04F-471D-9D7F-8CD190DC6485}" type="presOf" srcId="{E462E49B-5AA5-4DA6-924F-977521149269}" destId="{F472AC94-1813-47C7-B40E-561F13BE4EB3}" srcOrd="0" destOrd="0" presId="urn:microsoft.com/office/officeart/2005/8/layout/vList2"/>
    <dgm:cxn modelId="{CA076EAC-CEFE-4CC4-B769-EC9E6646A471}" type="presOf" srcId="{731C763E-40FA-4752-9B97-91DA508CC448}" destId="{EA7687CC-F5C1-4899-9004-20BA2EFD2753}" srcOrd="0" destOrd="0" presId="urn:microsoft.com/office/officeart/2005/8/layout/vList2"/>
    <dgm:cxn modelId="{BBACA424-82EF-4218-B2BD-E82C814FD37D}" srcId="{B1626CC8-4D61-4F2A-8226-6B3996D50B67}" destId="{731C763E-40FA-4752-9B97-91DA508CC448}" srcOrd="0" destOrd="0" parTransId="{745950DA-1B93-4AA5-98DD-FC06EEC5B251}" sibTransId="{22BEED28-829F-4E69-A8D2-C059AF741232}"/>
    <dgm:cxn modelId="{2DC31391-F317-4D17-9306-1D52DC3E5EEB}" type="presOf" srcId="{B1626CC8-4D61-4F2A-8226-6B3996D50B67}" destId="{4EA0220B-839B-46A1-9AE5-C58FB5FC51D0}" srcOrd="0" destOrd="0" presId="urn:microsoft.com/office/officeart/2005/8/layout/vList2"/>
    <dgm:cxn modelId="{92159418-F1EE-48BC-AD16-FB6835143590}" srcId="{B1626CC8-4D61-4F2A-8226-6B3996D50B67}" destId="{E462E49B-5AA5-4DA6-924F-977521149269}" srcOrd="2" destOrd="0" parTransId="{E4BEDCF9-B668-4F73-AA6A-963BE7E96D9B}" sibTransId="{E5ECA08A-4EC7-4463-83BE-2E2EC7D37071}"/>
    <dgm:cxn modelId="{018B4CB2-C976-4603-BE0E-8CC39DCA2553}" type="presParOf" srcId="{4EA0220B-839B-46A1-9AE5-C58FB5FC51D0}" destId="{EA7687CC-F5C1-4899-9004-20BA2EFD2753}" srcOrd="0" destOrd="0" presId="urn:microsoft.com/office/officeart/2005/8/layout/vList2"/>
    <dgm:cxn modelId="{BF9D44E8-ED94-4CD3-8813-CB96B2E79561}" type="presParOf" srcId="{4EA0220B-839B-46A1-9AE5-C58FB5FC51D0}" destId="{410D8681-E8FF-4265-A594-2920C635977D}" srcOrd="1" destOrd="0" presId="urn:microsoft.com/office/officeart/2005/8/layout/vList2"/>
    <dgm:cxn modelId="{D36ED192-B141-4621-A287-D402DF1F71A1}" type="presParOf" srcId="{4EA0220B-839B-46A1-9AE5-C58FB5FC51D0}" destId="{CC81EE40-1A3B-41DE-AE97-A9CBBB7B876A}" srcOrd="2" destOrd="0" presId="urn:microsoft.com/office/officeart/2005/8/layout/vList2"/>
    <dgm:cxn modelId="{BD267BD7-00E5-4AF4-AD81-CA7ED69C733F}" type="presParOf" srcId="{4EA0220B-839B-46A1-9AE5-C58FB5FC51D0}" destId="{14FE9513-158C-461C-B85E-B156690D570A}" srcOrd="3" destOrd="0" presId="urn:microsoft.com/office/officeart/2005/8/layout/vList2"/>
    <dgm:cxn modelId="{DB3EE535-9D5E-4ACF-8691-9609A8A151D7}" type="presParOf" srcId="{4EA0220B-839B-46A1-9AE5-C58FB5FC51D0}" destId="{F472AC94-1813-47C7-B40E-561F13BE4EB3}" srcOrd="4" destOrd="0" presId="urn:microsoft.com/office/officeart/2005/8/layout/vList2"/>
  </dgm:cxnLst>
  <dgm:bg/>
  <dgm:whole/>
  <dgm:extLst>
    <a:ext uri="http://schemas.microsoft.com/office/drawing/2008/diagram">
      <dsp:dataModelExt xmlns:dsp="http://schemas.microsoft.com/office/drawing/2008/diagram" xmlns="" relId="rId4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4535C10-4340-41C1-9D62-8740F2D0ED68}"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ru-RU"/>
        </a:p>
      </dgm:t>
    </dgm:pt>
    <dgm:pt modelId="{04B89AAA-DCF0-4FC7-B8AF-F3DBD06EF314}">
      <dgm:prSet phldrT="[Текст]"/>
      <dgm:spPr/>
      <dgm:t>
        <a:bodyPr/>
        <a:lstStyle/>
        <a:p>
          <a:r>
            <a:rPr lang="uk-UA" dirty="0" smtClean="0"/>
            <a:t>Створення середовища, в якому виконуються та взаємодіють прикладні програми</a:t>
          </a:r>
          <a:endParaRPr lang="ru-RU" dirty="0"/>
        </a:p>
      </dgm:t>
    </dgm:pt>
    <dgm:pt modelId="{4A0D0CFF-2C7E-4171-A8F8-58D7BC4CAF3C}" type="parTrans" cxnId="{14C2A2D4-D399-49AA-84E6-DA417CF0B453}">
      <dgm:prSet/>
      <dgm:spPr/>
      <dgm:t>
        <a:bodyPr/>
        <a:lstStyle/>
        <a:p>
          <a:endParaRPr lang="ru-RU"/>
        </a:p>
      </dgm:t>
    </dgm:pt>
    <dgm:pt modelId="{C349A0E9-6720-4F4C-A7D5-D240541DB3D6}" type="sibTrans" cxnId="{14C2A2D4-D399-49AA-84E6-DA417CF0B453}">
      <dgm:prSet/>
      <dgm:spPr/>
      <dgm:t>
        <a:bodyPr/>
        <a:lstStyle/>
        <a:p>
          <a:endParaRPr lang="ru-RU"/>
        </a:p>
      </dgm:t>
    </dgm:pt>
    <dgm:pt modelId="{FE73A75B-1331-4F75-AE9B-79D327E1140E}">
      <dgm:prSet phldrT="[Текст]"/>
      <dgm:spPr/>
      <dgm:t>
        <a:bodyPr/>
        <a:lstStyle/>
        <a:p>
          <a:r>
            <a:rPr lang="uk-UA" dirty="0" smtClean="0"/>
            <a:t>Розподіл апаратних ресурсів комп'ютера між прикладними програмами</a:t>
          </a:r>
          <a:endParaRPr lang="ru-RU" dirty="0"/>
        </a:p>
      </dgm:t>
    </dgm:pt>
    <dgm:pt modelId="{22477A56-FDC9-44DF-8AA0-16C5DCC485E2}" type="parTrans" cxnId="{B467264F-8862-4E98-9BF2-8721E8AE29FB}">
      <dgm:prSet/>
      <dgm:spPr/>
      <dgm:t>
        <a:bodyPr/>
        <a:lstStyle/>
        <a:p>
          <a:endParaRPr lang="ru-RU"/>
        </a:p>
      </dgm:t>
    </dgm:pt>
    <dgm:pt modelId="{1C26CA4E-08A5-46E5-96AC-BD40B7583DC8}" type="sibTrans" cxnId="{B467264F-8862-4E98-9BF2-8721E8AE29FB}">
      <dgm:prSet/>
      <dgm:spPr/>
      <dgm:t>
        <a:bodyPr/>
        <a:lstStyle/>
        <a:p>
          <a:endParaRPr lang="ru-RU"/>
        </a:p>
      </dgm:t>
    </dgm:pt>
    <dgm:pt modelId="{75332D65-348D-4F8D-BAFD-1252E5BA66AA}">
      <dgm:prSet phldrT="[Текст]"/>
      <dgm:spPr/>
      <dgm:t>
        <a:bodyPr/>
        <a:lstStyle/>
        <a:p>
          <a:r>
            <a:rPr lang="uk-UA" dirty="0" smtClean="0"/>
            <a:t>Надання прикладним програмам засобів для ефективного використання пристроїв та виконання типових операцій з введення-виведення даних</a:t>
          </a:r>
          <a:endParaRPr lang="ru-RU" dirty="0"/>
        </a:p>
      </dgm:t>
    </dgm:pt>
    <dgm:pt modelId="{C14E1B50-B1BA-465A-B694-82303261F9AE}" type="parTrans" cxnId="{CDF110CA-8430-48D2-83EB-9F107B75FE77}">
      <dgm:prSet/>
      <dgm:spPr/>
      <dgm:t>
        <a:bodyPr/>
        <a:lstStyle/>
        <a:p>
          <a:endParaRPr lang="ru-RU"/>
        </a:p>
      </dgm:t>
    </dgm:pt>
    <dgm:pt modelId="{4956F525-1466-4CE8-A095-B03D24ED9534}" type="sibTrans" cxnId="{CDF110CA-8430-48D2-83EB-9F107B75FE77}">
      <dgm:prSet/>
      <dgm:spPr/>
      <dgm:t>
        <a:bodyPr/>
        <a:lstStyle/>
        <a:p>
          <a:endParaRPr lang="ru-RU"/>
        </a:p>
      </dgm:t>
    </dgm:pt>
    <dgm:pt modelId="{F3A577F1-DF3D-4E12-AC91-AFCFCDDA79C4}">
      <dgm:prSet phldrT="[Текст]"/>
      <dgm:spPr/>
      <dgm:t>
        <a:bodyPr/>
        <a:lstStyle/>
        <a:p>
          <a:r>
            <a:rPr lang="uk-UA" dirty="0" smtClean="0"/>
            <a:t>Забезпечення взаємодії комп'ютерів у мережах</a:t>
          </a:r>
          <a:endParaRPr lang="ru-RU" dirty="0"/>
        </a:p>
      </dgm:t>
    </dgm:pt>
    <dgm:pt modelId="{A6529CE8-A8A8-4C2A-9483-9986A560EBFF}" type="parTrans" cxnId="{87D08B6E-7E78-487F-8A73-AA8C24A39E17}">
      <dgm:prSet/>
      <dgm:spPr/>
      <dgm:t>
        <a:bodyPr/>
        <a:lstStyle/>
        <a:p>
          <a:endParaRPr lang="ru-RU"/>
        </a:p>
      </dgm:t>
    </dgm:pt>
    <dgm:pt modelId="{001407CE-87F9-49EF-9DF7-13B4E1A01911}" type="sibTrans" cxnId="{87D08B6E-7E78-487F-8A73-AA8C24A39E17}">
      <dgm:prSet/>
      <dgm:spPr/>
      <dgm:t>
        <a:bodyPr/>
        <a:lstStyle/>
        <a:p>
          <a:endParaRPr lang="ru-RU"/>
        </a:p>
      </dgm:t>
    </dgm:pt>
    <dgm:pt modelId="{841B926C-C0CC-460A-9B9D-2C24284B4558}">
      <dgm:prSet phldrT="[Текст]"/>
      <dgm:spPr/>
      <dgm:t>
        <a:bodyPr/>
        <a:lstStyle/>
        <a:p>
          <a:r>
            <a:rPr lang="uk-UA" dirty="0" smtClean="0"/>
            <a:t>Організація зберігання даних на запам'ятовуючих пристроях </a:t>
          </a:r>
          <a:endParaRPr lang="ru-RU" dirty="0"/>
        </a:p>
      </dgm:t>
    </dgm:pt>
    <dgm:pt modelId="{95CAA7A6-D641-48E6-8C58-91B38D27D535}" type="parTrans" cxnId="{78EC48F2-C252-4C8F-B29B-AF0BCF76D259}">
      <dgm:prSet/>
      <dgm:spPr/>
      <dgm:t>
        <a:bodyPr/>
        <a:lstStyle/>
        <a:p>
          <a:endParaRPr lang="ru-RU"/>
        </a:p>
      </dgm:t>
    </dgm:pt>
    <dgm:pt modelId="{A3A268A7-5EAC-4229-A2DC-7CDCB5781A4D}" type="sibTrans" cxnId="{78EC48F2-C252-4C8F-B29B-AF0BCF76D259}">
      <dgm:prSet/>
      <dgm:spPr/>
      <dgm:t>
        <a:bodyPr/>
        <a:lstStyle/>
        <a:p>
          <a:endParaRPr lang="ru-RU"/>
        </a:p>
      </dgm:t>
    </dgm:pt>
    <dgm:pt modelId="{7F2EDD92-20B6-4521-8112-BAA5CC39A49B}">
      <dgm:prSet phldrT="[Текст]"/>
      <dgm:spPr/>
      <dgm:t>
        <a:bodyPr/>
        <a:lstStyle/>
        <a:p>
          <a:r>
            <a:rPr lang="uk-UA" dirty="0" smtClean="0"/>
            <a:t>Надання інтерфейсу, за допомогою якого користувачі керуватимуть виконанням прикладних програм та вмістом запам'ятовуючих пристроїв</a:t>
          </a:r>
          <a:endParaRPr lang="ru-RU" dirty="0"/>
        </a:p>
      </dgm:t>
    </dgm:pt>
    <dgm:pt modelId="{0715DB2A-7989-45C7-AFFF-90DD833710E3}" type="parTrans" cxnId="{2E5338BD-8C6F-47C1-9643-D62FB7F34452}">
      <dgm:prSet/>
      <dgm:spPr/>
      <dgm:t>
        <a:bodyPr/>
        <a:lstStyle/>
        <a:p>
          <a:endParaRPr lang="ru-RU"/>
        </a:p>
      </dgm:t>
    </dgm:pt>
    <dgm:pt modelId="{D4EA5D9D-56E9-4856-92F6-D4E099CFD843}" type="sibTrans" cxnId="{2E5338BD-8C6F-47C1-9643-D62FB7F34452}">
      <dgm:prSet/>
      <dgm:spPr/>
      <dgm:t>
        <a:bodyPr/>
        <a:lstStyle/>
        <a:p>
          <a:endParaRPr lang="ru-RU"/>
        </a:p>
      </dgm:t>
    </dgm:pt>
    <dgm:pt modelId="{CFD90A73-C4B1-4E6D-9495-0A50D8A5E428}" type="pres">
      <dgm:prSet presAssocID="{64535C10-4340-41C1-9D62-8740F2D0ED68}" presName="linear" presStyleCnt="0">
        <dgm:presLayoutVars>
          <dgm:animLvl val="lvl"/>
          <dgm:resizeHandles val="exact"/>
        </dgm:presLayoutVars>
      </dgm:prSet>
      <dgm:spPr/>
      <dgm:t>
        <a:bodyPr/>
        <a:lstStyle/>
        <a:p>
          <a:endParaRPr lang="ru-RU"/>
        </a:p>
      </dgm:t>
    </dgm:pt>
    <dgm:pt modelId="{2FE5744D-BB7E-4FEA-9FF5-BA6C42E19A72}" type="pres">
      <dgm:prSet presAssocID="{04B89AAA-DCF0-4FC7-B8AF-F3DBD06EF314}" presName="parentText" presStyleLbl="node1" presStyleIdx="0" presStyleCnt="6">
        <dgm:presLayoutVars>
          <dgm:chMax val="0"/>
          <dgm:bulletEnabled val="1"/>
        </dgm:presLayoutVars>
      </dgm:prSet>
      <dgm:spPr/>
      <dgm:t>
        <a:bodyPr/>
        <a:lstStyle/>
        <a:p>
          <a:endParaRPr lang="ru-RU"/>
        </a:p>
      </dgm:t>
    </dgm:pt>
    <dgm:pt modelId="{BF4D52FC-3940-478A-84B0-2BEA814D31BD}" type="pres">
      <dgm:prSet presAssocID="{C349A0E9-6720-4F4C-A7D5-D240541DB3D6}" presName="spacer" presStyleCnt="0"/>
      <dgm:spPr/>
      <dgm:t>
        <a:bodyPr/>
        <a:lstStyle/>
        <a:p>
          <a:endParaRPr lang="ru-RU"/>
        </a:p>
      </dgm:t>
    </dgm:pt>
    <dgm:pt modelId="{2DA75AB9-98D7-4232-AB9B-C4597FC6DCC7}" type="pres">
      <dgm:prSet presAssocID="{FE73A75B-1331-4F75-AE9B-79D327E1140E}" presName="parentText" presStyleLbl="node1" presStyleIdx="1" presStyleCnt="6">
        <dgm:presLayoutVars>
          <dgm:chMax val="0"/>
          <dgm:bulletEnabled val="1"/>
        </dgm:presLayoutVars>
      </dgm:prSet>
      <dgm:spPr/>
      <dgm:t>
        <a:bodyPr/>
        <a:lstStyle/>
        <a:p>
          <a:endParaRPr lang="ru-RU"/>
        </a:p>
      </dgm:t>
    </dgm:pt>
    <dgm:pt modelId="{6599F04C-6040-44BF-91AF-19AEA7E29343}" type="pres">
      <dgm:prSet presAssocID="{1C26CA4E-08A5-46E5-96AC-BD40B7583DC8}" presName="spacer" presStyleCnt="0"/>
      <dgm:spPr/>
      <dgm:t>
        <a:bodyPr/>
        <a:lstStyle/>
        <a:p>
          <a:endParaRPr lang="ru-RU"/>
        </a:p>
      </dgm:t>
    </dgm:pt>
    <dgm:pt modelId="{C2112136-76BA-40F0-BE16-D6F122467CF0}" type="pres">
      <dgm:prSet presAssocID="{75332D65-348D-4F8D-BAFD-1252E5BA66AA}" presName="parentText" presStyleLbl="node1" presStyleIdx="2" presStyleCnt="6">
        <dgm:presLayoutVars>
          <dgm:chMax val="0"/>
          <dgm:bulletEnabled val="1"/>
        </dgm:presLayoutVars>
      </dgm:prSet>
      <dgm:spPr/>
      <dgm:t>
        <a:bodyPr/>
        <a:lstStyle/>
        <a:p>
          <a:endParaRPr lang="ru-RU"/>
        </a:p>
      </dgm:t>
    </dgm:pt>
    <dgm:pt modelId="{9A5B947B-4BD7-46EC-B1FE-9864AAA77485}" type="pres">
      <dgm:prSet presAssocID="{4956F525-1466-4CE8-A095-B03D24ED9534}" presName="spacer" presStyleCnt="0"/>
      <dgm:spPr/>
      <dgm:t>
        <a:bodyPr/>
        <a:lstStyle/>
        <a:p>
          <a:endParaRPr lang="ru-RU"/>
        </a:p>
      </dgm:t>
    </dgm:pt>
    <dgm:pt modelId="{3C1ADF44-1B8D-45ED-82EE-0C80A67C126B}" type="pres">
      <dgm:prSet presAssocID="{841B926C-C0CC-460A-9B9D-2C24284B4558}" presName="parentText" presStyleLbl="node1" presStyleIdx="3" presStyleCnt="6">
        <dgm:presLayoutVars>
          <dgm:chMax val="0"/>
          <dgm:bulletEnabled val="1"/>
        </dgm:presLayoutVars>
      </dgm:prSet>
      <dgm:spPr/>
      <dgm:t>
        <a:bodyPr/>
        <a:lstStyle/>
        <a:p>
          <a:endParaRPr lang="ru-RU"/>
        </a:p>
      </dgm:t>
    </dgm:pt>
    <dgm:pt modelId="{29E56EEE-04F5-456F-A443-079DFCFEB7D0}" type="pres">
      <dgm:prSet presAssocID="{A3A268A7-5EAC-4229-A2DC-7CDCB5781A4D}" presName="spacer" presStyleCnt="0"/>
      <dgm:spPr/>
      <dgm:t>
        <a:bodyPr/>
        <a:lstStyle/>
        <a:p>
          <a:endParaRPr lang="ru-RU"/>
        </a:p>
      </dgm:t>
    </dgm:pt>
    <dgm:pt modelId="{5FD48534-A60B-4483-84D1-7CD6D1F46BA5}" type="pres">
      <dgm:prSet presAssocID="{7F2EDD92-20B6-4521-8112-BAA5CC39A49B}" presName="parentText" presStyleLbl="node1" presStyleIdx="4" presStyleCnt="6">
        <dgm:presLayoutVars>
          <dgm:chMax val="0"/>
          <dgm:bulletEnabled val="1"/>
        </dgm:presLayoutVars>
      </dgm:prSet>
      <dgm:spPr/>
      <dgm:t>
        <a:bodyPr/>
        <a:lstStyle/>
        <a:p>
          <a:endParaRPr lang="ru-RU"/>
        </a:p>
      </dgm:t>
    </dgm:pt>
    <dgm:pt modelId="{1E8DC9D5-1C3F-4EFB-B020-6B9EC21A1205}" type="pres">
      <dgm:prSet presAssocID="{D4EA5D9D-56E9-4856-92F6-D4E099CFD843}" presName="spacer" presStyleCnt="0"/>
      <dgm:spPr/>
      <dgm:t>
        <a:bodyPr/>
        <a:lstStyle/>
        <a:p>
          <a:endParaRPr lang="ru-RU"/>
        </a:p>
      </dgm:t>
    </dgm:pt>
    <dgm:pt modelId="{2D518E2E-CCB3-4955-84C4-5CDDAF7E7B71}" type="pres">
      <dgm:prSet presAssocID="{F3A577F1-DF3D-4E12-AC91-AFCFCDDA79C4}" presName="parentText" presStyleLbl="node1" presStyleIdx="5" presStyleCnt="6">
        <dgm:presLayoutVars>
          <dgm:chMax val="0"/>
          <dgm:bulletEnabled val="1"/>
        </dgm:presLayoutVars>
      </dgm:prSet>
      <dgm:spPr/>
      <dgm:t>
        <a:bodyPr/>
        <a:lstStyle/>
        <a:p>
          <a:endParaRPr lang="ru-RU"/>
        </a:p>
      </dgm:t>
    </dgm:pt>
  </dgm:ptLst>
  <dgm:cxnLst>
    <dgm:cxn modelId="{B467264F-8862-4E98-9BF2-8721E8AE29FB}" srcId="{64535C10-4340-41C1-9D62-8740F2D0ED68}" destId="{FE73A75B-1331-4F75-AE9B-79D327E1140E}" srcOrd="1" destOrd="0" parTransId="{22477A56-FDC9-44DF-8AA0-16C5DCC485E2}" sibTransId="{1C26CA4E-08A5-46E5-96AC-BD40B7583DC8}"/>
    <dgm:cxn modelId="{2E5338BD-8C6F-47C1-9643-D62FB7F34452}" srcId="{64535C10-4340-41C1-9D62-8740F2D0ED68}" destId="{7F2EDD92-20B6-4521-8112-BAA5CC39A49B}" srcOrd="4" destOrd="0" parTransId="{0715DB2A-7989-45C7-AFFF-90DD833710E3}" sibTransId="{D4EA5D9D-56E9-4856-92F6-D4E099CFD843}"/>
    <dgm:cxn modelId="{78EC48F2-C252-4C8F-B29B-AF0BCF76D259}" srcId="{64535C10-4340-41C1-9D62-8740F2D0ED68}" destId="{841B926C-C0CC-460A-9B9D-2C24284B4558}" srcOrd="3" destOrd="0" parTransId="{95CAA7A6-D641-48E6-8C58-91B38D27D535}" sibTransId="{A3A268A7-5EAC-4229-A2DC-7CDCB5781A4D}"/>
    <dgm:cxn modelId="{EAF9EA39-72BA-4A5F-97F6-182FCC3ABAEE}" type="presOf" srcId="{75332D65-348D-4F8D-BAFD-1252E5BA66AA}" destId="{C2112136-76BA-40F0-BE16-D6F122467CF0}" srcOrd="0" destOrd="0" presId="urn:microsoft.com/office/officeart/2005/8/layout/vList2"/>
    <dgm:cxn modelId="{5A8384A2-0BD5-4D54-945B-713BEB46C04A}" type="presOf" srcId="{841B926C-C0CC-460A-9B9D-2C24284B4558}" destId="{3C1ADF44-1B8D-45ED-82EE-0C80A67C126B}" srcOrd="0" destOrd="0" presId="urn:microsoft.com/office/officeart/2005/8/layout/vList2"/>
    <dgm:cxn modelId="{5E3834BD-3B00-41D0-A9D8-8A1247C89303}" type="presOf" srcId="{7F2EDD92-20B6-4521-8112-BAA5CC39A49B}" destId="{5FD48534-A60B-4483-84D1-7CD6D1F46BA5}" srcOrd="0" destOrd="0" presId="urn:microsoft.com/office/officeart/2005/8/layout/vList2"/>
    <dgm:cxn modelId="{E75AA6EB-001B-4229-AE3D-99B8EAEBB374}" type="presOf" srcId="{F3A577F1-DF3D-4E12-AC91-AFCFCDDA79C4}" destId="{2D518E2E-CCB3-4955-84C4-5CDDAF7E7B71}" srcOrd="0" destOrd="0" presId="urn:microsoft.com/office/officeart/2005/8/layout/vList2"/>
    <dgm:cxn modelId="{21DA3A84-9403-4640-84F5-6F555F9CAE8C}" type="presOf" srcId="{04B89AAA-DCF0-4FC7-B8AF-F3DBD06EF314}" destId="{2FE5744D-BB7E-4FEA-9FF5-BA6C42E19A72}" srcOrd="0" destOrd="0" presId="urn:microsoft.com/office/officeart/2005/8/layout/vList2"/>
    <dgm:cxn modelId="{59384950-C9A5-4E50-A872-4819D4F0ADED}" type="presOf" srcId="{64535C10-4340-41C1-9D62-8740F2D0ED68}" destId="{CFD90A73-C4B1-4E6D-9495-0A50D8A5E428}" srcOrd="0" destOrd="0" presId="urn:microsoft.com/office/officeart/2005/8/layout/vList2"/>
    <dgm:cxn modelId="{14C2A2D4-D399-49AA-84E6-DA417CF0B453}" srcId="{64535C10-4340-41C1-9D62-8740F2D0ED68}" destId="{04B89AAA-DCF0-4FC7-B8AF-F3DBD06EF314}" srcOrd="0" destOrd="0" parTransId="{4A0D0CFF-2C7E-4171-A8F8-58D7BC4CAF3C}" sibTransId="{C349A0E9-6720-4F4C-A7D5-D240541DB3D6}"/>
    <dgm:cxn modelId="{87D08B6E-7E78-487F-8A73-AA8C24A39E17}" srcId="{64535C10-4340-41C1-9D62-8740F2D0ED68}" destId="{F3A577F1-DF3D-4E12-AC91-AFCFCDDA79C4}" srcOrd="5" destOrd="0" parTransId="{A6529CE8-A8A8-4C2A-9483-9986A560EBFF}" sibTransId="{001407CE-87F9-49EF-9DF7-13B4E1A01911}"/>
    <dgm:cxn modelId="{CDF110CA-8430-48D2-83EB-9F107B75FE77}" srcId="{64535C10-4340-41C1-9D62-8740F2D0ED68}" destId="{75332D65-348D-4F8D-BAFD-1252E5BA66AA}" srcOrd="2" destOrd="0" parTransId="{C14E1B50-B1BA-465A-B694-82303261F9AE}" sibTransId="{4956F525-1466-4CE8-A095-B03D24ED9534}"/>
    <dgm:cxn modelId="{6B9A1C35-5349-4BB7-89F3-010F4938801E}" type="presOf" srcId="{FE73A75B-1331-4F75-AE9B-79D327E1140E}" destId="{2DA75AB9-98D7-4232-AB9B-C4597FC6DCC7}" srcOrd="0" destOrd="0" presId="urn:microsoft.com/office/officeart/2005/8/layout/vList2"/>
    <dgm:cxn modelId="{0D19A389-A8D5-41E8-A0F2-A8F204B474EE}" type="presParOf" srcId="{CFD90A73-C4B1-4E6D-9495-0A50D8A5E428}" destId="{2FE5744D-BB7E-4FEA-9FF5-BA6C42E19A72}" srcOrd="0" destOrd="0" presId="urn:microsoft.com/office/officeart/2005/8/layout/vList2"/>
    <dgm:cxn modelId="{699891AB-B0E1-42AE-AE6C-FF2513638A5C}" type="presParOf" srcId="{CFD90A73-C4B1-4E6D-9495-0A50D8A5E428}" destId="{BF4D52FC-3940-478A-84B0-2BEA814D31BD}" srcOrd="1" destOrd="0" presId="urn:microsoft.com/office/officeart/2005/8/layout/vList2"/>
    <dgm:cxn modelId="{58FF006E-412A-43BC-886A-B6348DF1B751}" type="presParOf" srcId="{CFD90A73-C4B1-4E6D-9495-0A50D8A5E428}" destId="{2DA75AB9-98D7-4232-AB9B-C4597FC6DCC7}" srcOrd="2" destOrd="0" presId="urn:microsoft.com/office/officeart/2005/8/layout/vList2"/>
    <dgm:cxn modelId="{F87B0148-F3C9-42C3-963D-28F1A8FBD17C}" type="presParOf" srcId="{CFD90A73-C4B1-4E6D-9495-0A50D8A5E428}" destId="{6599F04C-6040-44BF-91AF-19AEA7E29343}" srcOrd="3" destOrd="0" presId="urn:microsoft.com/office/officeart/2005/8/layout/vList2"/>
    <dgm:cxn modelId="{3BA33469-3C17-47E1-A434-4919375776DB}" type="presParOf" srcId="{CFD90A73-C4B1-4E6D-9495-0A50D8A5E428}" destId="{C2112136-76BA-40F0-BE16-D6F122467CF0}" srcOrd="4" destOrd="0" presId="urn:microsoft.com/office/officeart/2005/8/layout/vList2"/>
    <dgm:cxn modelId="{B8CCD4F1-5DB7-407D-82D5-7573C8858043}" type="presParOf" srcId="{CFD90A73-C4B1-4E6D-9495-0A50D8A5E428}" destId="{9A5B947B-4BD7-46EC-B1FE-9864AAA77485}" srcOrd="5" destOrd="0" presId="urn:microsoft.com/office/officeart/2005/8/layout/vList2"/>
    <dgm:cxn modelId="{94F51347-73E3-4FF2-9A23-868F53B8F1C3}" type="presParOf" srcId="{CFD90A73-C4B1-4E6D-9495-0A50D8A5E428}" destId="{3C1ADF44-1B8D-45ED-82EE-0C80A67C126B}" srcOrd="6" destOrd="0" presId="urn:microsoft.com/office/officeart/2005/8/layout/vList2"/>
    <dgm:cxn modelId="{7DDAE9C9-BB4F-46B4-A376-6E8BC0701A63}" type="presParOf" srcId="{CFD90A73-C4B1-4E6D-9495-0A50D8A5E428}" destId="{29E56EEE-04F5-456F-A443-079DFCFEB7D0}" srcOrd="7" destOrd="0" presId="urn:microsoft.com/office/officeart/2005/8/layout/vList2"/>
    <dgm:cxn modelId="{A77355A5-5653-48D2-9380-60C1561E3EC9}" type="presParOf" srcId="{CFD90A73-C4B1-4E6D-9495-0A50D8A5E428}" destId="{5FD48534-A60B-4483-84D1-7CD6D1F46BA5}" srcOrd="8" destOrd="0" presId="urn:microsoft.com/office/officeart/2005/8/layout/vList2"/>
    <dgm:cxn modelId="{7D1FE1E9-89B5-48EA-BBD1-9A1F4AD8A1D6}" type="presParOf" srcId="{CFD90A73-C4B1-4E6D-9495-0A50D8A5E428}" destId="{1E8DC9D5-1C3F-4EFB-B020-6B9EC21A1205}" srcOrd="9" destOrd="0" presId="urn:microsoft.com/office/officeart/2005/8/layout/vList2"/>
    <dgm:cxn modelId="{35C0604A-F520-4E6F-B3E1-82583FF76AEC}" type="presParOf" srcId="{CFD90A73-C4B1-4E6D-9495-0A50D8A5E428}" destId="{2D518E2E-CCB3-4955-84C4-5CDDAF7E7B71}" srcOrd="1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3550"/>
          <a:ext cx="2547934" cy="52902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Системи обробки текстів</a:t>
          </a:r>
          <a:endParaRPr lang="ru-RU" sz="1400" kern="1200" dirty="0">
            <a:solidFill>
              <a:schemeClr val="tx1"/>
            </a:solidFill>
          </a:endParaRPr>
        </a:p>
      </dsp:txBody>
      <dsp:txXfrm>
        <a:off x="0" y="3550"/>
        <a:ext cx="2547934" cy="529022"/>
      </dsp:txXfrm>
    </dsp:sp>
    <dsp:sp modelId="{CC81EE40-1A3B-41DE-AE97-A9CBBB7B876A}">
      <dsp:nvSpPr>
        <dsp:cNvPr id="0" name=""/>
        <dsp:cNvSpPr/>
      </dsp:nvSpPr>
      <dsp:spPr>
        <a:xfrm>
          <a:off x="0" y="572893"/>
          <a:ext cx="2547934" cy="52902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Табличні процесори</a:t>
          </a:r>
          <a:endParaRPr lang="ru-RU" sz="1400" kern="1200" dirty="0">
            <a:solidFill>
              <a:schemeClr val="tx1"/>
            </a:solidFill>
          </a:endParaRPr>
        </a:p>
      </dsp:txBody>
      <dsp:txXfrm>
        <a:off x="0" y="572893"/>
        <a:ext cx="2547934" cy="529022"/>
      </dsp:txXfrm>
    </dsp:sp>
    <dsp:sp modelId="{F472AC94-1813-47C7-B40E-561F13BE4EB3}">
      <dsp:nvSpPr>
        <dsp:cNvPr id="0" name=""/>
        <dsp:cNvSpPr/>
      </dsp:nvSpPr>
      <dsp:spPr>
        <a:xfrm>
          <a:off x="0" y="1142236"/>
          <a:ext cx="2547934" cy="52902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Програми для створення презентацій</a:t>
          </a:r>
          <a:endParaRPr lang="ru-RU" sz="1400" kern="1200" dirty="0">
            <a:solidFill>
              <a:schemeClr val="tx1"/>
            </a:solidFill>
          </a:endParaRPr>
        </a:p>
      </dsp:txBody>
      <dsp:txXfrm>
        <a:off x="0" y="1142236"/>
        <a:ext cx="2547934" cy="529022"/>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8895A0-3EC4-4DBF-B0C2-052D2BF0961C}">
      <dsp:nvSpPr>
        <dsp:cNvPr id="0" name=""/>
        <dsp:cNvSpPr/>
      </dsp:nvSpPr>
      <dsp:spPr>
        <a:xfrm>
          <a:off x="2204371" y="335853"/>
          <a:ext cx="4740624" cy="4740624"/>
        </a:xfrm>
        <a:prstGeom prst="pie">
          <a:avLst>
            <a:gd name="adj1" fmla="val 16200000"/>
            <a:gd name="adj2" fmla="val 198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Windows</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687556" y="941412"/>
        <a:ext cx="1241592" cy="959412"/>
      </dsp:txXfrm>
    </dsp:sp>
    <dsp:sp modelId="{A7E2696A-2B78-404C-BAFF-F94400CFA8D5}">
      <dsp:nvSpPr>
        <dsp:cNvPr id="0" name=""/>
        <dsp:cNvSpPr/>
      </dsp:nvSpPr>
      <dsp:spPr>
        <a:xfrm>
          <a:off x="2260807" y="433488"/>
          <a:ext cx="4740624" cy="4740624"/>
        </a:xfrm>
        <a:prstGeom prst="pie">
          <a:avLst>
            <a:gd name="adj1" fmla="val 19800000"/>
            <a:gd name="adj2" fmla="val 18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Linux</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5477660" y="2352312"/>
        <a:ext cx="1298028" cy="931194"/>
      </dsp:txXfrm>
    </dsp:sp>
    <dsp:sp modelId="{45EB5766-F30F-4FBD-B459-CF980589AA76}">
      <dsp:nvSpPr>
        <dsp:cNvPr id="0" name=""/>
        <dsp:cNvSpPr/>
      </dsp:nvSpPr>
      <dsp:spPr>
        <a:xfrm>
          <a:off x="2204371" y="531122"/>
          <a:ext cx="4740624" cy="4740624"/>
        </a:xfrm>
        <a:prstGeom prst="pie">
          <a:avLst>
            <a:gd name="adj1" fmla="val 1800000"/>
            <a:gd name="adj2" fmla="val 54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Unix</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687556" y="3734994"/>
        <a:ext cx="1241592" cy="959412"/>
      </dsp:txXfrm>
    </dsp:sp>
    <dsp:sp modelId="{59889B01-46B7-4EFF-B4A7-C33C489273F8}">
      <dsp:nvSpPr>
        <dsp:cNvPr id="0" name=""/>
        <dsp:cNvSpPr/>
      </dsp:nvSpPr>
      <dsp:spPr>
        <a:xfrm>
          <a:off x="2091499" y="531122"/>
          <a:ext cx="4740624" cy="4740624"/>
        </a:xfrm>
        <a:prstGeom prst="pie">
          <a:avLst>
            <a:gd name="adj1" fmla="val 5400000"/>
            <a:gd name="adj2" fmla="val 90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Palm OS</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3107347" y="3734994"/>
        <a:ext cx="1241592" cy="959412"/>
      </dsp:txXfrm>
    </dsp:sp>
    <dsp:sp modelId="{AACEFA71-8369-408F-91C7-1A6B56AC8887}">
      <dsp:nvSpPr>
        <dsp:cNvPr id="0" name=""/>
        <dsp:cNvSpPr/>
      </dsp:nvSpPr>
      <dsp:spPr>
        <a:xfrm>
          <a:off x="2035063" y="433488"/>
          <a:ext cx="4740624" cy="4740624"/>
        </a:xfrm>
        <a:prstGeom prst="pie">
          <a:avLst>
            <a:gd name="adj1" fmla="val 9000000"/>
            <a:gd name="adj2" fmla="val 126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MacOS</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2260807" y="2352312"/>
        <a:ext cx="1298028" cy="931194"/>
      </dsp:txXfrm>
    </dsp:sp>
    <dsp:sp modelId="{09DC8E69-5822-4C8A-AD0C-AD76CA4DF934}">
      <dsp:nvSpPr>
        <dsp:cNvPr id="0" name=""/>
        <dsp:cNvSpPr/>
      </dsp:nvSpPr>
      <dsp:spPr>
        <a:xfrm>
          <a:off x="2091499" y="335853"/>
          <a:ext cx="4740624" cy="4740624"/>
        </a:xfrm>
        <a:prstGeom prst="pie">
          <a:avLst>
            <a:gd name="adj1" fmla="val 12600000"/>
            <a:gd name="adj2" fmla="val 1620000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0" kern="1200" cap="none" spc="0" smtClean="0">
              <a:ln w="18415" cmpd="sng">
                <a:solidFill>
                  <a:srgbClr val="FFFFFF"/>
                </a:solidFill>
                <a:prstDash val="solid"/>
              </a:ln>
              <a:solidFill>
                <a:srgbClr val="FFFFFF"/>
              </a:solidFill>
              <a:effectLst>
                <a:outerShdw blurRad="63500" dir="3600000" algn="tl" rotWithShape="0">
                  <a:srgbClr val="000000">
                    <a:alpha val="70000"/>
                  </a:srgbClr>
                </a:outerShdw>
              </a:effectLst>
            </a:rPr>
            <a:t>Netware</a:t>
          </a:r>
          <a:endParaRPr lang="ru-RU"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3107347" y="941412"/>
        <a:ext cx="1241592" cy="959412"/>
      </dsp:txXfrm>
    </dsp:sp>
    <dsp:sp modelId="{1F17C481-69CF-4CA7-8511-92F9843E076F}">
      <dsp:nvSpPr>
        <dsp:cNvPr id="0" name=""/>
        <dsp:cNvSpPr/>
      </dsp:nvSpPr>
      <dsp:spPr>
        <a:xfrm>
          <a:off x="1910731" y="42386"/>
          <a:ext cx="5327559" cy="5327559"/>
        </a:xfrm>
        <a:prstGeom prst="circularArrow">
          <a:avLst>
            <a:gd name="adj1" fmla="val 5085"/>
            <a:gd name="adj2" fmla="val 327528"/>
            <a:gd name="adj3" fmla="val 19472472"/>
            <a:gd name="adj4" fmla="val 16200251"/>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0C998539-06F4-43A5-BA28-2658A0B985D5}">
      <dsp:nvSpPr>
        <dsp:cNvPr id="0" name=""/>
        <dsp:cNvSpPr/>
      </dsp:nvSpPr>
      <dsp:spPr>
        <a:xfrm>
          <a:off x="1967167" y="140020"/>
          <a:ext cx="5327559" cy="5327559"/>
        </a:xfrm>
        <a:prstGeom prst="circularArrow">
          <a:avLst>
            <a:gd name="adj1" fmla="val 5085"/>
            <a:gd name="adj2" fmla="val 327528"/>
            <a:gd name="adj3" fmla="val 1472472"/>
            <a:gd name="adj4" fmla="val 19800000"/>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767B8223-E100-43B0-8972-D55D59FEB629}">
      <dsp:nvSpPr>
        <dsp:cNvPr id="0" name=""/>
        <dsp:cNvSpPr/>
      </dsp:nvSpPr>
      <dsp:spPr>
        <a:xfrm>
          <a:off x="1910731" y="237655"/>
          <a:ext cx="5327559" cy="5327559"/>
        </a:xfrm>
        <a:prstGeom prst="circularArrow">
          <a:avLst>
            <a:gd name="adj1" fmla="val 5085"/>
            <a:gd name="adj2" fmla="val 327528"/>
            <a:gd name="adj3" fmla="val 5072221"/>
            <a:gd name="adj4" fmla="val 1800000"/>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3C402695-DF5B-465B-B1C0-EC5F771F202F}">
      <dsp:nvSpPr>
        <dsp:cNvPr id="0" name=""/>
        <dsp:cNvSpPr/>
      </dsp:nvSpPr>
      <dsp:spPr>
        <a:xfrm>
          <a:off x="1798205" y="237655"/>
          <a:ext cx="5327559" cy="5327559"/>
        </a:xfrm>
        <a:prstGeom prst="circularArrow">
          <a:avLst>
            <a:gd name="adj1" fmla="val 5085"/>
            <a:gd name="adj2" fmla="val 327528"/>
            <a:gd name="adj3" fmla="val 8672472"/>
            <a:gd name="adj4" fmla="val 5400251"/>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67985FB-576E-48CB-AE45-19AC339BBBA4}">
      <dsp:nvSpPr>
        <dsp:cNvPr id="0" name=""/>
        <dsp:cNvSpPr/>
      </dsp:nvSpPr>
      <dsp:spPr>
        <a:xfrm>
          <a:off x="1741769" y="140020"/>
          <a:ext cx="5327559" cy="5327559"/>
        </a:xfrm>
        <a:prstGeom prst="circularArrow">
          <a:avLst>
            <a:gd name="adj1" fmla="val 5085"/>
            <a:gd name="adj2" fmla="val 327528"/>
            <a:gd name="adj3" fmla="val 12272472"/>
            <a:gd name="adj4" fmla="val 9000000"/>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A3C4BFD7-19E2-45B8-8906-4A14BDF64DCA}">
      <dsp:nvSpPr>
        <dsp:cNvPr id="0" name=""/>
        <dsp:cNvSpPr/>
      </dsp:nvSpPr>
      <dsp:spPr>
        <a:xfrm>
          <a:off x="1800203" y="42386"/>
          <a:ext cx="5323563" cy="5327559"/>
        </a:xfrm>
        <a:prstGeom prst="circularArrow">
          <a:avLst>
            <a:gd name="adj1" fmla="val 5085"/>
            <a:gd name="adj2" fmla="val 327528"/>
            <a:gd name="adj3" fmla="val 15872221"/>
            <a:gd name="adj4" fmla="val 12600000"/>
            <a:gd name="adj5" fmla="val 5932"/>
          </a:avLst>
        </a:prstGeom>
        <a:gradFill rotWithShape="0">
          <a:gsLst>
            <a:gs pos="0">
              <a:schemeClr val="accent6">
                <a:tint val="60000"/>
                <a:hueOff val="0"/>
                <a:satOff val="0"/>
                <a:lumOff val="0"/>
                <a:alphaOff val="0"/>
                <a:shade val="15000"/>
                <a:satMod val="180000"/>
              </a:schemeClr>
            </a:gs>
            <a:gs pos="50000">
              <a:schemeClr val="accent6">
                <a:tint val="60000"/>
                <a:hueOff val="0"/>
                <a:satOff val="0"/>
                <a:lumOff val="0"/>
                <a:alphaOff val="0"/>
                <a:shade val="45000"/>
                <a:satMod val="170000"/>
              </a:schemeClr>
            </a:gs>
            <a:gs pos="70000">
              <a:schemeClr val="accent6">
                <a:tint val="60000"/>
                <a:hueOff val="0"/>
                <a:satOff val="0"/>
                <a:lumOff val="0"/>
                <a:alphaOff val="0"/>
                <a:tint val="99000"/>
                <a:shade val="65000"/>
                <a:satMod val="155000"/>
              </a:schemeClr>
            </a:gs>
            <a:gs pos="100000">
              <a:schemeClr val="accent6">
                <a:tint val="6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tint val="6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FC1D09-CFDA-4CB9-A98F-A04DFECD4F13}">
      <dsp:nvSpPr>
        <dsp:cNvPr id="0" name=""/>
        <dsp:cNvSpPr/>
      </dsp:nvSpPr>
      <dsp:spPr>
        <a:xfrm>
          <a:off x="1373" y="125703"/>
          <a:ext cx="1578577" cy="789288"/>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uk-UA" sz="1300" b="1" kern="1200" dirty="0" smtClean="0">
              <a:solidFill>
                <a:srgbClr val="00B0F0"/>
              </a:solidFill>
              <a:effectLst/>
            </a:rPr>
            <a:t>За цільовим пристроєм</a:t>
          </a:r>
          <a:endParaRPr lang="ru-RU" sz="1300" b="1" kern="1200" dirty="0">
            <a:solidFill>
              <a:srgbClr val="00B0F0"/>
            </a:solidFill>
            <a:effectLst/>
          </a:endParaRPr>
        </a:p>
      </dsp:txBody>
      <dsp:txXfrm>
        <a:off x="1373" y="125703"/>
        <a:ext cx="1578577" cy="789288"/>
      </dsp:txXfrm>
    </dsp:sp>
    <dsp:sp modelId="{420F962B-214C-4C85-910E-753E81AA4680}">
      <dsp:nvSpPr>
        <dsp:cNvPr id="0" name=""/>
        <dsp:cNvSpPr/>
      </dsp:nvSpPr>
      <dsp:spPr>
        <a:xfrm>
          <a:off x="159231" y="914991"/>
          <a:ext cx="157857" cy="591966"/>
        </a:xfrm>
        <a:custGeom>
          <a:avLst/>
          <a:gdLst/>
          <a:ahLst/>
          <a:cxnLst/>
          <a:rect l="0" t="0" r="0" b="0"/>
          <a:pathLst>
            <a:path>
              <a:moveTo>
                <a:pt x="0" y="0"/>
              </a:moveTo>
              <a:lnTo>
                <a:pt x="0" y="591966"/>
              </a:lnTo>
              <a:lnTo>
                <a:pt x="157857" y="5919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8D7669-49B6-4E3C-B741-483CD91618A3}">
      <dsp:nvSpPr>
        <dsp:cNvPr id="0" name=""/>
        <dsp:cNvSpPr/>
      </dsp:nvSpPr>
      <dsp:spPr>
        <a:xfrm>
          <a:off x="317088" y="1112314"/>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Для мейн-фреймів</a:t>
          </a:r>
          <a:endParaRPr lang="ru-RU" sz="1500" kern="1200" dirty="0"/>
        </a:p>
      </dsp:txBody>
      <dsp:txXfrm>
        <a:off x="317088" y="1112314"/>
        <a:ext cx="1262861" cy="789288"/>
      </dsp:txXfrm>
    </dsp:sp>
    <dsp:sp modelId="{13E1458D-B77F-4DF3-BE40-3E5AC091FAF5}">
      <dsp:nvSpPr>
        <dsp:cNvPr id="0" name=""/>
        <dsp:cNvSpPr/>
      </dsp:nvSpPr>
      <dsp:spPr>
        <a:xfrm>
          <a:off x="159231" y="914991"/>
          <a:ext cx="157857" cy="1578577"/>
        </a:xfrm>
        <a:custGeom>
          <a:avLst/>
          <a:gdLst/>
          <a:ahLst/>
          <a:cxnLst/>
          <a:rect l="0" t="0" r="0" b="0"/>
          <a:pathLst>
            <a:path>
              <a:moveTo>
                <a:pt x="0" y="0"/>
              </a:moveTo>
              <a:lnTo>
                <a:pt x="0" y="1578577"/>
              </a:lnTo>
              <a:lnTo>
                <a:pt x="157857" y="157857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40E74C-2E33-4F1F-B23C-FAD12566EC85}">
      <dsp:nvSpPr>
        <dsp:cNvPr id="0" name=""/>
        <dsp:cNvSpPr/>
      </dsp:nvSpPr>
      <dsp:spPr>
        <a:xfrm>
          <a:off x="317088" y="2098925"/>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Для ПК</a:t>
          </a:r>
          <a:endParaRPr lang="ru-RU" sz="1500" kern="1200" dirty="0"/>
        </a:p>
      </dsp:txBody>
      <dsp:txXfrm>
        <a:off x="317088" y="2098925"/>
        <a:ext cx="1262861" cy="789288"/>
      </dsp:txXfrm>
    </dsp:sp>
    <dsp:sp modelId="{52B4D589-BE05-4846-9ACD-B8BCD12E2E54}">
      <dsp:nvSpPr>
        <dsp:cNvPr id="0" name=""/>
        <dsp:cNvSpPr/>
      </dsp:nvSpPr>
      <dsp:spPr>
        <a:xfrm>
          <a:off x="159231" y="914991"/>
          <a:ext cx="157857" cy="2565188"/>
        </a:xfrm>
        <a:custGeom>
          <a:avLst/>
          <a:gdLst/>
          <a:ahLst/>
          <a:cxnLst/>
          <a:rect l="0" t="0" r="0" b="0"/>
          <a:pathLst>
            <a:path>
              <a:moveTo>
                <a:pt x="0" y="0"/>
              </a:moveTo>
              <a:lnTo>
                <a:pt x="0" y="2565188"/>
              </a:lnTo>
              <a:lnTo>
                <a:pt x="157857" y="256518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A18DD0-8688-4472-9276-131B44C00B99}">
      <dsp:nvSpPr>
        <dsp:cNvPr id="0" name=""/>
        <dsp:cNvSpPr/>
      </dsp:nvSpPr>
      <dsp:spPr>
        <a:xfrm>
          <a:off x="317088" y="3085536"/>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Для мобільних пристроїв</a:t>
          </a:r>
          <a:endParaRPr lang="ru-RU" sz="1500" kern="1200" dirty="0"/>
        </a:p>
      </dsp:txBody>
      <dsp:txXfrm>
        <a:off x="317088" y="3085536"/>
        <a:ext cx="1262861" cy="789288"/>
      </dsp:txXfrm>
    </dsp:sp>
    <dsp:sp modelId="{B5DEB52C-BDBC-4356-9CDF-6F56454980BF}">
      <dsp:nvSpPr>
        <dsp:cNvPr id="0" name=""/>
        <dsp:cNvSpPr/>
      </dsp:nvSpPr>
      <dsp:spPr>
        <a:xfrm>
          <a:off x="1974595" y="125703"/>
          <a:ext cx="1578577" cy="789288"/>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uk-UA" sz="1300" kern="1200" dirty="0" smtClean="0">
              <a:solidFill>
                <a:srgbClr val="FF0000"/>
              </a:solidFill>
            </a:rPr>
            <a:t>За кількістю програм, що виконуються одночасно</a:t>
          </a:r>
          <a:endParaRPr lang="ru-RU" sz="1300" kern="1200" dirty="0">
            <a:solidFill>
              <a:srgbClr val="FF0000"/>
            </a:solidFill>
          </a:endParaRPr>
        </a:p>
      </dsp:txBody>
      <dsp:txXfrm>
        <a:off x="1974595" y="125703"/>
        <a:ext cx="1578577" cy="789288"/>
      </dsp:txXfrm>
    </dsp:sp>
    <dsp:sp modelId="{2B52C2CE-7F85-48E7-A9BA-31EA327CC968}">
      <dsp:nvSpPr>
        <dsp:cNvPr id="0" name=""/>
        <dsp:cNvSpPr/>
      </dsp:nvSpPr>
      <dsp:spPr>
        <a:xfrm>
          <a:off x="2132453" y="914991"/>
          <a:ext cx="157857" cy="591966"/>
        </a:xfrm>
        <a:custGeom>
          <a:avLst/>
          <a:gdLst/>
          <a:ahLst/>
          <a:cxnLst/>
          <a:rect l="0" t="0" r="0" b="0"/>
          <a:pathLst>
            <a:path>
              <a:moveTo>
                <a:pt x="0" y="0"/>
              </a:moveTo>
              <a:lnTo>
                <a:pt x="0" y="591966"/>
              </a:lnTo>
              <a:lnTo>
                <a:pt x="157857" y="5919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0E848E-70EF-4CB5-B15C-A73591DCF2E2}">
      <dsp:nvSpPr>
        <dsp:cNvPr id="0" name=""/>
        <dsp:cNvSpPr/>
      </dsp:nvSpPr>
      <dsp:spPr>
        <a:xfrm>
          <a:off x="2290310" y="1112314"/>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err="1" smtClean="0"/>
            <a:t>однозадачні</a:t>
          </a:r>
          <a:endParaRPr lang="ru-RU" sz="1500" kern="1200" dirty="0"/>
        </a:p>
      </dsp:txBody>
      <dsp:txXfrm>
        <a:off x="2290310" y="1112314"/>
        <a:ext cx="1262861" cy="789288"/>
      </dsp:txXfrm>
    </dsp:sp>
    <dsp:sp modelId="{5096C025-2D3A-4311-8312-F043015F2938}">
      <dsp:nvSpPr>
        <dsp:cNvPr id="0" name=""/>
        <dsp:cNvSpPr/>
      </dsp:nvSpPr>
      <dsp:spPr>
        <a:xfrm>
          <a:off x="2132453" y="914991"/>
          <a:ext cx="157857" cy="1578577"/>
        </a:xfrm>
        <a:custGeom>
          <a:avLst/>
          <a:gdLst/>
          <a:ahLst/>
          <a:cxnLst/>
          <a:rect l="0" t="0" r="0" b="0"/>
          <a:pathLst>
            <a:path>
              <a:moveTo>
                <a:pt x="0" y="0"/>
              </a:moveTo>
              <a:lnTo>
                <a:pt x="0" y="1578577"/>
              </a:lnTo>
              <a:lnTo>
                <a:pt x="157857" y="157857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15142D-0107-4273-B6C5-D37AB80C996E}">
      <dsp:nvSpPr>
        <dsp:cNvPr id="0" name=""/>
        <dsp:cNvSpPr/>
      </dsp:nvSpPr>
      <dsp:spPr>
        <a:xfrm>
          <a:off x="2290310" y="2098925"/>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err="1" smtClean="0"/>
            <a:t>багатозадачні</a:t>
          </a:r>
          <a:endParaRPr lang="ru-RU" sz="1500" kern="1200" dirty="0"/>
        </a:p>
      </dsp:txBody>
      <dsp:txXfrm>
        <a:off x="2290310" y="2098925"/>
        <a:ext cx="1262861" cy="789288"/>
      </dsp:txXfrm>
    </dsp:sp>
    <dsp:sp modelId="{6FF266E1-5CAC-484A-8F5C-8951437D4273}">
      <dsp:nvSpPr>
        <dsp:cNvPr id="0" name=""/>
        <dsp:cNvSpPr/>
      </dsp:nvSpPr>
      <dsp:spPr>
        <a:xfrm>
          <a:off x="3947817" y="125703"/>
          <a:ext cx="1578577" cy="789288"/>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uk-UA" sz="1300" kern="1200" dirty="0" smtClean="0">
              <a:solidFill>
                <a:srgbClr val="7030A0"/>
              </a:solidFill>
            </a:rPr>
            <a:t>За типом інтерфейсу</a:t>
          </a:r>
          <a:endParaRPr lang="ru-RU" sz="1300" kern="1200" dirty="0">
            <a:solidFill>
              <a:srgbClr val="7030A0"/>
            </a:solidFill>
          </a:endParaRPr>
        </a:p>
      </dsp:txBody>
      <dsp:txXfrm>
        <a:off x="3947817" y="125703"/>
        <a:ext cx="1578577" cy="789288"/>
      </dsp:txXfrm>
    </dsp:sp>
    <dsp:sp modelId="{98EC3AB0-2FA9-4817-B921-99493D5FD748}">
      <dsp:nvSpPr>
        <dsp:cNvPr id="0" name=""/>
        <dsp:cNvSpPr/>
      </dsp:nvSpPr>
      <dsp:spPr>
        <a:xfrm>
          <a:off x="4105674" y="914991"/>
          <a:ext cx="157857" cy="591966"/>
        </a:xfrm>
        <a:custGeom>
          <a:avLst/>
          <a:gdLst/>
          <a:ahLst/>
          <a:cxnLst/>
          <a:rect l="0" t="0" r="0" b="0"/>
          <a:pathLst>
            <a:path>
              <a:moveTo>
                <a:pt x="0" y="0"/>
              </a:moveTo>
              <a:lnTo>
                <a:pt x="0" y="591966"/>
              </a:lnTo>
              <a:lnTo>
                <a:pt x="157857" y="5919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280FED-EF1B-46F6-A0B6-AE30917588F9}">
      <dsp:nvSpPr>
        <dsp:cNvPr id="0" name=""/>
        <dsp:cNvSpPr/>
      </dsp:nvSpPr>
      <dsp:spPr>
        <a:xfrm>
          <a:off x="4263532" y="1112314"/>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З текстовим інтерфейсом</a:t>
          </a:r>
          <a:endParaRPr lang="ru-RU" sz="1500" kern="1200" dirty="0"/>
        </a:p>
      </dsp:txBody>
      <dsp:txXfrm>
        <a:off x="4263532" y="1112314"/>
        <a:ext cx="1262861" cy="789288"/>
      </dsp:txXfrm>
    </dsp:sp>
    <dsp:sp modelId="{9D0F9FA7-8C2A-4D20-9523-7FF1FA502937}">
      <dsp:nvSpPr>
        <dsp:cNvPr id="0" name=""/>
        <dsp:cNvSpPr/>
      </dsp:nvSpPr>
      <dsp:spPr>
        <a:xfrm>
          <a:off x="4105674" y="914991"/>
          <a:ext cx="157857" cy="1578577"/>
        </a:xfrm>
        <a:custGeom>
          <a:avLst/>
          <a:gdLst/>
          <a:ahLst/>
          <a:cxnLst/>
          <a:rect l="0" t="0" r="0" b="0"/>
          <a:pathLst>
            <a:path>
              <a:moveTo>
                <a:pt x="0" y="0"/>
              </a:moveTo>
              <a:lnTo>
                <a:pt x="0" y="1578577"/>
              </a:lnTo>
              <a:lnTo>
                <a:pt x="157857" y="157857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D92A8-6583-4A3B-AB3C-974A8BB6DA57}">
      <dsp:nvSpPr>
        <dsp:cNvPr id="0" name=""/>
        <dsp:cNvSpPr/>
      </dsp:nvSpPr>
      <dsp:spPr>
        <a:xfrm>
          <a:off x="4263532" y="2098925"/>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З графічним інтерфейсом</a:t>
          </a:r>
          <a:endParaRPr lang="ru-RU" sz="1500" kern="1200" dirty="0"/>
        </a:p>
      </dsp:txBody>
      <dsp:txXfrm>
        <a:off x="4263532" y="2098925"/>
        <a:ext cx="1262861" cy="789288"/>
      </dsp:txXfrm>
    </dsp:sp>
    <dsp:sp modelId="{72123784-41BC-4D99-A8A0-3C2E77ED17B7}">
      <dsp:nvSpPr>
        <dsp:cNvPr id="0" name=""/>
        <dsp:cNvSpPr/>
      </dsp:nvSpPr>
      <dsp:spPr>
        <a:xfrm>
          <a:off x="5921039" y="125703"/>
          <a:ext cx="1578577" cy="789288"/>
        </a:xfrm>
        <a:prstGeom prst="roundRect">
          <a:avLst>
            <a:gd name="adj" fmla="val 10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uk-UA" sz="1300" kern="1200" dirty="0" smtClean="0">
              <a:solidFill>
                <a:srgbClr val="00B050"/>
              </a:solidFill>
            </a:rPr>
            <a:t>За кількістю розрядів даних, що обробляються одночасно</a:t>
          </a:r>
          <a:endParaRPr lang="ru-RU" sz="1300" kern="1200" dirty="0">
            <a:solidFill>
              <a:srgbClr val="00B050"/>
            </a:solidFill>
          </a:endParaRPr>
        </a:p>
      </dsp:txBody>
      <dsp:txXfrm>
        <a:off x="5921039" y="125703"/>
        <a:ext cx="1578577" cy="789288"/>
      </dsp:txXfrm>
    </dsp:sp>
    <dsp:sp modelId="{8B63E6A5-B13D-4473-BE94-FA90ECB2BB2D}">
      <dsp:nvSpPr>
        <dsp:cNvPr id="0" name=""/>
        <dsp:cNvSpPr/>
      </dsp:nvSpPr>
      <dsp:spPr>
        <a:xfrm>
          <a:off x="6078896" y="914991"/>
          <a:ext cx="157857" cy="591966"/>
        </a:xfrm>
        <a:custGeom>
          <a:avLst/>
          <a:gdLst/>
          <a:ahLst/>
          <a:cxnLst/>
          <a:rect l="0" t="0" r="0" b="0"/>
          <a:pathLst>
            <a:path>
              <a:moveTo>
                <a:pt x="0" y="0"/>
              </a:moveTo>
              <a:lnTo>
                <a:pt x="0" y="591966"/>
              </a:lnTo>
              <a:lnTo>
                <a:pt x="157857" y="59196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6E53E2-4A6B-420E-9E61-0ED7581A1F9B}">
      <dsp:nvSpPr>
        <dsp:cNvPr id="0" name=""/>
        <dsp:cNvSpPr/>
      </dsp:nvSpPr>
      <dsp:spPr>
        <a:xfrm>
          <a:off x="6236754" y="1112314"/>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16-розрядні</a:t>
          </a:r>
          <a:endParaRPr lang="ru-RU" sz="1500" kern="1200" dirty="0"/>
        </a:p>
      </dsp:txBody>
      <dsp:txXfrm>
        <a:off x="6236754" y="1112314"/>
        <a:ext cx="1262861" cy="789288"/>
      </dsp:txXfrm>
    </dsp:sp>
    <dsp:sp modelId="{CED8CB19-6D6F-4185-9543-B9297C064304}">
      <dsp:nvSpPr>
        <dsp:cNvPr id="0" name=""/>
        <dsp:cNvSpPr/>
      </dsp:nvSpPr>
      <dsp:spPr>
        <a:xfrm>
          <a:off x="6078896" y="914991"/>
          <a:ext cx="157857" cy="1578577"/>
        </a:xfrm>
        <a:custGeom>
          <a:avLst/>
          <a:gdLst/>
          <a:ahLst/>
          <a:cxnLst/>
          <a:rect l="0" t="0" r="0" b="0"/>
          <a:pathLst>
            <a:path>
              <a:moveTo>
                <a:pt x="0" y="0"/>
              </a:moveTo>
              <a:lnTo>
                <a:pt x="0" y="1578577"/>
              </a:lnTo>
              <a:lnTo>
                <a:pt x="157857" y="157857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C1C539-88A5-4DA2-9014-2BEF245AE5C0}">
      <dsp:nvSpPr>
        <dsp:cNvPr id="0" name=""/>
        <dsp:cNvSpPr/>
      </dsp:nvSpPr>
      <dsp:spPr>
        <a:xfrm>
          <a:off x="6236754" y="2098925"/>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32-розрядні</a:t>
          </a:r>
          <a:endParaRPr lang="ru-RU" sz="1500" kern="1200" dirty="0"/>
        </a:p>
      </dsp:txBody>
      <dsp:txXfrm>
        <a:off x="6236754" y="2098925"/>
        <a:ext cx="1262861" cy="789288"/>
      </dsp:txXfrm>
    </dsp:sp>
    <dsp:sp modelId="{4CB80E84-C4E6-4444-83B0-C841C9E585F2}">
      <dsp:nvSpPr>
        <dsp:cNvPr id="0" name=""/>
        <dsp:cNvSpPr/>
      </dsp:nvSpPr>
      <dsp:spPr>
        <a:xfrm>
          <a:off x="6078896" y="914991"/>
          <a:ext cx="157857" cy="2565188"/>
        </a:xfrm>
        <a:custGeom>
          <a:avLst/>
          <a:gdLst/>
          <a:ahLst/>
          <a:cxnLst/>
          <a:rect l="0" t="0" r="0" b="0"/>
          <a:pathLst>
            <a:path>
              <a:moveTo>
                <a:pt x="0" y="0"/>
              </a:moveTo>
              <a:lnTo>
                <a:pt x="0" y="2565188"/>
              </a:lnTo>
              <a:lnTo>
                <a:pt x="157857" y="2565188"/>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89F1F-5BB1-439F-A7F9-429381F3A291}">
      <dsp:nvSpPr>
        <dsp:cNvPr id="0" name=""/>
        <dsp:cNvSpPr/>
      </dsp:nvSpPr>
      <dsp:spPr>
        <a:xfrm>
          <a:off x="6236754" y="3085536"/>
          <a:ext cx="1262861" cy="789288"/>
        </a:xfrm>
        <a:prstGeom prst="roundRect">
          <a:avLst>
            <a:gd name="adj" fmla="val 10000"/>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uk-UA" sz="1500" kern="1200" dirty="0" smtClean="0"/>
            <a:t>64-розрядні</a:t>
          </a:r>
          <a:endParaRPr lang="ru-RU" sz="1500" kern="1200" dirty="0"/>
        </a:p>
      </dsp:txBody>
      <dsp:txXfrm>
        <a:off x="6236754" y="3085536"/>
        <a:ext cx="1262861" cy="789288"/>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9F6F79-ED3A-4268-A4BE-23729D716754}">
      <dsp:nvSpPr>
        <dsp:cNvPr id="0" name=""/>
        <dsp:cNvSpPr/>
      </dsp:nvSpPr>
      <dsp:spPr>
        <a:xfrm>
          <a:off x="0" y="72243"/>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rgbClr val="0070C0"/>
              </a:solidFill>
            </a:rPr>
            <a:t>Операційна система – це програмний комплекс, що забезпечує  керування апаратними засобами комп'ютера, роботу з файлами, а також створює середовище для виконання прикладних програм.</a:t>
          </a:r>
          <a:endParaRPr lang="ru-RU" sz="1600" kern="1200" dirty="0">
            <a:solidFill>
              <a:srgbClr val="0070C0"/>
            </a:solidFill>
          </a:endParaRPr>
        </a:p>
      </dsp:txBody>
      <dsp:txXfrm>
        <a:off x="0" y="72243"/>
        <a:ext cx="8643998" cy="842400"/>
      </dsp:txXfrm>
    </dsp:sp>
    <dsp:sp modelId="{FD5A1E37-3763-4AB9-8659-0254A8513AC1}">
      <dsp:nvSpPr>
        <dsp:cNvPr id="0" name=""/>
        <dsp:cNvSpPr/>
      </dsp:nvSpPr>
      <dsp:spPr>
        <a:xfrm>
          <a:off x="0" y="919005"/>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rgbClr val="00B050"/>
              </a:solidFill>
            </a:rPr>
            <a:t>Ядро – центральна частина операційної системи, що керує виконанням програм та їх доступом до таких ресурсів комп'ютера, як процесор, оперативна пам'ять,  пристрої зберігання.</a:t>
          </a:r>
          <a:endParaRPr lang="ru-RU" sz="1600" kern="1200" dirty="0">
            <a:solidFill>
              <a:srgbClr val="00B050"/>
            </a:solidFill>
          </a:endParaRPr>
        </a:p>
      </dsp:txBody>
      <dsp:txXfrm>
        <a:off x="0" y="919005"/>
        <a:ext cx="8643998" cy="842400"/>
      </dsp:txXfrm>
    </dsp:sp>
    <dsp:sp modelId="{AABD572C-6DA7-4F2B-ADF1-DDDE9010E931}">
      <dsp:nvSpPr>
        <dsp:cNvPr id="0" name=""/>
        <dsp:cNvSpPr/>
      </dsp:nvSpPr>
      <dsp:spPr>
        <a:xfrm>
          <a:off x="0" y="1849204"/>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rgbClr val="7030A0"/>
              </a:solidFill>
            </a:rPr>
            <a:t>Файлова система визначає структуру даних, які зберігаються на запам'ятовуючих пристроях.</a:t>
          </a:r>
          <a:endParaRPr lang="ru-RU" sz="1600" kern="1200" dirty="0">
            <a:solidFill>
              <a:srgbClr val="7030A0"/>
            </a:solidFill>
          </a:endParaRPr>
        </a:p>
      </dsp:txBody>
      <dsp:txXfrm>
        <a:off x="0" y="1849204"/>
        <a:ext cx="8643998" cy="842400"/>
      </dsp:txXfrm>
    </dsp:sp>
    <dsp:sp modelId="{9DE723DA-0FA8-4DED-AA0B-6624BCED73E3}">
      <dsp:nvSpPr>
        <dsp:cNvPr id="0" name=""/>
        <dsp:cNvSpPr/>
      </dsp:nvSpPr>
      <dsp:spPr>
        <a:xfrm>
          <a:off x="0" y="2737684"/>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chemeClr val="tx1">
                  <a:lumMod val="95000"/>
                  <a:lumOff val="5000"/>
                </a:schemeClr>
              </a:solidFill>
            </a:rPr>
            <a:t>Файл – найменша неподільна одиниця даних на запам'ятовуючому пристрої, яка має ім'я та з якою користувач може виконувати операції.</a:t>
          </a:r>
          <a:endParaRPr lang="ru-RU" sz="1600" kern="1200" dirty="0">
            <a:solidFill>
              <a:schemeClr val="tx1">
                <a:lumMod val="95000"/>
                <a:lumOff val="5000"/>
              </a:schemeClr>
            </a:solidFill>
          </a:endParaRPr>
        </a:p>
      </dsp:txBody>
      <dsp:txXfrm>
        <a:off x="0" y="2737684"/>
        <a:ext cx="8643998" cy="842400"/>
      </dsp:txXfrm>
    </dsp:sp>
    <dsp:sp modelId="{D8529305-0A46-4B68-A601-A9D1EB87E016}">
      <dsp:nvSpPr>
        <dsp:cNvPr id="0" name=""/>
        <dsp:cNvSpPr/>
      </dsp:nvSpPr>
      <dsp:spPr>
        <a:xfrm>
          <a:off x="0" y="3626164"/>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rgbClr val="FF0000"/>
              </a:solidFill>
            </a:rPr>
            <a:t>Драйвер – програма, за допомогою якої інші програми можуть керувати роботою пристрою</a:t>
          </a:r>
          <a:r>
            <a:rPr lang="uk-UA" sz="1600" kern="1200" dirty="0" smtClean="0"/>
            <a:t>.</a:t>
          </a:r>
          <a:endParaRPr lang="ru-RU" sz="1600" kern="1200" dirty="0"/>
        </a:p>
      </dsp:txBody>
      <dsp:txXfrm>
        <a:off x="0" y="3626164"/>
        <a:ext cx="8643998" cy="842400"/>
      </dsp:txXfrm>
    </dsp:sp>
    <dsp:sp modelId="{77F9F239-3DCE-4EDD-A988-314D5CDC8F3B}">
      <dsp:nvSpPr>
        <dsp:cNvPr id="0" name=""/>
        <dsp:cNvSpPr/>
      </dsp:nvSpPr>
      <dsp:spPr>
        <a:xfrm>
          <a:off x="0" y="4514644"/>
          <a:ext cx="8643998" cy="84240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chemeClr val="accent5">
                  <a:lumMod val="50000"/>
                </a:schemeClr>
              </a:solidFill>
            </a:rPr>
            <a:t>Інтерфейс користувача – програмні засоби, що забезпечують взаємодію користувача із системними та прикладними програмами.</a:t>
          </a:r>
          <a:endParaRPr lang="ru-RU" sz="1600" kern="1200" dirty="0">
            <a:solidFill>
              <a:schemeClr val="accent5">
                <a:lumMod val="50000"/>
              </a:schemeClr>
            </a:solidFill>
          </a:endParaRPr>
        </a:p>
      </dsp:txBody>
      <dsp:txXfrm>
        <a:off x="0" y="4514644"/>
        <a:ext cx="8643998" cy="8424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10844"/>
          <a:ext cx="2214578" cy="5241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Середовища програмування</a:t>
          </a:r>
          <a:endParaRPr lang="ru-RU" sz="1400" kern="1200" dirty="0">
            <a:solidFill>
              <a:schemeClr val="tx1"/>
            </a:solidFill>
          </a:endParaRPr>
        </a:p>
      </dsp:txBody>
      <dsp:txXfrm>
        <a:off x="0" y="10844"/>
        <a:ext cx="2214578" cy="524160"/>
      </dsp:txXfrm>
    </dsp:sp>
    <dsp:sp modelId="{CC81EE40-1A3B-41DE-AE97-A9CBBB7B876A}">
      <dsp:nvSpPr>
        <dsp:cNvPr id="0" name=""/>
        <dsp:cNvSpPr/>
      </dsp:nvSpPr>
      <dsp:spPr>
        <a:xfrm>
          <a:off x="0" y="575325"/>
          <a:ext cx="2214578" cy="5241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Засоби тестування програм</a:t>
          </a:r>
          <a:endParaRPr lang="ru-RU" sz="1400" kern="1200" dirty="0">
            <a:solidFill>
              <a:schemeClr val="tx1"/>
            </a:solidFill>
          </a:endParaRPr>
        </a:p>
      </dsp:txBody>
      <dsp:txXfrm>
        <a:off x="0" y="575325"/>
        <a:ext cx="2214578" cy="524160"/>
      </dsp:txXfrm>
    </dsp:sp>
    <dsp:sp modelId="{F472AC94-1813-47C7-B40E-561F13BE4EB3}">
      <dsp:nvSpPr>
        <dsp:cNvPr id="0" name=""/>
        <dsp:cNvSpPr/>
      </dsp:nvSpPr>
      <dsp:spPr>
        <a:xfrm>
          <a:off x="0" y="1139805"/>
          <a:ext cx="2214578" cy="5241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kern="1200" dirty="0" smtClean="0">
              <a:solidFill>
                <a:schemeClr val="tx1"/>
              </a:solidFill>
            </a:rPr>
            <a:t>Засоби керування командною розробкою</a:t>
          </a:r>
          <a:endParaRPr lang="ru-RU" sz="1400" kern="1200" dirty="0">
            <a:solidFill>
              <a:schemeClr val="tx1"/>
            </a:solidFill>
          </a:endParaRPr>
        </a:p>
      </dsp:txBody>
      <dsp:txXfrm>
        <a:off x="0" y="1139805"/>
        <a:ext cx="2214578" cy="5241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63111"/>
          <a:ext cx="2214578" cy="4912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dirty="0" smtClean="0">
              <a:solidFill>
                <a:schemeClr val="tx1"/>
              </a:solidFill>
            </a:rPr>
            <a:t>Браузери </a:t>
          </a:r>
          <a:endParaRPr lang="ru-RU" sz="1300" kern="1200" dirty="0">
            <a:solidFill>
              <a:schemeClr val="tx1"/>
            </a:solidFill>
          </a:endParaRPr>
        </a:p>
      </dsp:txBody>
      <dsp:txXfrm>
        <a:off x="0" y="63111"/>
        <a:ext cx="2214578" cy="491235"/>
      </dsp:txXfrm>
    </dsp:sp>
    <dsp:sp modelId="{CC81EE40-1A3B-41DE-AE97-A9CBBB7B876A}">
      <dsp:nvSpPr>
        <dsp:cNvPr id="0" name=""/>
        <dsp:cNvSpPr/>
      </dsp:nvSpPr>
      <dsp:spPr>
        <a:xfrm>
          <a:off x="0" y="591787"/>
          <a:ext cx="2214578" cy="4912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dirty="0" smtClean="0">
              <a:solidFill>
                <a:schemeClr val="tx1"/>
              </a:solidFill>
            </a:rPr>
            <a:t>Поштові клієнти</a:t>
          </a:r>
          <a:endParaRPr lang="ru-RU" sz="1300" kern="1200" dirty="0">
            <a:solidFill>
              <a:schemeClr val="tx1"/>
            </a:solidFill>
          </a:endParaRPr>
        </a:p>
      </dsp:txBody>
      <dsp:txXfrm>
        <a:off x="0" y="591787"/>
        <a:ext cx="2214578" cy="491235"/>
      </dsp:txXfrm>
    </dsp:sp>
    <dsp:sp modelId="{F472AC94-1813-47C7-B40E-561F13BE4EB3}">
      <dsp:nvSpPr>
        <dsp:cNvPr id="0" name=""/>
        <dsp:cNvSpPr/>
      </dsp:nvSpPr>
      <dsp:spPr>
        <a:xfrm>
          <a:off x="0" y="1120462"/>
          <a:ext cx="2214578" cy="49123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uk-UA" sz="1300" kern="1200" dirty="0" smtClean="0">
              <a:solidFill>
                <a:schemeClr val="tx1"/>
              </a:solidFill>
            </a:rPr>
            <a:t>Програми для обміну миттєвими  повідомленнями </a:t>
          </a:r>
          <a:endParaRPr lang="ru-RU" sz="1300" kern="1200" dirty="0">
            <a:solidFill>
              <a:schemeClr val="tx1"/>
            </a:solidFill>
          </a:endParaRPr>
        </a:p>
      </dsp:txBody>
      <dsp:txXfrm>
        <a:off x="0" y="1120462"/>
        <a:ext cx="2214578" cy="49123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35714"/>
          <a:ext cx="2500330" cy="571513"/>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uk-UA" sz="1500" kern="1200" dirty="0" smtClean="0"/>
            <a:t>Системи керування базами даних</a:t>
          </a:r>
          <a:endParaRPr lang="ru-RU" sz="1500" kern="1200" dirty="0"/>
        </a:p>
      </dsp:txBody>
      <dsp:txXfrm>
        <a:off x="0" y="35714"/>
        <a:ext cx="2500330" cy="57151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0"/>
          <a:ext cx="2214578" cy="589198"/>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uk-UA" sz="1500" kern="1200" dirty="0" smtClean="0"/>
            <a:t>Програми для роботи з графікою</a:t>
          </a:r>
          <a:endParaRPr lang="ru-RU" sz="1500" kern="1200" dirty="0"/>
        </a:p>
      </dsp:txBody>
      <dsp:txXfrm>
        <a:off x="0" y="0"/>
        <a:ext cx="2214578" cy="58919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35720"/>
          <a:ext cx="2214578" cy="571501"/>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uk-UA" sz="2100" kern="1200" dirty="0" smtClean="0"/>
            <a:t>Комп'ютерні ігри</a:t>
          </a:r>
          <a:endParaRPr lang="ru-RU" sz="2100" kern="1200" dirty="0"/>
        </a:p>
      </dsp:txBody>
      <dsp:txXfrm>
        <a:off x="0" y="35720"/>
        <a:ext cx="2214578" cy="57150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18812"/>
          <a:ext cx="2214578" cy="56681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uk-UA" sz="1500" kern="1200" dirty="0" smtClean="0">
              <a:solidFill>
                <a:schemeClr val="tx1"/>
              </a:solidFill>
            </a:rPr>
            <a:t>Графічні редактори</a:t>
          </a:r>
          <a:endParaRPr lang="ru-RU" sz="1500" kern="1200" dirty="0">
            <a:solidFill>
              <a:schemeClr val="tx1"/>
            </a:solidFill>
          </a:endParaRPr>
        </a:p>
      </dsp:txBody>
      <dsp:txXfrm>
        <a:off x="0" y="18812"/>
        <a:ext cx="2214578" cy="566810"/>
      </dsp:txXfrm>
    </dsp:sp>
    <dsp:sp modelId="{CC81EE40-1A3B-41DE-AE97-A9CBBB7B876A}">
      <dsp:nvSpPr>
        <dsp:cNvPr id="0" name=""/>
        <dsp:cNvSpPr/>
      </dsp:nvSpPr>
      <dsp:spPr>
        <a:xfrm>
          <a:off x="0" y="628823"/>
          <a:ext cx="2214578" cy="56681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uk-UA" sz="1500" kern="1200" dirty="0" smtClean="0">
              <a:solidFill>
                <a:schemeClr val="tx1"/>
              </a:solidFill>
            </a:rPr>
            <a:t>Оглядачі графічних файлів</a:t>
          </a:r>
          <a:endParaRPr lang="ru-RU" sz="1500" kern="1200" dirty="0">
            <a:solidFill>
              <a:schemeClr val="tx1"/>
            </a:solidFill>
          </a:endParaRPr>
        </a:p>
      </dsp:txBody>
      <dsp:txXfrm>
        <a:off x="0" y="628823"/>
        <a:ext cx="2214578" cy="56681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7687CC-F5C1-4899-9004-20BA2EFD2753}">
      <dsp:nvSpPr>
        <dsp:cNvPr id="0" name=""/>
        <dsp:cNvSpPr/>
      </dsp:nvSpPr>
      <dsp:spPr>
        <a:xfrm>
          <a:off x="0" y="29475"/>
          <a:ext cx="2214578" cy="36503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chemeClr val="tx1"/>
              </a:solidFill>
            </a:rPr>
            <a:t>симулятори</a:t>
          </a:r>
          <a:endParaRPr lang="ru-RU" sz="1600" kern="1200" dirty="0">
            <a:solidFill>
              <a:schemeClr val="tx1"/>
            </a:solidFill>
          </a:endParaRPr>
        </a:p>
      </dsp:txBody>
      <dsp:txXfrm>
        <a:off x="0" y="29475"/>
        <a:ext cx="2214578" cy="365039"/>
      </dsp:txXfrm>
    </dsp:sp>
    <dsp:sp modelId="{CC81EE40-1A3B-41DE-AE97-A9CBBB7B876A}">
      <dsp:nvSpPr>
        <dsp:cNvPr id="0" name=""/>
        <dsp:cNvSpPr/>
      </dsp:nvSpPr>
      <dsp:spPr>
        <a:xfrm>
          <a:off x="0" y="440595"/>
          <a:ext cx="2214578" cy="36503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chemeClr val="tx1"/>
              </a:solidFill>
            </a:rPr>
            <a:t>стратегії</a:t>
          </a:r>
          <a:endParaRPr lang="ru-RU" sz="1600" kern="1200" dirty="0">
            <a:solidFill>
              <a:schemeClr val="tx1"/>
            </a:solidFill>
          </a:endParaRPr>
        </a:p>
      </dsp:txBody>
      <dsp:txXfrm>
        <a:off x="0" y="440595"/>
        <a:ext cx="2214578" cy="365039"/>
      </dsp:txXfrm>
    </dsp:sp>
    <dsp:sp modelId="{F472AC94-1813-47C7-B40E-561F13BE4EB3}">
      <dsp:nvSpPr>
        <dsp:cNvPr id="0" name=""/>
        <dsp:cNvSpPr/>
      </dsp:nvSpPr>
      <dsp:spPr>
        <a:xfrm>
          <a:off x="0" y="851715"/>
          <a:ext cx="2214578" cy="36503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kern="1200" dirty="0" smtClean="0">
              <a:solidFill>
                <a:schemeClr val="tx1"/>
              </a:solidFill>
            </a:rPr>
            <a:t>Рольові ігри</a:t>
          </a:r>
          <a:endParaRPr lang="ru-RU" sz="1600" kern="1200" dirty="0">
            <a:solidFill>
              <a:schemeClr val="tx1"/>
            </a:solidFill>
          </a:endParaRPr>
        </a:p>
      </dsp:txBody>
      <dsp:txXfrm>
        <a:off x="0" y="851715"/>
        <a:ext cx="2214578" cy="365039"/>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E5744D-BB7E-4FEA-9FF5-BA6C42E19A72}">
      <dsp:nvSpPr>
        <dsp:cNvPr id="0" name=""/>
        <dsp:cNvSpPr/>
      </dsp:nvSpPr>
      <dsp:spPr>
        <a:xfrm>
          <a:off x="0" y="92864"/>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Створення середовища, в якому виконуються та взаємодіють прикладні програми</a:t>
          </a:r>
          <a:endParaRPr lang="ru-RU" sz="1800" kern="1200" dirty="0"/>
        </a:p>
      </dsp:txBody>
      <dsp:txXfrm>
        <a:off x="0" y="92864"/>
        <a:ext cx="8686800" cy="680172"/>
      </dsp:txXfrm>
    </dsp:sp>
    <dsp:sp modelId="{2DA75AB9-98D7-4232-AB9B-C4597FC6DCC7}">
      <dsp:nvSpPr>
        <dsp:cNvPr id="0" name=""/>
        <dsp:cNvSpPr/>
      </dsp:nvSpPr>
      <dsp:spPr>
        <a:xfrm>
          <a:off x="0" y="824876"/>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Розподіл апаратних ресурсів комп'ютера між прикладними програмами</a:t>
          </a:r>
          <a:endParaRPr lang="ru-RU" sz="1800" kern="1200" dirty="0"/>
        </a:p>
      </dsp:txBody>
      <dsp:txXfrm>
        <a:off x="0" y="824876"/>
        <a:ext cx="8686800" cy="680172"/>
      </dsp:txXfrm>
    </dsp:sp>
    <dsp:sp modelId="{C2112136-76BA-40F0-BE16-D6F122467CF0}">
      <dsp:nvSpPr>
        <dsp:cNvPr id="0" name=""/>
        <dsp:cNvSpPr/>
      </dsp:nvSpPr>
      <dsp:spPr>
        <a:xfrm>
          <a:off x="0" y="1556888"/>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Надання прикладним програмам засобів для ефективного використання пристроїв та виконання типових операцій з введення-виведення даних</a:t>
          </a:r>
          <a:endParaRPr lang="ru-RU" sz="1800" kern="1200" dirty="0"/>
        </a:p>
      </dsp:txBody>
      <dsp:txXfrm>
        <a:off x="0" y="1556888"/>
        <a:ext cx="8686800" cy="680172"/>
      </dsp:txXfrm>
    </dsp:sp>
    <dsp:sp modelId="{3C1ADF44-1B8D-45ED-82EE-0C80A67C126B}">
      <dsp:nvSpPr>
        <dsp:cNvPr id="0" name=""/>
        <dsp:cNvSpPr/>
      </dsp:nvSpPr>
      <dsp:spPr>
        <a:xfrm>
          <a:off x="0" y="2288901"/>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Організація зберігання даних на запам'ятовуючих пристроях </a:t>
          </a:r>
          <a:endParaRPr lang="ru-RU" sz="1800" kern="1200" dirty="0"/>
        </a:p>
      </dsp:txBody>
      <dsp:txXfrm>
        <a:off x="0" y="2288901"/>
        <a:ext cx="8686800" cy="680172"/>
      </dsp:txXfrm>
    </dsp:sp>
    <dsp:sp modelId="{5FD48534-A60B-4483-84D1-7CD6D1F46BA5}">
      <dsp:nvSpPr>
        <dsp:cNvPr id="0" name=""/>
        <dsp:cNvSpPr/>
      </dsp:nvSpPr>
      <dsp:spPr>
        <a:xfrm>
          <a:off x="0" y="3020913"/>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Надання інтерфейсу, за допомогою якого користувачі керуватимуть виконанням прикладних програм та вмістом запам'ятовуючих пристроїв</a:t>
          </a:r>
          <a:endParaRPr lang="ru-RU" sz="1800" kern="1200" dirty="0"/>
        </a:p>
      </dsp:txBody>
      <dsp:txXfrm>
        <a:off x="0" y="3020913"/>
        <a:ext cx="8686800" cy="680172"/>
      </dsp:txXfrm>
    </dsp:sp>
    <dsp:sp modelId="{2D518E2E-CCB3-4955-84C4-5CDDAF7E7B71}">
      <dsp:nvSpPr>
        <dsp:cNvPr id="0" name=""/>
        <dsp:cNvSpPr/>
      </dsp:nvSpPr>
      <dsp:spPr>
        <a:xfrm>
          <a:off x="0" y="3752925"/>
          <a:ext cx="8686800" cy="680172"/>
        </a:xfrm>
        <a:prstGeom prst="roundRect">
          <a:avLst/>
        </a:prstGeom>
        <a:solidFill>
          <a:schemeClr val="dk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uk-UA" sz="1800" kern="1200" dirty="0" smtClean="0"/>
            <a:t>Забезпечення взаємодії комп'ютерів у мережах</a:t>
          </a:r>
          <a:endParaRPr lang="ru-RU" sz="1800" kern="1200" dirty="0"/>
        </a:p>
      </dsp:txBody>
      <dsp:txXfrm>
        <a:off x="0" y="3752925"/>
        <a:ext cx="8686800" cy="6801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10F477-AE76-460B-B180-F8D33A4FF169}" type="datetimeFigureOut">
              <a:rPr lang="uk-UA" smtClean="0"/>
              <a:pPr/>
              <a:t>26.02.2013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E124B9-AD9D-47FB-A342-B6DF34B994A2}"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C921F90B-8C1C-4A37-A2A9-5A7622DDED15}" type="datetime1">
              <a:rPr lang="ru-RU" smtClean="0"/>
              <a:pPr/>
              <a:t>26.02.2013</a:t>
            </a:fld>
            <a:endParaRPr lang="ru-RU" dirty="0"/>
          </a:p>
        </p:txBody>
      </p:sp>
      <p:sp>
        <p:nvSpPr>
          <p:cNvPr id="2" name="Нижний колонтитул 1"/>
          <p:cNvSpPr>
            <a:spLocks noGrp="1"/>
          </p:cNvSpPr>
          <p:nvPr>
            <p:ph type="ftr" sz="quarter" idx="11"/>
          </p:nvPr>
        </p:nvSpPr>
        <p:spPr/>
        <p:txBody>
          <a:bodyPr/>
          <a:lstStyle/>
          <a:p>
            <a:r>
              <a:rPr lang="ru-RU" smtClean="0"/>
              <a:t>Іванов. О.Л.</a:t>
            </a:r>
            <a:endParaRPr lang="ru-RU" dirty="0"/>
          </a:p>
        </p:txBody>
      </p:sp>
      <p:sp>
        <p:nvSpPr>
          <p:cNvPr id="15" name="Номер слайда 14"/>
          <p:cNvSpPr>
            <a:spLocks noGrp="1"/>
          </p:cNvSpPr>
          <p:nvPr>
            <p:ph type="sldNum" sz="quarter" idx="12"/>
          </p:nvPr>
        </p:nvSpPr>
        <p:spPr>
          <a:xfrm>
            <a:off x="8229600" y="6473952"/>
            <a:ext cx="758952" cy="246888"/>
          </a:xfrm>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37C04F-E962-4EC9-8BA6-F6F36EEC77FE}" type="datetime1">
              <a:rPr lang="ru-RU" smtClean="0"/>
              <a:pPr/>
              <a:t>26.02.2013</a:t>
            </a:fld>
            <a:endParaRPr lang="ru-RU" dirty="0"/>
          </a:p>
        </p:txBody>
      </p:sp>
      <p:sp>
        <p:nvSpPr>
          <p:cNvPr id="5" name="Нижний колонтитул 4"/>
          <p:cNvSpPr>
            <a:spLocks noGrp="1"/>
          </p:cNvSpPr>
          <p:nvPr>
            <p:ph type="ftr" sz="quarter" idx="11"/>
          </p:nvPr>
        </p:nvSpPr>
        <p:spPr/>
        <p:txBody>
          <a:bodyPr/>
          <a:lstStyle/>
          <a:p>
            <a:r>
              <a:rPr lang="ru-RU" smtClean="0"/>
              <a:t>Іванов. О.Л.</a:t>
            </a:r>
            <a:endParaRPr lang="ru-RU" dirty="0"/>
          </a:p>
        </p:txBody>
      </p:sp>
      <p:sp>
        <p:nvSpPr>
          <p:cNvPr id="6" name="Номер слайда 5"/>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D2E1101-DEA5-4742-9E07-66DE5F9E87E0}" type="datetime1">
              <a:rPr lang="ru-RU" smtClean="0"/>
              <a:pPr/>
              <a:t>26.02.2013</a:t>
            </a:fld>
            <a:endParaRPr lang="ru-RU" dirty="0"/>
          </a:p>
        </p:txBody>
      </p:sp>
      <p:sp>
        <p:nvSpPr>
          <p:cNvPr id="5" name="Нижний колонтитул 4"/>
          <p:cNvSpPr>
            <a:spLocks noGrp="1"/>
          </p:cNvSpPr>
          <p:nvPr>
            <p:ph type="ftr" sz="quarter" idx="11"/>
          </p:nvPr>
        </p:nvSpPr>
        <p:spPr/>
        <p:txBody>
          <a:bodyPr/>
          <a:lstStyle/>
          <a:p>
            <a:r>
              <a:rPr lang="ru-RU" smtClean="0"/>
              <a:t>Іванов. О.Л.</a:t>
            </a:r>
            <a:endParaRPr lang="ru-RU" dirty="0"/>
          </a:p>
        </p:txBody>
      </p:sp>
      <p:sp>
        <p:nvSpPr>
          <p:cNvPr id="6" name="Номер слайда 5"/>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C0D678C4-7F10-4930-BFB3-226045069BF0}" type="datetime1">
              <a:rPr lang="ru-RU" smtClean="0"/>
              <a:pPr/>
              <a:t>26.02.2013</a:t>
            </a:fld>
            <a:endParaRPr lang="ru-RU" dirty="0"/>
          </a:p>
        </p:txBody>
      </p:sp>
      <p:sp>
        <p:nvSpPr>
          <p:cNvPr id="19" name="Нижний колонтитул 18"/>
          <p:cNvSpPr>
            <a:spLocks noGrp="1"/>
          </p:cNvSpPr>
          <p:nvPr>
            <p:ph type="ftr" sz="quarter" idx="11"/>
          </p:nvPr>
        </p:nvSpPr>
        <p:spPr>
          <a:xfrm>
            <a:off x="3581400" y="76200"/>
            <a:ext cx="2895600" cy="288925"/>
          </a:xfrm>
        </p:spPr>
        <p:txBody>
          <a:bodyPr/>
          <a:lstStyle/>
          <a:p>
            <a:r>
              <a:rPr lang="ru-RU" smtClean="0"/>
              <a:t>Іванов. О.Л.</a:t>
            </a:r>
            <a:endParaRPr lang="ru-RU" dirty="0"/>
          </a:p>
        </p:txBody>
      </p:sp>
      <p:sp>
        <p:nvSpPr>
          <p:cNvPr id="16" name="Номер слайда 15"/>
          <p:cNvSpPr>
            <a:spLocks noGrp="1"/>
          </p:cNvSpPr>
          <p:nvPr>
            <p:ph type="sldNum" sz="quarter" idx="12"/>
          </p:nvPr>
        </p:nvSpPr>
        <p:spPr>
          <a:xfrm>
            <a:off x="8229600" y="6473952"/>
            <a:ext cx="758952" cy="246888"/>
          </a:xfrm>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6F4A1AEE-62E7-467C-95BB-55E7F2188FE9}" type="datetime1">
              <a:rPr lang="ru-RU" smtClean="0"/>
              <a:pPr/>
              <a:t>26.02.2013</a:t>
            </a:fld>
            <a:endParaRPr lang="ru-RU" dirty="0"/>
          </a:p>
        </p:txBody>
      </p:sp>
      <p:sp>
        <p:nvSpPr>
          <p:cNvPr id="11" name="Нижний колонтитул 10"/>
          <p:cNvSpPr>
            <a:spLocks noGrp="1"/>
          </p:cNvSpPr>
          <p:nvPr>
            <p:ph type="ftr" sz="quarter" idx="11"/>
          </p:nvPr>
        </p:nvSpPr>
        <p:spPr/>
        <p:txBody>
          <a:bodyPr/>
          <a:lstStyle/>
          <a:p>
            <a:r>
              <a:rPr lang="ru-RU" smtClean="0"/>
              <a:t>Іванов. О.Л.</a:t>
            </a:r>
            <a:endParaRPr lang="ru-RU" dirty="0"/>
          </a:p>
        </p:txBody>
      </p:sp>
      <p:sp>
        <p:nvSpPr>
          <p:cNvPr id="16" name="Номер слайда 15"/>
          <p:cNvSpPr>
            <a:spLocks noGrp="1"/>
          </p:cNvSpPr>
          <p:nvPr>
            <p:ph type="sldNum" sz="quarter" idx="12"/>
          </p:nvPr>
        </p:nvSpPr>
        <p:spPr/>
        <p:txBody>
          <a:bodyPr/>
          <a:lstStyle/>
          <a:p>
            <a:fld id="{B9F3E35B-331D-40EE-B993-7473ACB035FB}" type="slidenum">
              <a:rPr lang="ru-RU" smtClean="0"/>
              <a:pPr/>
              <a:t>‹#›</a:t>
            </a:fld>
            <a:endParaRPr lang="ru-RU" dirty="0"/>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15B88B5-2A6C-4F05-804E-4365F1096941}" type="datetime1">
              <a:rPr lang="ru-RU" smtClean="0"/>
              <a:pPr/>
              <a:t>26.02.2013</a:t>
            </a:fld>
            <a:endParaRPr lang="ru-RU" dirty="0"/>
          </a:p>
        </p:txBody>
      </p:sp>
      <p:sp>
        <p:nvSpPr>
          <p:cNvPr id="10" name="Нижний колонтитул 9"/>
          <p:cNvSpPr>
            <a:spLocks noGrp="1"/>
          </p:cNvSpPr>
          <p:nvPr>
            <p:ph type="ftr" sz="quarter" idx="11"/>
          </p:nvPr>
        </p:nvSpPr>
        <p:spPr/>
        <p:txBody>
          <a:bodyPr/>
          <a:lstStyle/>
          <a:p>
            <a:r>
              <a:rPr lang="ru-RU" smtClean="0"/>
              <a:t>Іванов. О.Л.</a:t>
            </a:r>
            <a:endParaRPr lang="ru-RU" dirty="0"/>
          </a:p>
        </p:txBody>
      </p:sp>
      <p:sp>
        <p:nvSpPr>
          <p:cNvPr id="31" name="Номер слайда 30"/>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8AF31CBF-5A90-48EF-B6A3-654321CBAED5}" type="datetime1">
              <a:rPr lang="ru-RU" smtClean="0"/>
              <a:pPr/>
              <a:t>26.02.2013</a:t>
            </a:fld>
            <a:endParaRPr lang="ru-RU" dirty="0"/>
          </a:p>
        </p:txBody>
      </p:sp>
      <p:sp>
        <p:nvSpPr>
          <p:cNvPr id="6" name="Нижний колонтитул 5"/>
          <p:cNvSpPr>
            <a:spLocks noGrp="1"/>
          </p:cNvSpPr>
          <p:nvPr>
            <p:ph type="ftr" sz="quarter" idx="11"/>
          </p:nvPr>
        </p:nvSpPr>
        <p:spPr/>
        <p:txBody>
          <a:bodyPr/>
          <a:lstStyle/>
          <a:p>
            <a:r>
              <a:rPr lang="ru-RU" smtClean="0"/>
              <a:t>Іванов. О.Л.</a:t>
            </a:r>
            <a:endParaRPr lang="ru-RU" dirty="0"/>
          </a:p>
        </p:txBody>
      </p:sp>
      <p:sp>
        <p:nvSpPr>
          <p:cNvPr id="7" name="Номер слайда 6"/>
          <p:cNvSpPr>
            <a:spLocks noGrp="1"/>
          </p:cNvSpPr>
          <p:nvPr>
            <p:ph type="sldNum" sz="quarter" idx="12"/>
          </p:nvPr>
        </p:nvSpPr>
        <p:spPr>
          <a:xfrm>
            <a:off x="8229600" y="6477000"/>
            <a:ext cx="762000" cy="246888"/>
          </a:xfrm>
        </p:spPr>
        <p:txBody>
          <a:bodyPr/>
          <a:lstStyle/>
          <a:p>
            <a:fld id="{B9F3E35B-331D-40EE-B993-7473ACB035FB}" type="slidenum">
              <a:rPr lang="ru-RU" smtClean="0"/>
              <a:pPr/>
              <a:t>‹#›</a:t>
            </a:fld>
            <a:endParaRPr lang="ru-RU" dirty="0"/>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02420384-CEAA-476F-9379-B2B8411D03DD}" type="datetime1">
              <a:rPr lang="ru-RU" smtClean="0"/>
              <a:pPr/>
              <a:t>26.02.2013</a:t>
            </a:fld>
            <a:endParaRPr lang="ru-RU" dirty="0"/>
          </a:p>
        </p:txBody>
      </p:sp>
      <p:sp>
        <p:nvSpPr>
          <p:cNvPr id="21" name="Нижний колонтитул 20"/>
          <p:cNvSpPr>
            <a:spLocks noGrp="1"/>
          </p:cNvSpPr>
          <p:nvPr>
            <p:ph type="ftr" sz="quarter" idx="11"/>
          </p:nvPr>
        </p:nvSpPr>
        <p:spPr/>
        <p:txBody>
          <a:bodyPr/>
          <a:lstStyle/>
          <a:p>
            <a:r>
              <a:rPr lang="ru-RU" smtClean="0"/>
              <a:t>Іванов. О.Л.</a:t>
            </a:r>
            <a:endParaRPr lang="ru-RU" dirty="0"/>
          </a:p>
        </p:txBody>
      </p:sp>
      <p:sp>
        <p:nvSpPr>
          <p:cNvPr id="6" name="Номер слайда 5"/>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28765F4-D628-462A-8DFF-124BF56E3AE0}" type="datetime1">
              <a:rPr lang="ru-RU" smtClean="0"/>
              <a:pPr/>
              <a:t>26.02.2013</a:t>
            </a:fld>
            <a:endParaRPr lang="ru-RU" dirty="0"/>
          </a:p>
        </p:txBody>
      </p:sp>
      <p:sp>
        <p:nvSpPr>
          <p:cNvPr id="24" name="Нижний колонтитул 23"/>
          <p:cNvSpPr>
            <a:spLocks noGrp="1"/>
          </p:cNvSpPr>
          <p:nvPr>
            <p:ph type="ftr" sz="quarter" idx="11"/>
          </p:nvPr>
        </p:nvSpPr>
        <p:spPr/>
        <p:txBody>
          <a:bodyPr/>
          <a:lstStyle/>
          <a:p>
            <a:r>
              <a:rPr lang="ru-RU" smtClean="0"/>
              <a:t>Іванов. О.Л.</a:t>
            </a:r>
            <a:endParaRPr lang="ru-RU" dirty="0"/>
          </a:p>
        </p:txBody>
      </p:sp>
      <p:sp>
        <p:nvSpPr>
          <p:cNvPr id="7" name="Номер слайда 6"/>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236A59A-D635-45DA-9389-F59DD9CC240F}" type="datetime1">
              <a:rPr lang="ru-RU" smtClean="0"/>
              <a:pPr/>
              <a:t>26.02.2013</a:t>
            </a:fld>
            <a:endParaRPr lang="ru-RU" dirty="0"/>
          </a:p>
        </p:txBody>
      </p:sp>
      <p:sp>
        <p:nvSpPr>
          <p:cNvPr id="29" name="Нижний колонтитул 28"/>
          <p:cNvSpPr>
            <a:spLocks noGrp="1"/>
          </p:cNvSpPr>
          <p:nvPr>
            <p:ph type="ftr" sz="quarter" idx="11"/>
          </p:nvPr>
        </p:nvSpPr>
        <p:spPr/>
        <p:txBody>
          <a:bodyPr/>
          <a:lstStyle/>
          <a:p>
            <a:r>
              <a:rPr lang="ru-RU" smtClean="0"/>
              <a:t>Іванов. О.Л.</a:t>
            </a:r>
            <a:endParaRPr lang="ru-RU" dirty="0"/>
          </a:p>
        </p:txBody>
      </p:sp>
      <p:sp>
        <p:nvSpPr>
          <p:cNvPr id="7" name="Номер слайда 6"/>
          <p:cNvSpPr>
            <a:spLocks noGrp="1"/>
          </p:cNvSpPr>
          <p:nvPr>
            <p:ph type="sldNum" sz="quarter" idx="12"/>
          </p:nvPr>
        </p:nvSpPr>
        <p:spPr/>
        <p:txBody>
          <a:bodyPr/>
          <a:lstStyle/>
          <a:p>
            <a:fld id="{B9F3E35B-331D-40EE-B993-7473ACB035FB}" type="slidenum">
              <a:rPr lang="ru-RU" smtClean="0"/>
              <a:pPr/>
              <a:t>‹#›</a:t>
            </a:fld>
            <a:endParaRPr lang="ru-RU" dirty="0"/>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AABD6E77-D372-4A05-9790-0EDA094FC414}" type="datetime1">
              <a:rPr lang="ru-RU" smtClean="0"/>
              <a:pPr/>
              <a:t>26.02.2013</a:t>
            </a:fld>
            <a:endParaRPr lang="ru-RU" dirty="0"/>
          </a:p>
        </p:txBody>
      </p:sp>
      <p:sp>
        <p:nvSpPr>
          <p:cNvPr id="5" name="Нижний колонтитул 4"/>
          <p:cNvSpPr>
            <a:spLocks noGrp="1"/>
          </p:cNvSpPr>
          <p:nvPr>
            <p:ph type="ftr" sz="quarter" idx="11"/>
          </p:nvPr>
        </p:nvSpPr>
        <p:spPr/>
        <p:txBody>
          <a:bodyPr/>
          <a:lstStyle/>
          <a:p>
            <a:r>
              <a:rPr lang="ru-RU" smtClean="0"/>
              <a:t>Іванов. О.Л.</a:t>
            </a:r>
            <a:endParaRPr lang="ru-RU" dirty="0"/>
          </a:p>
        </p:txBody>
      </p:sp>
      <p:sp>
        <p:nvSpPr>
          <p:cNvPr id="31" name="Номер слайда 30"/>
          <p:cNvSpPr>
            <a:spLocks noGrp="1"/>
          </p:cNvSpPr>
          <p:nvPr>
            <p:ph type="sldNum" sz="quarter" idx="12"/>
          </p:nvPr>
        </p:nvSpPr>
        <p:spPr/>
        <p:txBody>
          <a:bodyPr/>
          <a:lstStyle/>
          <a:p>
            <a:fld id="{B9F3E35B-331D-40EE-B993-7473ACB035FB}" type="slidenum">
              <a:rPr lang="ru-RU" smtClean="0"/>
              <a:pPr/>
              <a:t>‹#›</a:t>
            </a:fld>
            <a:endParaRPr lang="ru-RU" dirty="0"/>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07F8EBA-6EDA-447D-B0A5-7EFC42B5E810}" type="datetime1">
              <a:rPr lang="ru-RU" smtClean="0"/>
              <a:pPr/>
              <a:t>26.02.2013</a:t>
            </a:fld>
            <a:endParaRPr lang="ru-RU" dirty="0"/>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ru-RU" smtClean="0"/>
              <a:t>Іванов. О.Л.</a:t>
            </a:r>
            <a:endParaRPr lang="ru-RU" dirty="0"/>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9F3E35B-331D-40EE-B993-7473ACB035FB}" type="slidenum">
              <a:rPr lang="ru-RU" smtClean="0"/>
              <a:pPr/>
              <a:t>‹#›</a:t>
            </a:fld>
            <a:endParaRPr lang="ru-RU" dirty="0"/>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zoom/>
  </p:transition>
  <p:hf sldNum="0"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9" Type="http://schemas.openxmlformats.org/officeDocument/2006/relationships/diagramQuickStyle" Target="../diagrams/quickStyle8.xml"/><Relationship Id="rId3" Type="http://schemas.openxmlformats.org/officeDocument/2006/relationships/diagramLayout" Target="../diagrams/layout1.xml"/><Relationship Id="rId21" Type="http://schemas.microsoft.com/office/2007/relationships/diagramDrawing" Target="../diagrams/drawing4.xml"/><Relationship Id="rId34" Type="http://schemas.openxmlformats.org/officeDocument/2006/relationships/diagramQuickStyle" Target="../diagrams/quickStyle7.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33" Type="http://schemas.openxmlformats.org/officeDocument/2006/relationships/diagramLayout" Target="../diagrams/layout7.xml"/><Relationship Id="rId38" Type="http://schemas.openxmlformats.org/officeDocument/2006/relationships/diagramLayout" Target="../diagrams/layout8.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29" Type="http://schemas.openxmlformats.org/officeDocument/2006/relationships/diagramQuickStyle" Target="../diagrams/quickStyle6.xml"/><Relationship Id="rId41" Type="http://schemas.microsoft.com/office/2007/relationships/diagramDrawing" Target="../diagrams/drawing8.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32" Type="http://schemas.openxmlformats.org/officeDocument/2006/relationships/diagramData" Target="../diagrams/data7.xml"/><Relationship Id="rId37" Type="http://schemas.openxmlformats.org/officeDocument/2006/relationships/diagramData" Target="../diagrams/data8.xml"/><Relationship Id="rId40" Type="http://schemas.openxmlformats.org/officeDocument/2006/relationships/diagramColors" Target="../diagrams/colors8.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28" Type="http://schemas.openxmlformats.org/officeDocument/2006/relationships/diagramLayout" Target="../diagrams/layout6.xml"/><Relationship Id="rId36" Type="http://schemas.microsoft.com/office/2007/relationships/diagramDrawing" Target="../diagrams/drawing7.xml"/><Relationship Id="rId10" Type="http://schemas.openxmlformats.org/officeDocument/2006/relationships/diagramColors" Target="../diagrams/colors2.xml"/><Relationship Id="rId19" Type="http://schemas.openxmlformats.org/officeDocument/2006/relationships/diagramQuickStyle" Target="../diagrams/quickStyle4.xml"/><Relationship Id="rId31" Type="http://schemas.microsoft.com/office/2007/relationships/diagramDrawing" Target="../diagrams/drawing6.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 Id="rId27" Type="http://schemas.openxmlformats.org/officeDocument/2006/relationships/diagramData" Target="../diagrams/data6.xml"/><Relationship Id="rId30" Type="http://schemas.openxmlformats.org/officeDocument/2006/relationships/diagramColors" Target="../diagrams/colors6.xml"/><Relationship Id="rId35" Type="http://schemas.openxmlformats.org/officeDocument/2006/relationships/diagramColors" Target="../diagrams/colors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196752"/>
            <a:ext cx="8458200" cy="1222375"/>
          </a:xfrm>
        </p:spPr>
        <p:txBody>
          <a:bodyPr>
            <a:normAutofit/>
          </a:bodyPr>
          <a:lstStyle/>
          <a:p>
            <a:pPr algn="ctr"/>
            <a:r>
              <a:rPr lang="uk-UA" dirty="0" smtClean="0"/>
              <a:t>Програмне забезпечення комп'ютерних систем</a:t>
            </a:r>
            <a:endParaRPr lang="ru-RU" dirty="0"/>
          </a:p>
        </p:txBody>
      </p:sp>
      <p:sp>
        <p:nvSpPr>
          <p:cNvPr id="3" name="Подзаголовок 2"/>
          <p:cNvSpPr>
            <a:spLocks noGrp="1"/>
          </p:cNvSpPr>
          <p:nvPr>
            <p:ph type="subTitle" idx="1"/>
          </p:nvPr>
        </p:nvSpPr>
        <p:spPr>
          <a:xfrm>
            <a:off x="1403648" y="3933056"/>
            <a:ext cx="6400800" cy="609600"/>
          </a:xfrm>
        </p:spPr>
        <p:txBody>
          <a:bodyPr/>
          <a:lstStyle/>
          <a:p>
            <a:r>
              <a:rPr lang="uk-UA" dirty="0" smtClean="0"/>
              <a:t>Інформатика. </a:t>
            </a:r>
            <a:endParaRPr lang="ru-RU" dirty="0"/>
          </a:p>
        </p:txBody>
      </p:sp>
      <p:sp>
        <p:nvSpPr>
          <p:cNvPr id="5" name="TextBox 4"/>
          <p:cNvSpPr txBox="1"/>
          <p:nvPr/>
        </p:nvSpPr>
        <p:spPr>
          <a:xfrm>
            <a:off x="3563888" y="6093296"/>
            <a:ext cx="3857652" cy="369332"/>
          </a:xfrm>
          <a:prstGeom prst="rect">
            <a:avLst/>
          </a:prstGeom>
          <a:noFill/>
        </p:spPr>
        <p:txBody>
          <a:bodyPr wrap="square" rtlCol="0">
            <a:spAutoFit/>
          </a:bodyPr>
          <a:lstStyle/>
          <a:p>
            <a:r>
              <a:rPr lang="uk-UA" dirty="0" smtClean="0"/>
              <a:t>Навчальна презентація</a:t>
            </a:r>
            <a:endParaRPr lang="ru-RU" dirty="0"/>
          </a:p>
        </p:txBody>
      </p:sp>
      <p:sp>
        <p:nvSpPr>
          <p:cNvPr id="6" name="Нижний колонтитул 5"/>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dirty="0" smtClean="0"/>
              <a:t>Бібліотеки системних функцій</a:t>
            </a:r>
            <a:endParaRPr lang="ru-RU" dirty="0"/>
          </a:p>
        </p:txBody>
      </p:sp>
      <p:sp>
        <p:nvSpPr>
          <p:cNvPr id="3" name="Содержимое 2"/>
          <p:cNvSpPr>
            <a:spLocks noGrp="1"/>
          </p:cNvSpPr>
          <p:nvPr>
            <p:ph idx="1"/>
          </p:nvPr>
        </p:nvSpPr>
        <p:spPr/>
        <p:txBody>
          <a:bodyPr>
            <a:normAutofit fontScale="77500" lnSpcReduction="20000"/>
          </a:bodyPr>
          <a:lstStyle/>
          <a:p>
            <a:pPr>
              <a:lnSpc>
                <a:spcPct val="120000"/>
              </a:lnSpc>
              <a:buNone/>
            </a:pPr>
            <a:r>
              <a:rPr lang="uk-UA" dirty="0" smtClean="0"/>
              <a:t>		Одні дії, виконувані прикладною програмою, властиві тільки цій програмі, а інші виконуються численними програмами цілком однаково (наприклад, створення файлу, запис даних на нього, отримання інформації про обсяг вільного простору на диску). Зрозуміло, що під час розробки нової програми недоцільно щоразу програмувати типові дії – раціональніше створити </a:t>
            </a:r>
            <a:r>
              <a:rPr lang="uk-UA" b="1" dirty="0" smtClean="0">
                <a:solidFill>
                  <a:srgbClr val="FF0000"/>
                </a:solidFill>
                <a:effectLst>
                  <a:outerShdw blurRad="38100" dist="38100" dir="2700000" algn="tl">
                    <a:srgbClr val="000000">
                      <a:alpha val="43137"/>
                    </a:srgbClr>
                  </a:outerShdw>
                </a:effectLst>
              </a:rPr>
              <a:t>бібліотеку типових функцій</a:t>
            </a:r>
            <a:r>
              <a:rPr lang="uk-UA" dirty="0" smtClean="0"/>
              <a:t>, якими могли б користуватися програмісти. Такі бібліотеки мають майже всі сучасні операційні системи. </a:t>
            </a:r>
            <a:r>
              <a:rPr lang="uk-UA" b="1" dirty="0" smtClean="0">
                <a:solidFill>
                  <a:srgbClr val="FF0000"/>
                </a:solidFill>
                <a:effectLst>
                  <a:outerShdw blurRad="38100" dist="38100" dir="2700000" algn="tl">
                    <a:srgbClr val="000000">
                      <a:alpha val="43137"/>
                    </a:srgbClr>
                  </a:outerShdw>
                </a:effectLst>
              </a:rPr>
              <a:t>Функції, що реалізуються за допомогою цих бібліотек, називаються системними</a:t>
            </a:r>
            <a:r>
              <a:rPr lang="uk-UA" dirty="0" smtClean="0"/>
              <a:t>.</a:t>
            </a:r>
            <a:endParaRPr lang="ru-RU" dirty="0"/>
          </a:p>
        </p:txBody>
      </p:sp>
      <p:sp>
        <p:nvSpPr>
          <p:cNvPr id="4" name="Нижний колонтитул 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86800" cy="841248"/>
          </a:xfrm>
        </p:spPr>
        <p:txBody>
          <a:bodyPr/>
          <a:lstStyle/>
          <a:p>
            <a:pPr algn="ctr"/>
            <a:r>
              <a:rPr lang="uk-UA" dirty="0" smtClean="0"/>
              <a:t>Інтерфейс користувача</a:t>
            </a:r>
            <a:endParaRPr lang="ru-RU" dirty="0"/>
          </a:p>
        </p:txBody>
      </p:sp>
      <p:sp>
        <p:nvSpPr>
          <p:cNvPr id="4" name="Содержимое 3"/>
          <p:cNvSpPr>
            <a:spLocks noGrp="1"/>
          </p:cNvSpPr>
          <p:nvPr>
            <p:ph sz="half" idx="1"/>
          </p:nvPr>
        </p:nvSpPr>
        <p:spPr>
          <a:xfrm>
            <a:off x="4716016" y="1371600"/>
            <a:ext cx="4285140" cy="1193304"/>
          </a:xfrm>
        </p:spPr>
        <p:txBody>
          <a:bodyPr>
            <a:normAutofit fontScale="62500" lnSpcReduction="20000"/>
          </a:bodyPr>
          <a:lstStyle/>
          <a:p>
            <a:pPr marL="0" indent="0">
              <a:lnSpc>
                <a:spcPct val="120000"/>
              </a:lnSpc>
              <a:buNone/>
            </a:pPr>
            <a:r>
              <a:rPr lang="uk-UA" dirty="0" smtClean="0"/>
              <a:t> Для ОС </a:t>
            </a:r>
            <a:r>
              <a:rPr lang="en-US" dirty="0" smtClean="0"/>
              <a:t>Windows</a:t>
            </a:r>
            <a:r>
              <a:rPr lang="uk-UA" dirty="0" smtClean="0"/>
              <a:t> найвідомішими файловими менеджерами вважають програми </a:t>
            </a:r>
            <a:r>
              <a:rPr lang="en-US" dirty="0" smtClean="0"/>
              <a:t>Far </a:t>
            </a:r>
            <a:r>
              <a:rPr lang="uk-UA" dirty="0" smtClean="0"/>
              <a:t>та </a:t>
            </a:r>
            <a:r>
              <a:rPr lang="en-US" dirty="0" smtClean="0"/>
              <a:t>Windows</a:t>
            </a:r>
            <a:r>
              <a:rPr lang="uk-UA" dirty="0" smtClean="0"/>
              <a:t> </a:t>
            </a:r>
            <a:r>
              <a:rPr lang="en-US" dirty="0" smtClean="0"/>
              <a:t>Commander</a:t>
            </a:r>
            <a:r>
              <a:rPr lang="uk-UA" dirty="0" smtClean="0"/>
              <a:t>.</a:t>
            </a:r>
            <a:endParaRPr lang="ru-RU" dirty="0"/>
          </a:p>
        </p:txBody>
      </p:sp>
      <p:sp>
        <p:nvSpPr>
          <p:cNvPr id="5" name="Прямоугольник 4"/>
          <p:cNvSpPr/>
          <p:nvPr/>
        </p:nvSpPr>
        <p:spPr>
          <a:xfrm>
            <a:off x="179512" y="1340768"/>
            <a:ext cx="4429156"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sz="2400" dirty="0" smtClean="0"/>
              <a:t>Інтерфейс користувача – це програмні засоби, що забезпечують взаємодію користувача із системними та прикладними програмами.</a:t>
            </a:r>
            <a:endParaRPr lang="ru-RU" sz="2400" dirty="0"/>
          </a:p>
        </p:txBody>
      </p:sp>
      <p:sp>
        <p:nvSpPr>
          <p:cNvPr id="6" name="Прямоугольник 5"/>
          <p:cNvSpPr/>
          <p:nvPr/>
        </p:nvSpPr>
        <p:spPr>
          <a:xfrm>
            <a:off x="142844" y="3571876"/>
            <a:ext cx="4429156" cy="267765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uk-UA" sz="2400" dirty="0" smtClean="0"/>
              <a:t>Інтерфейс користувача операційної системи може як входити до складу ОС, так і створюватися службовими програмами – операційними оболонками і файловими менеджерами</a:t>
            </a:r>
            <a:endParaRPr lang="ru-RU" sz="2400" dirty="0"/>
          </a:p>
        </p:txBody>
      </p:sp>
      <p:pic>
        <p:nvPicPr>
          <p:cNvPr id="2050" name="Picture 2"/>
          <p:cNvPicPr>
            <a:picLocks noChangeAspect="1" noChangeArrowheads="1"/>
          </p:cNvPicPr>
          <p:nvPr/>
        </p:nvPicPr>
        <p:blipFill>
          <a:blip r:embed="rId2" cstate="print"/>
          <a:srcRect/>
          <a:stretch>
            <a:fillRect/>
          </a:stretch>
        </p:blipFill>
        <p:spPr bwMode="auto">
          <a:xfrm>
            <a:off x="4643438" y="2348880"/>
            <a:ext cx="4395791" cy="3940603"/>
          </a:xfrm>
          <a:prstGeom prst="rect">
            <a:avLst/>
          </a:prstGeom>
          <a:noFill/>
          <a:ln w="9525">
            <a:noFill/>
            <a:miter lim="800000"/>
            <a:headEnd/>
            <a:tailEnd/>
          </a:ln>
          <a:effectLst/>
        </p:spPr>
      </p:pic>
      <p:sp>
        <p:nvSpPr>
          <p:cNvPr id="7" name="Нижний колонтитул 6"/>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686800" cy="841248"/>
          </a:xfrm>
        </p:spPr>
        <p:txBody>
          <a:bodyPr>
            <a:normAutofit/>
          </a:bodyPr>
          <a:lstStyle/>
          <a:p>
            <a:r>
              <a:rPr lang="uk-UA" dirty="0" smtClean="0"/>
              <a:t>Класифікація операційних систем</a:t>
            </a:r>
            <a:endParaRPr lang="ru-RU" dirty="0"/>
          </a:p>
        </p:txBody>
      </p:sp>
      <p:sp>
        <p:nvSpPr>
          <p:cNvPr id="5" name="TextBox 4"/>
          <p:cNvSpPr txBox="1"/>
          <p:nvPr/>
        </p:nvSpPr>
        <p:spPr>
          <a:xfrm>
            <a:off x="714348" y="1571612"/>
            <a:ext cx="742955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uk-UA" dirty="0" smtClean="0"/>
              <a:t>Різновиди операційних систем</a:t>
            </a:r>
            <a:endParaRPr lang="ru-RU" dirty="0"/>
          </a:p>
        </p:txBody>
      </p:sp>
      <p:graphicFrame>
        <p:nvGraphicFramePr>
          <p:cNvPr id="6" name="Схема 5"/>
          <p:cNvGraphicFramePr/>
          <p:nvPr/>
        </p:nvGraphicFramePr>
        <p:xfrm>
          <a:off x="642910" y="2143116"/>
          <a:ext cx="7500990" cy="4000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Нижний колонтитул 6"/>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686800" cy="841248"/>
          </a:xfrm>
        </p:spPr>
        <p:txBody>
          <a:bodyPr/>
          <a:lstStyle/>
          <a:p>
            <a:pPr algn="ctr"/>
            <a:r>
              <a:rPr lang="uk-UA" dirty="0" smtClean="0"/>
              <a:t>Висновки</a:t>
            </a:r>
            <a:endParaRPr lang="ru-RU" dirty="0"/>
          </a:p>
        </p:txBody>
      </p:sp>
      <p:graphicFrame>
        <p:nvGraphicFramePr>
          <p:cNvPr id="5" name="Схема 4"/>
          <p:cNvGraphicFramePr/>
          <p:nvPr/>
        </p:nvGraphicFramePr>
        <p:xfrm>
          <a:off x="285720" y="1285860"/>
          <a:ext cx="8643998"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86800" cy="838200"/>
          </a:xfrm>
        </p:spPr>
        <p:txBody>
          <a:bodyPr>
            <a:normAutofit fontScale="90000"/>
          </a:bodyPr>
          <a:lstStyle/>
          <a:p>
            <a:r>
              <a:rPr lang="uk-UA" dirty="0" smtClean="0"/>
              <a:t>Різновиди програмного забезпечення</a:t>
            </a:r>
            <a:endParaRPr lang="ru-RU" dirty="0"/>
          </a:p>
        </p:txBody>
      </p:sp>
      <p:sp>
        <p:nvSpPr>
          <p:cNvPr id="3" name="Содержимое 2"/>
          <p:cNvSpPr>
            <a:spLocks noGrp="1"/>
          </p:cNvSpPr>
          <p:nvPr>
            <p:ph idx="1"/>
          </p:nvPr>
        </p:nvSpPr>
        <p:spPr>
          <a:xfrm>
            <a:off x="457200" y="1524000"/>
            <a:ext cx="8229600" cy="4785320"/>
          </a:xfrm>
        </p:spPr>
        <p:txBody>
          <a:bodyPr>
            <a:normAutofit fontScale="70000" lnSpcReduction="20000"/>
          </a:bodyPr>
          <a:lstStyle/>
          <a:p>
            <a:pPr>
              <a:buNone/>
            </a:pPr>
            <a:r>
              <a:rPr lang="uk-UA" dirty="0" smtClean="0"/>
              <a:t>		Програмне забезпечення комп'ютера  можна поділити на </a:t>
            </a:r>
            <a:r>
              <a:rPr lang="uk-UA" b="1" dirty="0" smtClean="0">
                <a:solidFill>
                  <a:srgbClr val="FF0000"/>
                </a:solidFill>
                <a:effectLst>
                  <a:outerShdw blurRad="38100" dist="38100" dir="2700000" algn="tl">
                    <a:srgbClr val="000000">
                      <a:alpha val="43137"/>
                    </a:srgbClr>
                  </a:outerShdw>
                </a:effectLst>
              </a:rPr>
              <a:t>системне</a:t>
            </a:r>
            <a:r>
              <a:rPr lang="uk-UA" dirty="0" smtClean="0"/>
              <a:t> і </a:t>
            </a:r>
            <a:r>
              <a:rPr lang="uk-UA" b="1" dirty="0" smtClean="0">
                <a:solidFill>
                  <a:srgbClr val="FF0000"/>
                </a:solidFill>
                <a:effectLst>
                  <a:outerShdw blurRad="38100" dist="38100" dir="2700000" algn="tl">
                    <a:srgbClr val="000000">
                      <a:alpha val="43137"/>
                    </a:srgbClr>
                  </a:outerShdw>
                </a:effectLst>
              </a:rPr>
              <a:t>прикладне</a:t>
            </a:r>
            <a:r>
              <a:rPr lang="uk-UA" dirty="0" smtClean="0"/>
              <a:t>.</a:t>
            </a:r>
          </a:p>
          <a:p>
            <a:pPr>
              <a:buNone/>
            </a:pPr>
            <a:r>
              <a:rPr lang="uk-UA" dirty="0" smtClean="0"/>
              <a:t>		</a:t>
            </a:r>
            <a:r>
              <a:rPr lang="uk-UA" b="1" i="1" dirty="0" smtClean="0">
                <a:solidFill>
                  <a:srgbClr val="FF0000"/>
                </a:solidFill>
                <a:effectLst>
                  <a:outerShdw blurRad="38100" dist="38100" dir="2700000" algn="tl">
                    <a:srgbClr val="000000">
                      <a:alpha val="43137"/>
                    </a:srgbClr>
                  </a:outerShdw>
                </a:effectLst>
              </a:rPr>
              <a:t>Прикладні програми </a:t>
            </a:r>
            <a:r>
              <a:rPr lang="uk-UA" dirty="0" smtClean="0"/>
              <a:t>призначені для виконання завдань конкретного типу, тому різновидів таких програм багато.</a:t>
            </a:r>
          </a:p>
          <a:p>
            <a:pPr>
              <a:buNone/>
            </a:pPr>
            <a:r>
              <a:rPr lang="uk-UA" dirty="0" smtClean="0"/>
              <a:t>		</a:t>
            </a:r>
            <a:r>
              <a:rPr lang="uk-UA" b="1" dirty="0" smtClean="0">
                <a:solidFill>
                  <a:srgbClr val="FF0000"/>
                </a:solidFill>
                <a:effectLst>
                  <a:outerShdw blurRad="38100" dist="38100" dir="2700000" algn="tl">
                    <a:srgbClr val="000000">
                      <a:alpha val="43137"/>
                    </a:srgbClr>
                  </a:outerShdw>
                </a:effectLst>
              </a:rPr>
              <a:t>Системні програми </a:t>
            </a:r>
            <a:r>
              <a:rPr lang="uk-UA" dirty="0" smtClean="0"/>
              <a:t>є двох типів: </a:t>
            </a:r>
          </a:p>
          <a:p>
            <a:pPr>
              <a:buNone/>
            </a:pPr>
            <a:r>
              <a:rPr lang="uk-UA" dirty="0" smtClean="0"/>
              <a:t>	</a:t>
            </a:r>
            <a:r>
              <a:rPr lang="uk-UA" b="1" dirty="0" smtClean="0">
                <a:solidFill>
                  <a:srgbClr val="FF0000"/>
                </a:solidFill>
                <a:effectLst>
                  <a:outerShdw blurRad="38100" dist="38100" dir="2700000" algn="tl">
                    <a:srgbClr val="000000">
                      <a:alpha val="43137"/>
                    </a:srgbClr>
                  </a:outerShdw>
                </a:effectLst>
              </a:rPr>
              <a:t>операційні системи </a:t>
            </a:r>
            <a:r>
              <a:rPr lang="uk-UA" dirty="0" smtClean="0"/>
              <a:t>та </a:t>
            </a:r>
            <a:r>
              <a:rPr lang="uk-UA" b="1" dirty="0" smtClean="0">
                <a:solidFill>
                  <a:srgbClr val="FF0000"/>
                </a:solidFill>
                <a:effectLst>
                  <a:outerShdw blurRad="38100" dist="38100" dir="2700000" algn="tl">
                    <a:srgbClr val="000000">
                      <a:alpha val="43137"/>
                    </a:srgbClr>
                  </a:outerShdw>
                </a:effectLst>
              </a:rPr>
              <a:t>утиліти</a:t>
            </a:r>
            <a:r>
              <a:rPr lang="uk-UA" dirty="0" smtClean="0"/>
              <a:t>. </a:t>
            </a:r>
          </a:p>
          <a:p>
            <a:pPr>
              <a:buNone/>
            </a:pPr>
            <a:r>
              <a:rPr lang="uk-UA" dirty="0" smtClean="0"/>
              <a:t>		</a:t>
            </a:r>
            <a:r>
              <a:rPr lang="uk-UA" b="1" i="1" dirty="0" smtClean="0">
                <a:solidFill>
                  <a:srgbClr val="FF0000"/>
                </a:solidFill>
                <a:effectLst>
                  <a:outerShdw blurRad="38100" dist="38100" dir="2700000" algn="tl">
                    <a:srgbClr val="000000">
                      <a:alpha val="43137"/>
                    </a:srgbClr>
                  </a:outerShdw>
                </a:effectLst>
              </a:rPr>
              <a:t>Операційні системи керують </a:t>
            </a:r>
            <a:r>
              <a:rPr lang="uk-UA" dirty="0" smtClean="0"/>
              <a:t>усіма прикладними програмами та пристроями комп'ютера. </a:t>
            </a:r>
          </a:p>
          <a:p>
            <a:pPr>
              <a:buNone/>
            </a:pPr>
            <a:r>
              <a:rPr lang="uk-UA" dirty="0" smtClean="0"/>
              <a:t>		</a:t>
            </a:r>
            <a:r>
              <a:rPr lang="uk-UA" b="1" i="1" dirty="0" smtClean="0">
                <a:solidFill>
                  <a:srgbClr val="FF0000"/>
                </a:solidFill>
                <a:effectLst>
                  <a:outerShdw blurRad="38100" dist="38100" dir="2700000" algn="tl">
                    <a:srgbClr val="000000">
                      <a:alpha val="43137"/>
                    </a:srgbClr>
                  </a:outerShdw>
                </a:effectLst>
              </a:rPr>
              <a:t>Утиліти</a:t>
            </a:r>
            <a:r>
              <a:rPr lang="uk-UA" i="1" dirty="0" smtClean="0"/>
              <a:t> </a:t>
            </a:r>
            <a:r>
              <a:rPr lang="uk-UA" dirty="0" smtClean="0"/>
              <a:t>– невеликі програми, що підтримують </a:t>
            </a:r>
            <a:r>
              <a:rPr lang="uk-UA" dirty="0" err="1" smtClean="0"/>
              <a:t>роботоздатність</a:t>
            </a:r>
            <a:r>
              <a:rPr lang="uk-UA" dirty="0" smtClean="0"/>
              <a:t> комп'ютера, підвищують ефективність його роботи. </a:t>
            </a:r>
          </a:p>
          <a:p>
            <a:pPr>
              <a:buNone/>
            </a:pPr>
            <a:r>
              <a:rPr lang="uk-UA" dirty="0" smtClean="0"/>
              <a:t>		Утиліти часто відносять не до системного, а до службового програмного забезпечення разом з антивірусами, </a:t>
            </a:r>
            <a:r>
              <a:rPr lang="uk-UA" dirty="0" err="1" smtClean="0"/>
              <a:t>архіваторами</a:t>
            </a:r>
            <a:r>
              <a:rPr lang="uk-UA" dirty="0" smtClean="0"/>
              <a:t>, засобами для запису даних на оптичні носії та іншими вузькоспеціалізованими програмами.</a:t>
            </a:r>
          </a:p>
          <a:p>
            <a:pPr>
              <a:buNone/>
            </a:pPr>
            <a:endParaRPr lang="ru-RU" dirty="0"/>
          </a:p>
        </p:txBody>
      </p:sp>
      <p:sp>
        <p:nvSpPr>
          <p:cNvPr id="4" name="Нижний колонтитул 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86800" cy="838200"/>
          </a:xfrm>
          <a:effectLst>
            <a:glow rad="139700">
              <a:schemeClr val="accent2">
                <a:satMod val="175000"/>
                <a:alpha val="40000"/>
              </a:schemeClr>
            </a:glow>
            <a:outerShdw blurRad="50800" dist="38100" dir="5400000" rotWithShape="0">
              <a:srgbClr val="000000">
                <a:alpha val="35000"/>
              </a:srgbClr>
            </a:outerShdw>
          </a:effectLst>
        </p:spPr>
        <p:style>
          <a:lnRef idx="1">
            <a:schemeClr val="accent1"/>
          </a:lnRef>
          <a:fillRef idx="2">
            <a:schemeClr val="accent1"/>
          </a:fillRef>
          <a:effectRef idx="1">
            <a:schemeClr val="accent1"/>
          </a:effectRef>
          <a:fontRef idx="minor">
            <a:schemeClr val="dk1"/>
          </a:fontRef>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Різновиди прикладних програм</a:t>
            </a:r>
            <a:endParaRPr lang="ru-RU"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TextBox 4"/>
          <p:cNvSpPr txBox="1"/>
          <p:nvPr/>
        </p:nvSpPr>
        <p:spPr>
          <a:xfrm>
            <a:off x="642910" y="1428736"/>
            <a:ext cx="74295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uk-UA" dirty="0" smtClean="0"/>
              <a:t>Прикладні програми</a:t>
            </a:r>
            <a:endParaRPr lang="ru-RU" dirty="0"/>
          </a:p>
        </p:txBody>
      </p:sp>
      <p:sp>
        <p:nvSpPr>
          <p:cNvPr id="6" name="TextBox 5"/>
          <p:cNvSpPr txBox="1"/>
          <p:nvPr/>
        </p:nvSpPr>
        <p:spPr>
          <a:xfrm>
            <a:off x="714348" y="2143116"/>
            <a:ext cx="264320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Програми для роботи з документами</a:t>
            </a:r>
            <a:endParaRPr lang="ru-RU" dirty="0"/>
          </a:p>
        </p:txBody>
      </p:sp>
      <p:sp>
        <p:nvSpPr>
          <p:cNvPr id="7" name="TextBox 6"/>
          <p:cNvSpPr txBox="1"/>
          <p:nvPr/>
        </p:nvSpPr>
        <p:spPr>
          <a:xfrm>
            <a:off x="3500430" y="2143116"/>
            <a:ext cx="221457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Засоби розробки програми</a:t>
            </a:r>
            <a:endParaRPr lang="ru-RU" dirty="0"/>
          </a:p>
        </p:txBody>
      </p:sp>
      <p:sp>
        <p:nvSpPr>
          <p:cNvPr id="8" name="TextBox 7"/>
          <p:cNvSpPr txBox="1"/>
          <p:nvPr/>
        </p:nvSpPr>
        <p:spPr>
          <a:xfrm>
            <a:off x="5857884" y="2143116"/>
            <a:ext cx="221457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uk-UA" dirty="0" smtClean="0"/>
              <a:t>Програми для роботи в Інтернеті</a:t>
            </a:r>
            <a:endParaRPr lang="ru-RU" dirty="0"/>
          </a:p>
        </p:txBody>
      </p:sp>
      <p:cxnSp>
        <p:nvCxnSpPr>
          <p:cNvPr id="12" name="Прямая соединительная линия 11"/>
          <p:cNvCxnSpPr>
            <a:stCxn id="6" idx="0"/>
          </p:cNvCxnSpPr>
          <p:nvPr/>
        </p:nvCxnSpPr>
        <p:spPr>
          <a:xfrm rot="5400000" flipH="1" flipV="1">
            <a:off x="1866657" y="1970662"/>
            <a:ext cx="341748" cy="316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a:stCxn id="5" idx="2"/>
          </p:cNvCxnSpPr>
          <p:nvPr/>
        </p:nvCxnSpPr>
        <p:spPr>
          <a:xfrm rot="5400000">
            <a:off x="4185162" y="1970592"/>
            <a:ext cx="345048"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a:stCxn id="8" idx="0"/>
          </p:cNvCxnSpPr>
          <p:nvPr/>
        </p:nvCxnSpPr>
        <p:spPr>
          <a:xfrm rot="16200000" flipV="1">
            <a:off x="6768719" y="1946661"/>
            <a:ext cx="357190" cy="35719"/>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7" name="Схема 16"/>
          <p:cNvGraphicFramePr/>
          <p:nvPr/>
        </p:nvGraphicFramePr>
        <p:xfrm>
          <a:off x="714348" y="2928934"/>
          <a:ext cx="2547934" cy="1674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8" name="Схема 17"/>
          <p:cNvGraphicFramePr/>
          <p:nvPr/>
        </p:nvGraphicFramePr>
        <p:xfrm>
          <a:off x="3500430" y="2928934"/>
          <a:ext cx="2214578" cy="167481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9" name="Схема 18"/>
          <p:cNvGraphicFramePr/>
          <p:nvPr/>
        </p:nvGraphicFramePr>
        <p:xfrm>
          <a:off x="5929322" y="2928934"/>
          <a:ext cx="2214578" cy="167481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20" name="Схема 19"/>
          <p:cNvGraphicFramePr/>
          <p:nvPr/>
        </p:nvGraphicFramePr>
        <p:xfrm>
          <a:off x="785786" y="4786322"/>
          <a:ext cx="2500330" cy="64294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1" name="Схема 20"/>
          <p:cNvGraphicFramePr/>
          <p:nvPr/>
        </p:nvGraphicFramePr>
        <p:xfrm>
          <a:off x="3500430" y="4786322"/>
          <a:ext cx="2214578" cy="642942"/>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graphicFrame>
        <p:nvGraphicFramePr>
          <p:cNvPr id="22" name="Схема 21"/>
          <p:cNvGraphicFramePr/>
          <p:nvPr/>
        </p:nvGraphicFramePr>
        <p:xfrm>
          <a:off x="5929322" y="4714884"/>
          <a:ext cx="2214578" cy="642942"/>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aphicFrame>
        <p:nvGraphicFramePr>
          <p:cNvPr id="23" name="Схема 22"/>
          <p:cNvGraphicFramePr/>
          <p:nvPr/>
        </p:nvGraphicFramePr>
        <p:xfrm>
          <a:off x="3500430" y="5500702"/>
          <a:ext cx="2214578" cy="1214446"/>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24" name="Схема 23"/>
          <p:cNvGraphicFramePr/>
          <p:nvPr/>
        </p:nvGraphicFramePr>
        <p:xfrm>
          <a:off x="5929322" y="5468918"/>
          <a:ext cx="2214578" cy="1246230"/>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cxnSp>
        <p:nvCxnSpPr>
          <p:cNvPr id="26" name="Прямая соединительная линия 25"/>
          <p:cNvCxnSpPr>
            <a:stCxn id="5" idx="1"/>
          </p:cNvCxnSpPr>
          <p:nvPr/>
        </p:nvCxnSpPr>
        <p:spPr>
          <a:xfrm rot="10800000" flipV="1">
            <a:off x="214282" y="1613402"/>
            <a:ext cx="428628" cy="2964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rot="16200000" flipH="1">
            <a:off x="-1535949" y="3393281"/>
            <a:ext cx="3571900" cy="714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a:off x="285720" y="5214950"/>
            <a:ext cx="50006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rot="5400000" flipH="1" flipV="1">
            <a:off x="500034" y="2500306"/>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rot="5400000">
            <a:off x="-428660" y="3429000"/>
            <a:ext cx="1857388"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p:nvPr/>
        </p:nvCxnSpPr>
        <p:spPr>
          <a:xfrm>
            <a:off x="500034" y="4357694"/>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0" name="Прямая соединительная линия 39"/>
          <p:cNvCxnSpPr/>
          <p:nvPr/>
        </p:nvCxnSpPr>
        <p:spPr>
          <a:xfrm>
            <a:off x="500034" y="3786190"/>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p:nvPr/>
        </p:nvCxnSpPr>
        <p:spPr>
          <a:xfrm>
            <a:off x="500034" y="3214686"/>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500034" y="2500306"/>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a:stCxn id="5" idx="3"/>
          </p:cNvCxnSpPr>
          <p:nvPr/>
        </p:nvCxnSpPr>
        <p:spPr>
          <a:xfrm flipV="1">
            <a:off x="8072462" y="1609344"/>
            <a:ext cx="376594" cy="40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flipV="1">
            <a:off x="8143900" y="5000636"/>
            <a:ext cx="376594" cy="405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rot="16200000" flipH="1">
            <a:off x="6750859" y="3250405"/>
            <a:ext cx="3429024" cy="714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a:stCxn id="8" idx="3"/>
          </p:cNvCxnSpPr>
          <p:nvPr/>
        </p:nvCxnSpPr>
        <p:spPr>
          <a:xfrm>
            <a:off x="8072462" y="2466282"/>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8143900" y="3214686"/>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p:nvPr/>
        </p:nvCxnSpPr>
        <p:spPr>
          <a:xfrm>
            <a:off x="8143900" y="3786190"/>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4" name="Прямая соединительная линия 53"/>
          <p:cNvCxnSpPr/>
          <p:nvPr/>
        </p:nvCxnSpPr>
        <p:spPr>
          <a:xfrm>
            <a:off x="8143900" y="4286256"/>
            <a:ext cx="184570" cy="259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Прямая соединительная линия 55"/>
          <p:cNvCxnSpPr/>
          <p:nvPr/>
        </p:nvCxnSpPr>
        <p:spPr>
          <a:xfrm rot="16200000" flipH="1">
            <a:off x="7374074" y="3341570"/>
            <a:ext cx="1868812" cy="4340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rot="5400000">
            <a:off x="6929454" y="5429264"/>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2" name="Прямая соединительная линия 61"/>
          <p:cNvCxnSpPr/>
          <p:nvPr/>
        </p:nvCxnSpPr>
        <p:spPr>
          <a:xfrm rot="5400000">
            <a:off x="4500562" y="5429264"/>
            <a:ext cx="14287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4" name="Прямая соединительная линия 63"/>
          <p:cNvCxnSpPr>
            <a:stCxn id="7" idx="2"/>
          </p:cNvCxnSpPr>
          <p:nvPr/>
        </p:nvCxnSpPr>
        <p:spPr>
          <a:xfrm rot="16200000" flipH="1">
            <a:off x="4535259" y="2861906"/>
            <a:ext cx="145777" cy="85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8" name="Прямая соединительная линия 67"/>
          <p:cNvCxnSpPr/>
          <p:nvPr/>
        </p:nvCxnSpPr>
        <p:spPr>
          <a:xfrm rot="5400000">
            <a:off x="4464843" y="4679165"/>
            <a:ext cx="214314"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3" name="Нижний колонтитул 42"/>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glow rad="228600">
              <a:schemeClr val="accent6">
                <a:satMod val="175000"/>
                <a:alpha val="40000"/>
              </a:schemeClr>
            </a:glow>
            <a:outerShdw blurRad="63500" dist="38100" dir="5400000" rotWithShape="0">
              <a:srgbClr val="000000">
                <a:alpha val="45000"/>
              </a:srgbClr>
            </a:outerShdw>
          </a:effectLst>
        </p:spPr>
        <p:style>
          <a:lnRef idx="0">
            <a:schemeClr val="accent4"/>
          </a:lnRef>
          <a:fillRef idx="3">
            <a:schemeClr val="accent4"/>
          </a:fillRef>
          <a:effectRef idx="3">
            <a:schemeClr val="accent4"/>
          </a:effectRef>
          <a:fontRef idx="minor">
            <a:schemeClr val="lt1"/>
          </a:fontRef>
        </p:style>
        <p:txBody>
          <a:bodyPr>
            <a:normAutofit/>
          </a:bodyPr>
          <a:lstStyle/>
          <a:p>
            <a:pPr algn="ctr"/>
            <a:r>
              <a:rPr lang="uk-UA" cap="none" dirty="0" smtClean="0">
                <a:ln w="18415" cmpd="sng">
                  <a:solidFill>
                    <a:srgbClr val="FFFFFF"/>
                  </a:solidFill>
                  <a:prstDash val="solid"/>
                </a:ln>
                <a:solidFill>
                  <a:srgbClr val="FFFFFF"/>
                </a:solidFill>
                <a:effectLst>
                  <a:glow rad="139700">
                    <a:schemeClr val="accent1">
                      <a:satMod val="175000"/>
                      <a:alpha val="40000"/>
                    </a:schemeClr>
                  </a:glow>
                  <a:outerShdw blurRad="63500" dir="3600000" algn="tl" rotWithShape="0">
                    <a:srgbClr val="000000">
                      <a:alpha val="70000"/>
                    </a:srgbClr>
                  </a:outerShdw>
                </a:effectLst>
              </a:rPr>
              <a:t>Опис класів деяких програм</a:t>
            </a:r>
            <a:endParaRPr lang="ru-RU" cap="none" dirty="0">
              <a:ln w="18415" cmpd="sng">
                <a:solidFill>
                  <a:srgbClr val="FFFFFF"/>
                </a:solidFill>
                <a:prstDash val="solid"/>
              </a:ln>
              <a:solidFill>
                <a:srgbClr val="FFFFFF"/>
              </a:solidFill>
              <a:effectLst>
                <a:glow rad="139700">
                  <a:schemeClr val="accent1">
                    <a:satMod val="175000"/>
                    <a:alpha val="40000"/>
                  </a:schemeClr>
                </a:glow>
                <a:outerShdw blurRad="63500" dir="3600000" algn="tl" rotWithShape="0">
                  <a:srgbClr val="000000">
                    <a:alpha val="70000"/>
                  </a:srgbClr>
                </a:outerShdw>
              </a:effectLst>
            </a:endParaRPr>
          </a:p>
        </p:txBody>
      </p:sp>
      <p:sp>
        <p:nvSpPr>
          <p:cNvPr id="3" name="Содержимое 2"/>
          <p:cNvSpPr>
            <a:spLocks noGrp="1"/>
          </p:cNvSpPr>
          <p:nvPr>
            <p:ph idx="1"/>
          </p:nvPr>
        </p:nvSpPr>
        <p:spPr/>
        <p:txBody>
          <a:bodyPr/>
          <a:lstStyle/>
          <a:p>
            <a:pPr>
              <a:buFont typeface="Wingdings" pitchFamily="2" charset="2"/>
              <a:buChar char="q"/>
            </a:pPr>
            <a:r>
              <a:rPr lang="uk-UA" dirty="0" smtClean="0"/>
              <a:t>Системи обробки текстів </a:t>
            </a:r>
            <a:r>
              <a:rPr lang="uk-UA" sz="1600" dirty="0" smtClean="0">
                <a:solidFill>
                  <a:schemeClr val="tx1"/>
                </a:solidFill>
              </a:rPr>
              <a:t>використовують для створення та опрацювання текстової інформації</a:t>
            </a:r>
          </a:p>
          <a:p>
            <a:pPr>
              <a:buFont typeface="Wingdings" pitchFamily="2" charset="2"/>
              <a:buChar char="q"/>
            </a:pPr>
            <a:r>
              <a:rPr lang="uk-UA" dirty="0" smtClean="0"/>
              <a:t>Табличні процесори </a:t>
            </a:r>
            <a:r>
              <a:rPr lang="uk-UA" sz="1600" dirty="0" smtClean="0">
                <a:solidFill>
                  <a:schemeClr val="tx1"/>
                </a:solidFill>
              </a:rPr>
              <a:t>призначені для опрацювання інформації, поданої у вигляді таблиць</a:t>
            </a:r>
            <a:endParaRPr lang="uk-UA" dirty="0" smtClean="0">
              <a:solidFill>
                <a:schemeClr val="tx1"/>
              </a:solidFill>
            </a:endParaRPr>
          </a:p>
          <a:p>
            <a:pPr>
              <a:buFont typeface="Wingdings" pitchFamily="2" charset="2"/>
              <a:buChar char="q"/>
            </a:pPr>
            <a:r>
              <a:rPr lang="uk-UA" dirty="0" smtClean="0"/>
              <a:t>Середовища програмування </a:t>
            </a:r>
            <a:r>
              <a:rPr lang="uk-UA" sz="1600" dirty="0" smtClean="0">
                <a:solidFill>
                  <a:schemeClr val="tx1"/>
                </a:solidFill>
              </a:rPr>
              <a:t>використовують для створення програмного забезпечення</a:t>
            </a:r>
            <a:endParaRPr lang="uk-UA" dirty="0" smtClean="0"/>
          </a:p>
          <a:p>
            <a:pPr>
              <a:buFont typeface="Wingdings" pitchFamily="2" charset="2"/>
              <a:buChar char="q"/>
            </a:pPr>
            <a:r>
              <a:rPr lang="uk-UA" dirty="0" smtClean="0"/>
              <a:t>Браузери </a:t>
            </a:r>
            <a:r>
              <a:rPr lang="uk-UA" sz="1600" dirty="0" smtClean="0">
                <a:solidFill>
                  <a:schemeClr val="tx1"/>
                </a:solidFill>
              </a:rPr>
              <a:t>застосовують для перегляду інформації в Інтернеті</a:t>
            </a:r>
            <a:endParaRPr lang="uk-UA" dirty="0" smtClean="0"/>
          </a:p>
          <a:p>
            <a:pPr>
              <a:buFont typeface="Wingdings" pitchFamily="2" charset="2"/>
              <a:buChar char="q"/>
            </a:pPr>
            <a:r>
              <a:rPr lang="uk-UA" dirty="0" smtClean="0"/>
              <a:t>Системи керування базами даних </a:t>
            </a:r>
            <a:r>
              <a:rPr lang="uk-UA" sz="1600" dirty="0" smtClean="0">
                <a:solidFill>
                  <a:schemeClr val="tx1"/>
                </a:solidFill>
              </a:rPr>
              <a:t>надають ефективні засоби для зберігання й обробки великих обсягів даних</a:t>
            </a:r>
            <a:endParaRPr lang="uk-UA" dirty="0" smtClean="0"/>
          </a:p>
          <a:p>
            <a:pPr>
              <a:buFont typeface="Wingdings" pitchFamily="2" charset="2"/>
              <a:buChar char="q"/>
            </a:pPr>
            <a:r>
              <a:rPr lang="uk-UA" dirty="0" smtClean="0"/>
              <a:t>Графічні редактори </a:t>
            </a:r>
            <a:r>
              <a:rPr lang="uk-UA" sz="1600" dirty="0" smtClean="0">
                <a:solidFill>
                  <a:schemeClr val="tx1"/>
                </a:solidFill>
              </a:rPr>
              <a:t>призначені для створення та обробки зображень</a:t>
            </a:r>
            <a:endParaRPr lang="ru-RU" dirty="0"/>
          </a:p>
        </p:txBody>
      </p:sp>
      <p:sp>
        <p:nvSpPr>
          <p:cNvPr id="4" name="Нижний колонтитул 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algn="ctr"/>
            <a:r>
              <a:rPr lang="uk-UA" b="1" cap="none"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rPr>
              <a:t>Операційна система </a:t>
            </a:r>
            <a:endParaRPr lang="ru-RU" b="1" cap="none"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reflection blurRad="6350" stA="55000" endA="300" endPos="45500" dir="5400000" sy="-100000" algn="bl" rotWithShape="0"/>
              </a:effectLst>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14282" y="2714620"/>
            <a:ext cx="1209675" cy="952500"/>
          </a:xfrm>
          <a:prstGeom prst="rect">
            <a:avLst/>
          </a:prstGeom>
          <a:noFill/>
          <a:ln w="9525">
            <a:noFill/>
            <a:miter lim="800000"/>
            <a:headEnd/>
            <a:tailEnd/>
          </a:ln>
          <a:effectLst/>
        </p:spPr>
      </p:pic>
      <p:sp>
        <p:nvSpPr>
          <p:cNvPr id="5" name="TextBox 4"/>
          <p:cNvSpPr txBox="1"/>
          <p:nvPr/>
        </p:nvSpPr>
        <p:spPr>
          <a:xfrm>
            <a:off x="1785918" y="1643050"/>
            <a:ext cx="135732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Прикладні програми</a:t>
            </a:r>
            <a:endParaRPr lang="ru-RU" dirty="0"/>
          </a:p>
        </p:txBody>
      </p:sp>
      <p:sp>
        <p:nvSpPr>
          <p:cNvPr id="6" name="TextBox 5"/>
          <p:cNvSpPr txBox="1"/>
          <p:nvPr/>
        </p:nvSpPr>
        <p:spPr>
          <a:xfrm>
            <a:off x="3000364" y="2928934"/>
            <a:ext cx="128588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Пристрої</a:t>
            </a:r>
            <a:endParaRPr lang="ru-RU" dirty="0"/>
          </a:p>
        </p:txBody>
      </p:sp>
      <p:sp>
        <p:nvSpPr>
          <p:cNvPr id="7" name="TextBox 6"/>
          <p:cNvSpPr txBox="1"/>
          <p:nvPr/>
        </p:nvSpPr>
        <p:spPr>
          <a:xfrm>
            <a:off x="1571604" y="3929066"/>
            <a:ext cx="142876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Операційна система</a:t>
            </a:r>
            <a:endParaRPr lang="ru-RU" dirty="0"/>
          </a:p>
        </p:txBody>
      </p:sp>
      <p:cxnSp>
        <p:nvCxnSpPr>
          <p:cNvPr id="9" name="Прямая со стрелкой 8"/>
          <p:cNvCxnSpPr>
            <a:stCxn id="1026" idx="0"/>
            <a:endCxn id="5" idx="1"/>
          </p:cNvCxnSpPr>
          <p:nvPr/>
        </p:nvCxnSpPr>
        <p:spPr>
          <a:xfrm rot="5400000" flipH="1" flipV="1">
            <a:off x="928317" y="1857019"/>
            <a:ext cx="748404" cy="966798"/>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a:stCxn id="1026" idx="2"/>
            <a:endCxn id="7" idx="1"/>
          </p:cNvCxnSpPr>
          <p:nvPr/>
        </p:nvCxnSpPr>
        <p:spPr>
          <a:xfrm rot="16200000" flipH="1">
            <a:off x="902806" y="3583434"/>
            <a:ext cx="585112" cy="752484"/>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7" idx="3"/>
            <a:endCxn id="6" idx="2"/>
          </p:cNvCxnSpPr>
          <p:nvPr/>
        </p:nvCxnSpPr>
        <p:spPr>
          <a:xfrm flipV="1">
            <a:off x="3000364" y="3298266"/>
            <a:ext cx="642942" cy="953966"/>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5" idx="2"/>
            <a:endCxn id="7" idx="0"/>
          </p:cNvCxnSpPr>
          <p:nvPr/>
        </p:nvCxnSpPr>
        <p:spPr>
          <a:xfrm rot="5400000">
            <a:off x="1555440" y="3019926"/>
            <a:ext cx="1639685" cy="178595"/>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85720" y="5000636"/>
            <a:ext cx="4071966"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dirty="0" smtClean="0"/>
              <a:t>Взаємодія користувачів, прикладних програм, операційної системи та пристроїв</a:t>
            </a:r>
            <a:endParaRPr lang="ru-RU" dirty="0"/>
          </a:p>
        </p:txBody>
      </p:sp>
      <p:sp>
        <p:nvSpPr>
          <p:cNvPr id="19" name="TextBox 18"/>
          <p:cNvSpPr txBox="1"/>
          <p:nvPr/>
        </p:nvSpPr>
        <p:spPr>
          <a:xfrm>
            <a:off x="5000628" y="2428868"/>
            <a:ext cx="3929090" cy="1754326"/>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uk-UA" dirty="0" smtClean="0">
                <a:solidFill>
                  <a:srgbClr val="FF0000"/>
                </a:solidFill>
              </a:rPr>
              <a:t>Операційна система </a:t>
            </a:r>
            <a:r>
              <a:rPr lang="uk-UA" dirty="0" smtClean="0"/>
              <a:t>– це програмний комплекс, що забезпечує керування апаратними засобами комп'ютера, а також надає середовище для виконання прикладних програм.</a:t>
            </a:r>
            <a:endParaRPr lang="ru-RU" dirty="0"/>
          </a:p>
        </p:txBody>
      </p:sp>
      <p:sp>
        <p:nvSpPr>
          <p:cNvPr id="14" name="Нижний колонтитул 1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cene3d>
            <a:camera prst="orthographicFront"/>
            <a:lightRig rig="threePt" dir="t"/>
          </a:scene3d>
          <a:sp3d>
            <a:bevelT prst="angle"/>
          </a:sp3d>
        </p:spPr>
        <p:style>
          <a:lnRef idx="1">
            <a:schemeClr val="accent6"/>
          </a:lnRef>
          <a:fillRef idx="3">
            <a:schemeClr val="accent6"/>
          </a:fillRef>
          <a:effectRef idx="2">
            <a:schemeClr val="accent6"/>
          </a:effectRef>
          <a:fontRef idx="minor">
            <a:schemeClr val="lt1"/>
          </a:fontRef>
        </p:style>
        <p:txBody>
          <a:bodyPr>
            <a:normAutofit/>
            <a:sp3d extrusionH="57150">
              <a:bevelT w="69850" h="38100" prst="cross"/>
            </a:sp3d>
          </a:bodyPr>
          <a:lstStyle/>
          <a:p>
            <a:pPr algn="ctr"/>
            <a:r>
              <a:rPr lang="uk-UA" b="1" cap="none" dirty="0" smtClean="0">
                <a:ln w="900" cmpd="sng">
                  <a:solidFill>
                    <a:schemeClr val="accent1">
                      <a:satMod val="190000"/>
                      <a:alpha val="55000"/>
                    </a:schemeClr>
                  </a:solidFill>
                  <a:prstDash val="solid"/>
                </a:ln>
                <a:solidFill>
                  <a:schemeClr val="accent1">
                    <a:satMod val="200000"/>
                    <a:tint val="3000"/>
                  </a:schemeClr>
                </a:solidFill>
                <a:effectLst>
                  <a:glow rad="63500">
                    <a:schemeClr val="accent2">
                      <a:satMod val="175000"/>
                      <a:alpha val="40000"/>
                    </a:schemeClr>
                  </a:glow>
                  <a:innerShdw blurRad="101600" dist="76200" dir="5400000">
                    <a:schemeClr val="accent1">
                      <a:satMod val="190000"/>
                      <a:tint val="100000"/>
                      <a:alpha val="74000"/>
                    </a:schemeClr>
                  </a:innerShdw>
                </a:effectLst>
              </a:rPr>
              <a:t>Основні функції операційної системи</a:t>
            </a:r>
            <a:endParaRPr lang="ru-RU" b="1" cap="none" dirty="0">
              <a:ln w="900" cmpd="sng">
                <a:solidFill>
                  <a:schemeClr val="accent1">
                    <a:satMod val="190000"/>
                    <a:alpha val="55000"/>
                  </a:schemeClr>
                </a:solidFill>
                <a:prstDash val="solid"/>
              </a:ln>
              <a:solidFill>
                <a:schemeClr val="accent1">
                  <a:satMod val="200000"/>
                  <a:tint val="3000"/>
                </a:schemeClr>
              </a:solidFill>
              <a:effectLst>
                <a:glow rad="63500">
                  <a:schemeClr val="accent2">
                    <a:satMod val="175000"/>
                    <a:alpha val="40000"/>
                  </a:schemeClr>
                </a:glow>
                <a:innerShdw blurRad="101600" dist="76200" dir="5400000">
                  <a:schemeClr val="accent1">
                    <a:satMod val="190000"/>
                    <a:tint val="100000"/>
                    <a:alpha val="74000"/>
                  </a:schemeClr>
                </a:innerShdw>
              </a:effectLst>
            </a:endParaRPr>
          </a:p>
        </p:txBody>
      </p:sp>
      <p:graphicFrame>
        <p:nvGraphicFramePr>
          <p:cNvPr id="4" name="Содержимое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ижний колонтитул 4"/>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686800" cy="838200"/>
          </a:xfrm>
        </p:spPr>
        <p:txBody>
          <a:bodyPr>
            <a:normAutofit/>
          </a:bodyPr>
          <a:lstStyle/>
          <a:p>
            <a:pPr algn="ctr"/>
            <a:r>
              <a:rPr lang="uk-UA" dirty="0" smtClean="0">
                <a:solidFill>
                  <a:schemeClr val="bg2">
                    <a:lumMod val="25000"/>
                  </a:schemeClr>
                </a:solidFill>
                <a:latin typeface="Georgia" pitchFamily="18" charset="0"/>
              </a:rPr>
              <a:t>Світові операційні системи</a:t>
            </a:r>
            <a:endParaRPr lang="ru-RU" dirty="0">
              <a:solidFill>
                <a:schemeClr val="bg2">
                  <a:lumMod val="25000"/>
                </a:schemeClr>
              </a:solidFill>
              <a:latin typeface="Georgia" pitchFamily="18" charset="0"/>
            </a:endParaRPr>
          </a:p>
        </p:txBody>
      </p:sp>
      <p:graphicFrame>
        <p:nvGraphicFramePr>
          <p:cNvPr id="5" name="Содержимое 4"/>
          <p:cNvGraphicFramePr>
            <a:graphicFrameLocks noGrp="1"/>
          </p:cNvGraphicFramePr>
          <p:nvPr>
            <p:ph idx="1"/>
          </p:nvPr>
        </p:nvGraphicFramePr>
        <p:xfrm>
          <a:off x="107504" y="1071546"/>
          <a:ext cx="9036496" cy="5643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188640"/>
            <a:ext cx="8686800" cy="841248"/>
          </a:xfrm>
        </p:spPr>
        <p:txBody>
          <a:bodyPr>
            <a:normAutofit/>
          </a:bodyPr>
          <a:lstStyle/>
          <a:p>
            <a:pPr algn="ctr"/>
            <a:r>
              <a:rPr lang="uk-UA" dirty="0" smtClean="0"/>
              <a:t>Складові операційної системи</a:t>
            </a:r>
            <a:endParaRPr lang="ru-RU" dirty="0"/>
          </a:p>
        </p:txBody>
      </p:sp>
      <p:sp>
        <p:nvSpPr>
          <p:cNvPr id="5" name="Содержимое 4"/>
          <p:cNvSpPr>
            <a:spLocks noGrp="1"/>
          </p:cNvSpPr>
          <p:nvPr>
            <p:ph sz="half" idx="1"/>
          </p:nvPr>
        </p:nvSpPr>
        <p:spPr/>
        <p:txBody>
          <a:bodyPr>
            <a:normAutofit/>
          </a:bodyPr>
          <a:lstStyle/>
          <a:p>
            <a:pPr>
              <a:buNone/>
            </a:pPr>
            <a:r>
              <a:rPr lang="uk-UA" dirty="0" smtClean="0"/>
              <a:t>	Сучасні операційні</a:t>
            </a:r>
          </a:p>
          <a:p>
            <a:pPr>
              <a:buNone/>
            </a:pPr>
            <a:r>
              <a:rPr lang="uk-UA" dirty="0" smtClean="0"/>
              <a:t>системи містять</a:t>
            </a:r>
          </a:p>
          <a:p>
            <a:pPr>
              <a:buNone/>
            </a:pPr>
            <a:r>
              <a:rPr lang="uk-UA" dirty="0" smtClean="0"/>
              <a:t>компоненти:</a:t>
            </a:r>
          </a:p>
          <a:p>
            <a:pPr>
              <a:buFont typeface="Wingdings" pitchFamily="2" charset="2"/>
              <a:buChar char="q"/>
            </a:pPr>
            <a:r>
              <a:rPr lang="uk-UA" dirty="0" smtClean="0"/>
              <a:t>Ядро</a:t>
            </a:r>
          </a:p>
          <a:p>
            <a:pPr>
              <a:buFont typeface="Wingdings" pitchFamily="2" charset="2"/>
              <a:buChar char="q"/>
            </a:pPr>
            <a:r>
              <a:rPr lang="uk-UA" dirty="0" smtClean="0"/>
              <a:t>Драйвери</a:t>
            </a:r>
          </a:p>
          <a:p>
            <a:pPr>
              <a:buFont typeface="Wingdings" pitchFamily="2" charset="2"/>
              <a:buChar char="q"/>
            </a:pPr>
            <a:r>
              <a:rPr lang="uk-UA" dirty="0" smtClean="0"/>
              <a:t>Файлова система</a:t>
            </a:r>
          </a:p>
          <a:p>
            <a:pPr>
              <a:buFont typeface="Wingdings" pitchFamily="2" charset="2"/>
              <a:buChar char="q"/>
            </a:pPr>
            <a:r>
              <a:rPr lang="uk-UA" dirty="0" smtClean="0"/>
              <a:t>Бібліотеки системних функцій</a:t>
            </a:r>
          </a:p>
          <a:p>
            <a:pPr>
              <a:buFont typeface="Wingdings" pitchFamily="2" charset="2"/>
              <a:buChar char="q"/>
            </a:pPr>
            <a:r>
              <a:rPr lang="uk-UA" dirty="0" smtClean="0"/>
              <a:t>Інтерфейс користувача.</a:t>
            </a:r>
            <a:endParaRPr lang="ru-RU" dirty="0"/>
          </a:p>
        </p:txBody>
      </p:sp>
      <p:sp>
        <p:nvSpPr>
          <p:cNvPr id="7" name="Прямоугольник 6"/>
          <p:cNvSpPr/>
          <p:nvPr/>
        </p:nvSpPr>
        <p:spPr>
          <a:xfrm>
            <a:off x="4572000" y="1643050"/>
            <a:ext cx="4429124"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smtClean="0"/>
              <a:t>Ядро – центральна частина операційної системи, що керує процесом виконання програм та їх доступом до ресурсів комп'ютера.</a:t>
            </a:r>
          </a:p>
        </p:txBody>
      </p:sp>
      <p:sp>
        <p:nvSpPr>
          <p:cNvPr id="8" name="Прямоугольник 7"/>
          <p:cNvSpPr/>
          <p:nvPr/>
        </p:nvSpPr>
        <p:spPr>
          <a:xfrm>
            <a:off x="4572000" y="3429000"/>
            <a:ext cx="4429124"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dirty="0" smtClean="0"/>
              <a:t>Драйвер – програмний  модуль, що використовується іншими програмами для керування роботою пристроїв</a:t>
            </a:r>
            <a:endParaRPr lang="ru-RU" dirty="0"/>
          </a:p>
        </p:txBody>
      </p:sp>
      <p:sp>
        <p:nvSpPr>
          <p:cNvPr id="6" name="Нижний колонтитул 5"/>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686800" cy="841248"/>
          </a:xfrm>
        </p:spPr>
        <p:txBody>
          <a:bodyPr/>
          <a:lstStyle/>
          <a:p>
            <a:pPr algn="ctr"/>
            <a:r>
              <a:rPr lang="uk-UA"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Файлова система</a:t>
            </a:r>
            <a:endParaRPr lang="ru-RU"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4" name="Содержимое 3"/>
          <p:cNvSpPr>
            <a:spLocks noGrp="1"/>
          </p:cNvSpPr>
          <p:nvPr>
            <p:ph sz="half" idx="1"/>
          </p:nvPr>
        </p:nvSpPr>
        <p:spPr>
          <a:xfrm>
            <a:off x="4644008" y="1268760"/>
            <a:ext cx="4392488" cy="5400600"/>
          </a:xfrm>
        </p:spPr>
        <p:txBody>
          <a:bodyPr>
            <a:normAutofit fontScale="62500" lnSpcReduction="20000"/>
          </a:bodyPr>
          <a:lstStyle/>
          <a:p>
            <a:pPr marL="174625" indent="-163513" algn="just">
              <a:lnSpc>
                <a:spcPct val="120000"/>
              </a:lnSpc>
              <a:buNone/>
            </a:pPr>
            <a:r>
              <a:rPr lang="uk-UA" dirty="0" smtClean="0"/>
              <a:t>		На пристроях зовнішньої пам'яті – жорстких і оптичних дисках, флеш-накопичувачах тощо – зберігаються величезні обсяги даних. Звісно, дані на носіях розташовуються не хаотично, а в строгому порядку, згідно з певними правилами, сукупність яких називається </a:t>
            </a:r>
            <a:r>
              <a:rPr lang="uk-UA" b="1" dirty="0" smtClean="0">
                <a:solidFill>
                  <a:srgbClr val="FF0000"/>
                </a:solidFill>
                <a:effectLst>
                  <a:outerShdw blurRad="38100" dist="38100" dir="2700000" algn="tl">
                    <a:srgbClr val="000000">
                      <a:alpha val="43137"/>
                    </a:srgbClr>
                  </a:outerShdw>
                </a:effectLst>
              </a:rPr>
              <a:t>файловою системою</a:t>
            </a:r>
            <a:r>
              <a:rPr lang="uk-UA" dirty="0" smtClean="0"/>
              <a:t>,</a:t>
            </a:r>
            <a:r>
              <a:rPr lang="uk-UA" b="1" dirty="0" smtClean="0">
                <a:solidFill>
                  <a:srgbClr val="FF0000"/>
                </a:solidFill>
                <a:effectLst>
                  <a:outerShdw blurRad="38100" dist="38100" dir="2700000" algn="tl">
                    <a:srgbClr val="000000">
                      <a:alpha val="43137"/>
                    </a:srgbClr>
                  </a:outerShdw>
                </a:effectLst>
              </a:rPr>
              <a:t> </a:t>
            </a:r>
            <a:r>
              <a:rPr lang="uk-UA" dirty="0" smtClean="0"/>
              <a:t>яка визначає файлову структуру носія даних. Коли програмі потрібно записати дані у файл або зчитати їх, вона звертається до </a:t>
            </a:r>
            <a:r>
              <a:rPr lang="uk-UA" b="1" dirty="0" smtClean="0">
                <a:solidFill>
                  <a:srgbClr val="FF0000"/>
                </a:solidFill>
                <a:effectLst>
                  <a:outerShdw blurRad="38100" dist="38100" dir="2700000" algn="tl">
                    <a:srgbClr val="000000">
                      <a:alpha val="43137"/>
                    </a:srgbClr>
                  </a:outerShdw>
                </a:effectLst>
              </a:rPr>
              <a:t>драйвера файлової системи</a:t>
            </a:r>
            <a:r>
              <a:rPr lang="uk-UA" dirty="0" smtClean="0"/>
              <a:t>, повідомляючи йому лише ім'я файлу та каталогу, де цей файл розташований. З яких саме областей фізичного носія потрібно зчитати дані (або в які області записати), драйвер визначає самостійно на підставі інформації про файлову структуру.</a:t>
            </a:r>
            <a:endParaRPr lang="ru-RU" dirty="0"/>
          </a:p>
        </p:txBody>
      </p:sp>
      <p:sp>
        <p:nvSpPr>
          <p:cNvPr id="5" name="Прямоугольник 4"/>
          <p:cNvSpPr/>
          <p:nvPr/>
        </p:nvSpPr>
        <p:spPr>
          <a:xfrm>
            <a:off x="179512" y="1124744"/>
            <a:ext cx="4071966" cy="95410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uk-UA" sz="1400" b="1" dirty="0" smtClean="0">
                <a:solidFill>
                  <a:srgbClr val="FF0000"/>
                </a:solidFill>
                <a:effectLst>
                  <a:outerShdw blurRad="38100" dist="38100" dir="2700000" algn="tl">
                    <a:srgbClr val="000000">
                      <a:alpha val="43137"/>
                    </a:srgbClr>
                  </a:outerShdw>
                </a:effectLst>
              </a:rPr>
              <a:t>Файлова система </a:t>
            </a:r>
            <a:r>
              <a:rPr lang="uk-UA" sz="1400" dirty="0" smtClean="0"/>
              <a:t>– набір правил, що визначає спосіб організації, зберігання та іменування даних, розташованих на запам'ятовуючих  пристроях.</a:t>
            </a:r>
            <a:endParaRPr lang="ru-RU" sz="1400" dirty="0"/>
          </a:p>
        </p:txBody>
      </p:sp>
      <p:sp>
        <p:nvSpPr>
          <p:cNvPr id="6" name="Прямоугольник 5"/>
          <p:cNvSpPr/>
          <p:nvPr/>
        </p:nvSpPr>
        <p:spPr>
          <a:xfrm>
            <a:off x="142844" y="3429000"/>
            <a:ext cx="4429156" cy="123110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buNone/>
            </a:pPr>
            <a:r>
              <a:rPr lang="uk-UA" dirty="0" smtClean="0"/>
              <a:t>	</a:t>
            </a:r>
            <a:r>
              <a:rPr lang="uk-UA" sz="1400" dirty="0" smtClean="0">
                <a:solidFill>
                  <a:srgbClr val="00B050"/>
                </a:solidFill>
              </a:rPr>
              <a:t>Файл</a:t>
            </a:r>
            <a:r>
              <a:rPr lang="uk-UA" sz="1400" dirty="0" smtClean="0"/>
              <a:t> – найменша неподільна одиниця даних на запам'ятовуючому пристрої, яка має власне ім'я та з якою користувач може виконувати операції (наприклад, копіювання, перейменування чи переміщення)</a:t>
            </a:r>
          </a:p>
        </p:txBody>
      </p:sp>
      <p:sp>
        <p:nvSpPr>
          <p:cNvPr id="7" name="Прямоугольник 6"/>
          <p:cNvSpPr/>
          <p:nvPr/>
        </p:nvSpPr>
        <p:spPr>
          <a:xfrm>
            <a:off x="142844" y="4857760"/>
            <a:ext cx="4429156" cy="80021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buNone/>
            </a:pPr>
            <a:r>
              <a:rPr lang="uk-UA" dirty="0" smtClean="0"/>
              <a:t>	</a:t>
            </a:r>
            <a:r>
              <a:rPr lang="uk-UA" sz="1400" dirty="0" smtClean="0">
                <a:solidFill>
                  <a:srgbClr val="00B050"/>
                </a:solidFill>
              </a:rPr>
              <a:t>Каталог</a:t>
            </a:r>
            <a:r>
              <a:rPr lang="uk-UA" sz="1400" dirty="0" smtClean="0"/>
              <a:t> (папка)– це елемент файлової системи, який має власне ім'я  та може містити файли та інші каталоги.</a:t>
            </a:r>
            <a:endParaRPr lang="ru-RU" sz="1400" dirty="0"/>
          </a:p>
        </p:txBody>
      </p:sp>
      <p:pic>
        <p:nvPicPr>
          <p:cNvPr id="1026" name="Picture 2"/>
          <p:cNvPicPr>
            <a:picLocks noChangeAspect="1" noChangeArrowheads="1"/>
          </p:cNvPicPr>
          <p:nvPr/>
        </p:nvPicPr>
        <p:blipFill>
          <a:blip r:embed="rId2" cstate="print"/>
          <a:srcRect/>
          <a:stretch>
            <a:fillRect/>
          </a:stretch>
        </p:blipFill>
        <p:spPr bwMode="auto">
          <a:xfrm>
            <a:off x="179512" y="2276872"/>
            <a:ext cx="1428750" cy="9525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2483768" y="2348880"/>
            <a:ext cx="933452" cy="933452"/>
          </a:xfrm>
          <a:prstGeom prst="rect">
            <a:avLst/>
          </a:prstGeom>
          <a:noFill/>
          <a:ln w="9525">
            <a:noFill/>
            <a:miter lim="800000"/>
            <a:headEnd/>
            <a:tailEnd/>
          </a:ln>
          <a:effectLst/>
        </p:spPr>
      </p:pic>
      <p:sp>
        <p:nvSpPr>
          <p:cNvPr id="11" name="TextBox 10"/>
          <p:cNvSpPr txBox="1"/>
          <p:nvPr/>
        </p:nvSpPr>
        <p:spPr>
          <a:xfrm>
            <a:off x="1571604" y="2714620"/>
            <a:ext cx="857256" cy="461665"/>
          </a:xfrm>
          <a:prstGeom prst="rect">
            <a:avLst/>
          </a:prstGeom>
          <a:noFill/>
        </p:spPr>
        <p:txBody>
          <a:bodyPr wrap="square" rtlCol="0">
            <a:spAutoFit/>
          </a:bodyPr>
          <a:lstStyle/>
          <a:p>
            <a:r>
              <a:rPr lang="uk-UA" sz="1200" dirty="0" smtClean="0"/>
              <a:t>Файлова система</a:t>
            </a:r>
            <a:endParaRPr lang="ru-RU" sz="1200" dirty="0"/>
          </a:p>
        </p:txBody>
      </p:sp>
      <p:sp>
        <p:nvSpPr>
          <p:cNvPr id="12" name="TextBox 11"/>
          <p:cNvSpPr txBox="1"/>
          <p:nvPr/>
        </p:nvSpPr>
        <p:spPr>
          <a:xfrm>
            <a:off x="3500430" y="2928934"/>
            <a:ext cx="857256" cy="276999"/>
          </a:xfrm>
          <a:prstGeom prst="rect">
            <a:avLst/>
          </a:prstGeom>
          <a:noFill/>
        </p:spPr>
        <p:txBody>
          <a:bodyPr wrap="square" rtlCol="0">
            <a:spAutoFit/>
          </a:bodyPr>
          <a:lstStyle/>
          <a:p>
            <a:r>
              <a:rPr lang="uk-UA" sz="1200" dirty="0" smtClean="0"/>
              <a:t>Файл</a:t>
            </a:r>
            <a:endParaRPr lang="ru-RU" sz="1200" dirty="0"/>
          </a:p>
        </p:txBody>
      </p:sp>
      <p:sp>
        <p:nvSpPr>
          <p:cNvPr id="13" name="TextBox 12"/>
          <p:cNvSpPr txBox="1"/>
          <p:nvPr/>
        </p:nvSpPr>
        <p:spPr>
          <a:xfrm>
            <a:off x="1500166" y="2071678"/>
            <a:ext cx="1357322" cy="276999"/>
          </a:xfrm>
          <a:prstGeom prst="rect">
            <a:avLst/>
          </a:prstGeom>
          <a:noFill/>
        </p:spPr>
        <p:txBody>
          <a:bodyPr wrap="square" rtlCol="0">
            <a:spAutoFit/>
          </a:bodyPr>
          <a:lstStyle/>
          <a:p>
            <a:r>
              <a:rPr lang="uk-UA" sz="1200" dirty="0" smtClean="0">
                <a:solidFill>
                  <a:srgbClr val="FF0000"/>
                </a:solidFill>
              </a:rPr>
              <a:t>Для порівняння</a:t>
            </a:r>
            <a:endParaRPr lang="ru-RU" sz="1200" dirty="0">
              <a:solidFill>
                <a:srgbClr val="FF0000"/>
              </a:solidFill>
            </a:endParaRPr>
          </a:p>
        </p:txBody>
      </p:sp>
      <p:pic>
        <p:nvPicPr>
          <p:cNvPr id="1028" name="Picture 4"/>
          <p:cNvPicPr>
            <a:picLocks noChangeAspect="1" noChangeArrowheads="1"/>
          </p:cNvPicPr>
          <p:nvPr/>
        </p:nvPicPr>
        <p:blipFill>
          <a:blip r:embed="rId4" cstate="print"/>
          <a:srcRect/>
          <a:stretch>
            <a:fillRect/>
          </a:stretch>
        </p:blipFill>
        <p:spPr bwMode="auto">
          <a:xfrm>
            <a:off x="214282" y="5714466"/>
            <a:ext cx="1452564" cy="972101"/>
          </a:xfrm>
          <a:prstGeom prst="rect">
            <a:avLst/>
          </a:prstGeom>
          <a:noFill/>
          <a:ln w="9525">
            <a:noFill/>
            <a:miter lim="800000"/>
            <a:headEnd/>
            <a:tailEnd/>
          </a:ln>
          <a:effectLst/>
        </p:spPr>
      </p:pic>
      <p:sp>
        <p:nvSpPr>
          <p:cNvPr id="15" name="TextBox 14"/>
          <p:cNvSpPr txBox="1"/>
          <p:nvPr/>
        </p:nvSpPr>
        <p:spPr>
          <a:xfrm>
            <a:off x="1714480" y="5786454"/>
            <a:ext cx="1357322" cy="276999"/>
          </a:xfrm>
          <a:prstGeom prst="rect">
            <a:avLst/>
          </a:prstGeom>
          <a:noFill/>
        </p:spPr>
        <p:txBody>
          <a:bodyPr wrap="square" rtlCol="0">
            <a:spAutoFit/>
          </a:bodyPr>
          <a:lstStyle/>
          <a:p>
            <a:r>
              <a:rPr lang="uk-UA" sz="1200" dirty="0" smtClean="0">
                <a:solidFill>
                  <a:srgbClr val="FF0000"/>
                </a:solidFill>
              </a:rPr>
              <a:t>Для порівняння</a:t>
            </a:r>
            <a:endParaRPr lang="ru-RU" sz="1200" dirty="0">
              <a:solidFill>
                <a:srgbClr val="FF0000"/>
              </a:solidFill>
            </a:endParaRPr>
          </a:p>
        </p:txBody>
      </p:sp>
      <p:sp>
        <p:nvSpPr>
          <p:cNvPr id="16" name="TextBox 15"/>
          <p:cNvSpPr txBox="1"/>
          <p:nvPr/>
        </p:nvSpPr>
        <p:spPr>
          <a:xfrm>
            <a:off x="1714480" y="6072206"/>
            <a:ext cx="1357322" cy="461665"/>
          </a:xfrm>
          <a:prstGeom prst="rect">
            <a:avLst/>
          </a:prstGeom>
          <a:noFill/>
        </p:spPr>
        <p:txBody>
          <a:bodyPr wrap="square" rtlCol="0">
            <a:spAutoFit/>
          </a:bodyPr>
          <a:lstStyle/>
          <a:p>
            <a:r>
              <a:rPr lang="uk-UA" sz="1200" dirty="0" smtClean="0"/>
              <a:t>Систематизація документів</a:t>
            </a:r>
            <a:endParaRPr lang="ru-RU" sz="1200" dirty="0"/>
          </a:p>
        </p:txBody>
      </p:sp>
      <p:sp>
        <p:nvSpPr>
          <p:cNvPr id="17" name="Нижний колонтитул 16"/>
          <p:cNvSpPr>
            <a:spLocks noGrp="1"/>
          </p:cNvSpPr>
          <p:nvPr>
            <p:ph type="ftr" sz="quarter" idx="11"/>
          </p:nvPr>
        </p:nvSpPr>
        <p:spPr/>
        <p:txBody>
          <a:bodyPr/>
          <a:lstStyle/>
          <a:p>
            <a:r>
              <a:rPr lang="ru-RU" smtClean="0"/>
              <a:t>Іванов. О.Л.</a:t>
            </a:r>
            <a:endParaRPr lang="ru-RU" dirty="0"/>
          </a:p>
        </p:txBody>
      </p:sp>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Стандартная">
      <a:dk1>
        <a:sysClr val="windowText" lastClr="000000"/>
      </a:dk1>
      <a:lt1>
        <a:sysClr val="window" lastClr="F3F3F3"/>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3F3F3"/>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528</TotalTime>
  <Words>589</Words>
  <Application>Microsoft Office PowerPoint</Application>
  <PresentationFormat>Экран (4:3)</PresentationFormat>
  <Paragraphs>123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Трек</vt:lpstr>
      <vt:lpstr>Програмне забезпечення комп'ютерних систем</vt:lpstr>
      <vt:lpstr>Різновиди програмного забезпечення</vt:lpstr>
      <vt:lpstr>Різновиди прикладних програм</vt:lpstr>
      <vt:lpstr>Опис класів деяких програм</vt:lpstr>
      <vt:lpstr>Операційна система </vt:lpstr>
      <vt:lpstr>Основні функції операційної системи</vt:lpstr>
      <vt:lpstr>Світові операційні системи</vt:lpstr>
      <vt:lpstr>Складові операційної системи</vt:lpstr>
      <vt:lpstr>Файлова система</vt:lpstr>
      <vt:lpstr>Бібліотеки системних функцій</vt:lpstr>
      <vt:lpstr>Інтерфейс користувача</vt:lpstr>
      <vt:lpstr>Класифікація операційних систем</vt:lpstr>
      <vt:lpstr>Висновки</vt:lpstr>
    </vt:vector>
  </TitlesOfParts>
  <Company>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dc:title>
  <dc:creator>MilkyWay</dc:creator>
  <cp:lastModifiedBy>Twilight Angel</cp:lastModifiedBy>
  <cp:revision>64</cp:revision>
  <dcterms:created xsi:type="dcterms:W3CDTF">2010-02-17T08:40:33Z</dcterms:created>
  <dcterms:modified xsi:type="dcterms:W3CDTF">2013-02-26T08:55:58Z</dcterms:modified>
</cp:coreProperties>
</file>