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59" r:id="rId12"/>
    <p:sldId id="272" r:id="rId13"/>
    <p:sldId id="269" r:id="rId14"/>
    <p:sldId id="266" r:id="rId15"/>
    <p:sldId id="271" r:id="rId16"/>
    <p:sldId id="270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CC24C-E9E0-4F7A-9968-6AA2F09167D0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085C7F7-5B3A-4219-8933-042ED2503283}">
      <dgm:prSet phldrT="[Текст]"/>
      <dgm:spPr/>
      <dgm:t>
        <a:bodyPr/>
        <a:lstStyle/>
        <a:p>
          <a:r>
            <a:rPr lang="uk-UA" dirty="0" smtClean="0"/>
            <a:t>Інформація кодується у двійковій формі та поділяється на порції, які називаються словами</a:t>
          </a:r>
          <a:endParaRPr lang="ru-RU" dirty="0"/>
        </a:p>
      </dgm:t>
    </dgm:pt>
    <dgm:pt modelId="{831ABAEE-D3D3-4F9E-BE68-DBD5F4F74A7F}" type="parTrans" cxnId="{8A3CDD55-3129-4326-B0EC-7754EF622F2C}">
      <dgm:prSet/>
      <dgm:spPr/>
      <dgm:t>
        <a:bodyPr/>
        <a:lstStyle/>
        <a:p>
          <a:endParaRPr lang="ru-RU"/>
        </a:p>
      </dgm:t>
    </dgm:pt>
    <dgm:pt modelId="{7BE0C800-48E3-45D4-9444-601E3982E2C9}" type="sibTrans" cxnId="{8A3CDD55-3129-4326-B0EC-7754EF622F2C}">
      <dgm:prSet/>
      <dgm:spPr/>
      <dgm:t>
        <a:bodyPr/>
        <a:lstStyle/>
        <a:p>
          <a:endParaRPr lang="ru-RU"/>
        </a:p>
      </dgm:t>
    </dgm:pt>
    <dgm:pt modelId="{B92031A5-EAB0-4B2F-B86D-059A62A6CD2B}">
      <dgm:prSet phldrT="[Текст]"/>
      <dgm:spPr/>
      <dgm:t>
        <a:bodyPr/>
        <a:lstStyle/>
        <a:p>
          <a:r>
            <a:rPr lang="uk-UA" dirty="0" smtClean="0"/>
            <a:t>Алгоритм, згідно з яким має діяти машина, подається як послідовність керуючих слів, які називаються командами</a:t>
          </a:r>
          <a:endParaRPr lang="ru-RU" dirty="0"/>
        </a:p>
      </dgm:t>
    </dgm:pt>
    <dgm:pt modelId="{7360F456-4281-4B0E-A6ED-19CBBCE9EA80}" type="parTrans" cxnId="{07110AD7-D864-4D02-9F17-F9B45C5D7023}">
      <dgm:prSet/>
      <dgm:spPr/>
      <dgm:t>
        <a:bodyPr/>
        <a:lstStyle/>
        <a:p>
          <a:endParaRPr lang="ru-RU"/>
        </a:p>
      </dgm:t>
    </dgm:pt>
    <dgm:pt modelId="{F2AE0977-651D-4C5C-8176-02D9D7C79F77}" type="sibTrans" cxnId="{07110AD7-D864-4D02-9F17-F9B45C5D7023}">
      <dgm:prSet/>
      <dgm:spPr/>
      <dgm:t>
        <a:bodyPr/>
        <a:lstStyle/>
        <a:p>
          <a:endParaRPr lang="ru-RU"/>
        </a:p>
      </dgm:t>
    </dgm:pt>
    <dgm:pt modelId="{BBFF18E4-FC81-4598-802B-45BA91542413}">
      <dgm:prSet phldrT="[Текст]"/>
      <dgm:spPr/>
      <dgm:t>
        <a:bodyPr/>
        <a:lstStyle/>
        <a:p>
          <a:r>
            <a:rPr lang="uk-UA" dirty="0" smtClean="0"/>
            <a:t>Сукупність команд, що кодує алгоритм, називається програмою. Програми та дані зберігаються в одній пам'яті </a:t>
          </a:r>
          <a:endParaRPr lang="ru-RU" dirty="0"/>
        </a:p>
      </dgm:t>
    </dgm:pt>
    <dgm:pt modelId="{C066DA37-1E23-4973-8109-FAF3697ACC5A}" type="parTrans" cxnId="{A0063A15-8B29-4B06-B9A7-ED2CC02EFCB1}">
      <dgm:prSet/>
      <dgm:spPr/>
      <dgm:t>
        <a:bodyPr/>
        <a:lstStyle/>
        <a:p>
          <a:endParaRPr lang="ru-RU"/>
        </a:p>
      </dgm:t>
    </dgm:pt>
    <dgm:pt modelId="{42681A08-DE68-4F8C-ABF7-758A56512FF8}" type="sibTrans" cxnId="{A0063A15-8B29-4B06-B9A7-ED2CC02EFCB1}">
      <dgm:prSet/>
      <dgm:spPr/>
      <dgm:t>
        <a:bodyPr/>
        <a:lstStyle/>
        <a:p>
          <a:endParaRPr lang="ru-RU"/>
        </a:p>
      </dgm:t>
    </dgm:pt>
    <dgm:pt modelId="{2D2524C7-CA82-444B-B46C-44388A211BB6}">
      <dgm:prSet phldrT="[Текст]"/>
      <dgm:spPr/>
      <dgm:t>
        <a:bodyPr/>
        <a:lstStyle/>
        <a:p>
          <a:r>
            <a:rPr lang="uk-UA" dirty="0" smtClean="0"/>
            <a:t>Центральний процесор читає команди із пам'яті та визначає, які дії слід виконувати.  Обробка інформації згідно з алгоритмом зводиться до послідовного виконання команд у порядку, однозначно визначеному програмою</a:t>
          </a:r>
          <a:endParaRPr lang="ru-RU" dirty="0"/>
        </a:p>
      </dgm:t>
    </dgm:pt>
    <dgm:pt modelId="{BE7AE59B-13EE-4946-89B1-DF4FEB4C2799}" type="parTrans" cxnId="{EF2FC1D0-017F-4E6A-A3DB-B21A68D2720E}">
      <dgm:prSet/>
      <dgm:spPr/>
      <dgm:t>
        <a:bodyPr/>
        <a:lstStyle/>
        <a:p>
          <a:endParaRPr lang="ru-RU"/>
        </a:p>
      </dgm:t>
    </dgm:pt>
    <dgm:pt modelId="{03E8865C-EAEE-4B15-8B54-003BE6D337EC}" type="sibTrans" cxnId="{EF2FC1D0-017F-4E6A-A3DB-B21A68D2720E}">
      <dgm:prSet/>
      <dgm:spPr/>
      <dgm:t>
        <a:bodyPr/>
        <a:lstStyle/>
        <a:p>
          <a:endParaRPr lang="ru-RU"/>
        </a:p>
      </dgm:t>
    </dgm:pt>
    <dgm:pt modelId="{67814CFF-721D-432D-8047-8E742BF39226}">
      <dgm:prSet phldrT="[Текст]"/>
      <dgm:spPr/>
      <dgm:t>
        <a:bodyPr/>
        <a:lstStyle/>
        <a:p>
          <a:r>
            <a:rPr lang="uk-UA" dirty="0" smtClean="0"/>
            <a:t>Структурно пам’ять складається з пронумерованих комірок</a:t>
          </a:r>
          <a:endParaRPr lang="ru-RU" dirty="0"/>
        </a:p>
      </dgm:t>
    </dgm:pt>
    <dgm:pt modelId="{DFF58863-2B2E-48F4-96C6-AF868D2DEC7B}" type="parTrans" cxnId="{51581CE4-9E49-4316-9F18-3CCC5E0D6C7A}">
      <dgm:prSet/>
      <dgm:spPr/>
      <dgm:t>
        <a:bodyPr/>
        <a:lstStyle/>
        <a:p>
          <a:endParaRPr lang="ru-RU"/>
        </a:p>
      </dgm:t>
    </dgm:pt>
    <dgm:pt modelId="{63D8B3D4-6505-4A9B-867B-8DEDFD5B3FFD}" type="sibTrans" cxnId="{51581CE4-9E49-4316-9F18-3CCC5E0D6C7A}">
      <dgm:prSet/>
      <dgm:spPr/>
      <dgm:t>
        <a:bodyPr/>
        <a:lstStyle/>
        <a:p>
          <a:endParaRPr lang="ru-RU"/>
        </a:p>
      </dgm:t>
    </dgm:pt>
    <dgm:pt modelId="{D8653497-A2C4-41A6-B5A7-D26DEBC393AA}">
      <dgm:prSet phldrT="[Текст]"/>
      <dgm:spPr/>
      <dgm:t>
        <a:bodyPr/>
        <a:lstStyle/>
        <a:p>
          <a:r>
            <a:rPr lang="uk-UA" dirty="0" smtClean="0"/>
            <a:t>Арифметичні та логічні операції виконує арифметико-логічний пристрій, а які саме це операції – визначає пристрій керування</a:t>
          </a:r>
          <a:endParaRPr lang="ru-RU" dirty="0"/>
        </a:p>
      </dgm:t>
    </dgm:pt>
    <dgm:pt modelId="{348B9BE7-BC33-47B4-9044-2A9D656C6C46}" type="parTrans" cxnId="{89650F8A-40A8-4879-A451-35FE0C226349}">
      <dgm:prSet/>
      <dgm:spPr/>
      <dgm:t>
        <a:bodyPr/>
        <a:lstStyle/>
        <a:p>
          <a:endParaRPr lang="ru-RU"/>
        </a:p>
      </dgm:t>
    </dgm:pt>
    <dgm:pt modelId="{568F7DB1-1419-4015-ADD7-9FB1E15BFCD0}" type="sibTrans" cxnId="{89650F8A-40A8-4879-A451-35FE0C226349}">
      <dgm:prSet/>
      <dgm:spPr/>
      <dgm:t>
        <a:bodyPr/>
        <a:lstStyle/>
        <a:p>
          <a:endParaRPr lang="ru-RU"/>
        </a:p>
      </dgm:t>
    </dgm:pt>
    <dgm:pt modelId="{6E204E79-AA32-498E-95CF-F8228668CC7E}">
      <dgm:prSet phldrT="[Текст]"/>
      <dgm:spPr/>
      <dgm:t>
        <a:bodyPr/>
        <a:lstStyle/>
        <a:p>
          <a:r>
            <a:rPr lang="uk-UA" dirty="0" smtClean="0"/>
            <a:t>Пристрій керування та </a:t>
          </a:r>
          <a:r>
            <a:rPr lang="uk-UA" dirty="0" err="1" smtClean="0"/>
            <a:t>АЛП</a:t>
          </a:r>
          <a:r>
            <a:rPr lang="uk-UA" dirty="0" smtClean="0"/>
            <a:t> зазвичай об'єднують в один, який називається центральним процесором</a:t>
          </a:r>
          <a:endParaRPr lang="ru-RU" dirty="0"/>
        </a:p>
      </dgm:t>
    </dgm:pt>
    <dgm:pt modelId="{1553F068-8C3E-4AA0-8059-5CC63D5046E5}" type="parTrans" cxnId="{CBF39F80-3094-447A-B82F-6B25CE12FC2D}">
      <dgm:prSet/>
      <dgm:spPr/>
      <dgm:t>
        <a:bodyPr/>
        <a:lstStyle/>
        <a:p>
          <a:endParaRPr lang="ru-RU"/>
        </a:p>
      </dgm:t>
    </dgm:pt>
    <dgm:pt modelId="{B5441717-D139-4678-8DB3-A62B04475C90}" type="sibTrans" cxnId="{CBF39F80-3094-447A-B82F-6B25CE12FC2D}">
      <dgm:prSet/>
      <dgm:spPr/>
      <dgm:t>
        <a:bodyPr/>
        <a:lstStyle/>
        <a:p>
          <a:endParaRPr lang="ru-RU"/>
        </a:p>
      </dgm:t>
    </dgm:pt>
    <dgm:pt modelId="{80493B0D-9830-4082-8CE6-DDB9D977106E}" type="pres">
      <dgm:prSet presAssocID="{3E5CC24C-E9E0-4F7A-9968-6AA2F09167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D4B5A5-390F-4C6A-A3E5-60A1325F2464}" type="pres">
      <dgm:prSet presAssocID="{4085C7F7-5B3A-4219-8933-042ED250328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EF03-A5B8-4B86-B685-CB2F8F0FE06D}" type="pres">
      <dgm:prSet presAssocID="{7BE0C800-48E3-45D4-9444-601E3982E2C9}" presName="spacer" presStyleCnt="0"/>
      <dgm:spPr/>
    </dgm:pt>
    <dgm:pt modelId="{E13FC2DA-0BFA-4D44-BC6A-978A59A9ED18}" type="pres">
      <dgm:prSet presAssocID="{B92031A5-EAB0-4B2F-B86D-059A62A6CD2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AEF98-D823-404D-B813-1F4ED5A9D7FE}" type="pres">
      <dgm:prSet presAssocID="{F2AE0977-651D-4C5C-8176-02D9D7C79F77}" presName="spacer" presStyleCnt="0"/>
      <dgm:spPr/>
    </dgm:pt>
    <dgm:pt modelId="{A5D1D587-B638-4E6A-A845-092EEB1879C4}" type="pres">
      <dgm:prSet presAssocID="{BBFF18E4-FC81-4598-802B-45BA9154241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60B3F-BC4D-44A1-B433-AAAFCE0391C1}" type="pres">
      <dgm:prSet presAssocID="{42681A08-DE68-4F8C-ABF7-758A56512FF8}" presName="spacer" presStyleCnt="0"/>
      <dgm:spPr/>
    </dgm:pt>
    <dgm:pt modelId="{1DAF8F72-B618-4267-8985-52D3B6E0EFF0}" type="pres">
      <dgm:prSet presAssocID="{67814CFF-721D-432D-8047-8E742BF3922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17462-14B4-44C7-AD5E-E38983A62D00}" type="pres">
      <dgm:prSet presAssocID="{63D8B3D4-6505-4A9B-867B-8DEDFD5B3FFD}" presName="spacer" presStyleCnt="0"/>
      <dgm:spPr/>
    </dgm:pt>
    <dgm:pt modelId="{01598CE0-8B6D-426F-8F22-F7DAC8B8E170}" type="pres">
      <dgm:prSet presAssocID="{D8653497-A2C4-41A6-B5A7-D26DEBC393A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7C234-07FA-4766-816A-8D01853C59F3}" type="pres">
      <dgm:prSet presAssocID="{568F7DB1-1419-4015-ADD7-9FB1E15BFCD0}" presName="spacer" presStyleCnt="0"/>
      <dgm:spPr/>
    </dgm:pt>
    <dgm:pt modelId="{7ADE2E4F-BF6F-49F8-88D8-497D53FAFC47}" type="pres">
      <dgm:prSet presAssocID="{6E204E79-AA32-498E-95CF-F8228668CC7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494AD-8296-406B-A04D-A7C38E88F34B}" type="pres">
      <dgm:prSet presAssocID="{B5441717-D139-4678-8DB3-A62B04475C90}" presName="spacer" presStyleCnt="0"/>
      <dgm:spPr/>
    </dgm:pt>
    <dgm:pt modelId="{CEF7988C-ECB4-4C24-852C-FB646F8A3024}" type="pres">
      <dgm:prSet presAssocID="{2D2524C7-CA82-444B-B46C-44388A211BB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2FC1D0-017F-4E6A-A3DB-B21A68D2720E}" srcId="{3E5CC24C-E9E0-4F7A-9968-6AA2F09167D0}" destId="{2D2524C7-CA82-444B-B46C-44388A211BB6}" srcOrd="6" destOrd="0" parTransId="{BE7AE59B-13EE-4946-89B1-DF4FEB4C2799}" sibTransId="{03E8865C-EAEE-4B15-8B54-003BE6D337EC}"/>
    <dgm:cxn modelId="{8A3CDD55-3129-4326-B0EC-7754EF622F2C}" srcId="{3E5CC24C-E9E0-4F7A-9968-6AA2F09167D0}" destId="{4085C7F7-5B3A-4219-8933-042ED2503283}" srcOrd="0" destOrd="0" parTransId="{831ABAEE-D3D3-4F9E-BE68-DBD5F4F74A7F}" sibTransId="{7BE0C800-48E3-45D4-9444-601E3982E2C9}"/>
    <dgm:cxn modelId="{F738A249-747B-421F-8430-E25BBCFF8A0B}" type="presOf" srcId="{6E204E79-AA32-498E-95CF-F8228668CC7E}" destId="{7ADE2E4F-BF6F-49F8-88D8-497D53FAFC47}" srcOrd="0" destOrd="0" presId="urn:microsoft.com/office/officeart/2005/8/layout/vList2"/>
    <dgm:cxn modelId="{756C4A83-DBAD-4C8D-9AA8-A8C048A9A787}" type="presOf" srcId="{B92031A5-EAB0-4B2F-B86D-059A62A6CD2B}" destId="{E13FC2DA-0BFA-4D44-BC6A-978A59A9ED18}" srcOrd="0" destOrd="0" presId="urn:microsoft.com/office/officeart/2005/8/layout/vList2"/>
    <dgm:cxn modelId="{7D65973E-F0C6-4504-A6EB-C688DAEBE827}" type="presOf" srcId="{D8653497-A2C4-41A6-B5A7-D26DEBC393AA}" destId="{01598CE0-8B6D-426F-8F22-F7DAC8B8E170}" srcOrd="0" destOrd="0" presId="urn:microsoft.com/office/officeart/2005/8/layout/vList2"/>
    <dgm:cxn modelId="{51581CE4-9E49-4316-9F18-3CCC5E0D6C7A}" srcId="{3E5CC24C-E9E0-4F7A-9968-6AA2F09167D0}" destId="{67814CFF-721D-432D-8047-8E742BF39226}" srcOrd="3" destOrd="0" parTransId="{DFF58863-2B2E-48F4-96C6-AF868D2DEC7B}" sibTransId="{63D8B3D4-6505-4A9B-867B-8DEDFD5B3FFD}"/>
    <dgm:cxn modelId="{A7C6E4F3-2A44-47C6-AFD4-07E82DB22CBD}" type="presOf" srcId="{4085C7F7-5B3A-4219-8933-042ED2503283}" destId="{4BD4B5A5-390F-4C6A-A3E5-60A1325F2464}" srcOrd="0" destOrd="0" presId="urn:microsoft.com/office/officeart/2005/8/layout/vList2"/>
    <dgm:cxn modelId="{393C7636-09DD-44F9-9CA0-9671D22FE90B}" type="presOf" srcId="{3E5CC24C-E9E0-4F7A-9968-6AA2F09167D0}" destId="{80493B0D-9830-4082-8CE6-DDB9D977106E}" srcOrd="0" destOrd="0" presId="urn:microsoft.com/office/officeart/2005/8/layout/vList2"/>
    <dgm:cxn modelId="{A0063A15-8B29-4B06-B9A7-ED2CC02EFCB1}" srcId="{3E5CC24C-E9E0-4F7A-9968-6AA2F09167D0}" destId="{BBFF18E4-FC81-4598-802B-45BA91542413}" srcOrd="2" destOrd="0" parTransId="{C066DA37-1E23-4973-8109-FAF3697ACC5A}" sibTransId="{42681A08-DE68-4F8C-ABF7-758A56512FF8}"/>
    <dgm:cxn modelId="{02B0A77C-DDDC-4E29-A18C-A921ACD2A775}" type="presOf" srcId="{67814CFF-721D-432D-8047-8E742BF39226}" destId="{1DAF8F72-B618-4267-8985-52D3B6E0EFF0}" srcOrd="0" destOrd="0" presId="urn:microsoft.com/office/officeart/2005/8/layout/vList2"/>
    <dgm:cxn modelId="{CBF39F80-3094-447A-B82F-6B25CE12FC2D}" srcId="{3E5CC24C-E9E0-4F7A-9968-6AA2F09167D0}" destId="{6E204E79-AA32-498E-95CF-F8228668CC7E}" srcOrd="5" destOrd="0" parTransId="{1553F068-8C3E-4AA0-8059-5CC63D5046E5}" sibTransId="{B5441717-D139-4678-8DB3-A62B04475C90}"/>
    <dgm:cxn modelId="{89650F8A-40A8-4879-A451-35FE0C226349}" srcId="{3E5CC24C-E9E0-4F7A-9968-6AA2F09167D0}" destId="{D8653497-A2C4-41A6-B5A7-D26DEBC393AA}" srcOrd="4" destOrd="0" parTransId="{348B9BE7-BC33-47B4-9044-2A9D656C6C46}" sibTransId="{568F7DB1-1419-4015-ADD7-9FB1E15BFCD0}"/>
    <dgm:cxn modelId="{FB484A33-7C03-40C9-BAAE-6D27C33A5EE0}" type="presOf" srcId="{BBFF18E4-FC81-4598-802B-45BA91542413}" destId="{A5D1D587-B638-4E6A-A845-092EEB1879C4}" srcOrd="0" destOrd="0" presId="urn:microsoft.com/office/officeart/2005/8/layout/vList2"/>
    <dgm:cxn modelId="{07110AD7-D864-4D02-9F17-F9B45C5D7023}" srcId="{3E5CC24C-E9E0-4F7A-9968-6AA2F09167D0}" destId="{B92031A5-EAB0-4B2F-B86D-059A62A6CD2B}" srcOrd="1" destOrd="0" parTransId="{7360F456-4281-4B0E-A6ED-19CBBCE9EA80}" sibTransId="{F2AE0977-651D-4C5C-8176-02D9D7C79F77}"/>
    <dgm:cxn modelId="{837DBE94-F475-4E11-8F90-FAB6C6A5D365}" type="presOf" srcId="{2D2524C7-CA82-444B-B46C-44388A211BB6}" destId="{CEF7988C-ECB4-4C24-852C-FB646F8A3024}" srcOrd="0" destOrd="0" presId="urn:microsoft.com/office/officeart/2005/8/layout/vList2"/>
    <dgm:cxn modelId="{D3461F19-2C8D-4E5D-92FF-B0E663D0C884}" type="presParOf" srcId="{80493B0D-9830-4082-8CE6-DDB9D977106E}" destId="{4BD4B5A5-390F-4C6A-A3E5-60A1325F2464}" srcOrd="0" destOrd="0" presId="urn:microsoft.com/office/officeart/2005/8/layout/vList2"/>
    <dgm:cxn modelId="{CCE7EAF9-6449-42A1-A77F-8C29296D1F0B}" type="presParOf" srcId="{80493B0D-9830-4082-8CE6-DDB9D977106E}" destId="{089EEF03-A5B8-4B86-B685-CB2F8F0FE06D}" srcOrd="1" destOrd="0" presId="urn:microsoft.com/office/officeart/2005/8/layout/vList2"/>
    <dgm:cxn modelId="{25FBD47E-DC6C-4E7A-BF70-477EEF5D960D}" type="presParOf" srcId="{80493B0D-9830-4082-8CE6-DDB9D977106E}" destId="{E13FC2DA-0BFA-4D44-BC6A-978A59A9ED18}" srcOrd="2" destOrd="0" presId="urn:microsoft.com/office/officeart/2005/8/layout/vList2"/>
    <dgm:cxn modelId="{8AB24ACA-73FB-42FB-8C9B-ADF40E974BC1}" type="presParOf" srcId="{80493B0D-9830-4082-8CE6-DDB9D977106E}" destId="{E59AEF98-D823-404D-B813-1F4ED5A9D7FE}" srcOrd="3" destOrd="0" presId="urn:microsoft.com/office/officeart/2005/8/layout/vList2"/>
    <dgm:cxn modelId="{3765DD1F-4555-4130-BF94-1ACDA1B10339}" type="presParOf" srcId="{80493B0D-9830-4082-8CE6-DDB9D977106E}" destId="{A5D1D587-B638-4E6A-A845-092EEB1879C4}" srcOrd="4" destOrd="0" presId="urn:microsoft.com/office/officeart/2005/8/layout/vList2"/>
    <dgm:cxn modelId="{977FDAC6-7D8C-49F1-B290-44C33B87AA38}" type="presParOf" srcId="{80493B0D-9830-4082-8CE6-DDB9D977106E}" destId="{46860B3F-BC4D-44A1-B433-AAAFCE0391C1}" srcOrd="5" destOrd="0" presId="urn:microsoft.com/office/officeart/2005/8/layout/vList2"/>
    <dgm:cxn modelId="{46260275-EA29-4D5C-8C35-23FCF15E7A5C}" type="presParOf" srcId="{80493B0D-9830-4082-8CE6-DDB9D977106E}" destId="{1DAF8F72-B618-4267-8985-52D3B6E0EFF0}" srcOrd="6" destOrd="0" presId="urn:microsoft.com/office/officeart/2005/8/layout/vList2"/>
    <dgm:cxn modelId="{43FCCC9D-9BB5-46C4-B286-3D95443506A0}" type="presParOf" srcId="{80493B0D-9830-4082-8CE6-DDB9D977106E}" destId="{EE517462-14B4-44C7-AD5E-E38983A62D00}" srcOrd="7" destOrd="0" presId="urn:microsoft.com/office/officeart/2005/8/layout/vList2"/>
    <dgm:cxn modelId="{28773596-BD70-4492-9525-3C8531A10107}" type="presParOf" srcId="{80493B0D-9830-4082-8CE6-DDB9D977106E}" destId="{01598CE0-8B6D-426F-8F22-F7DAC8B8E170}" srcOrd="8" destOrd="0" presId="urn:microsoft.com/office/officeart/2005/8/layout/vList2"/>
    <dgm:cxn modelId="{EA32A24D-2715-4225-AB11-3F68704F59E1}" type="presParOf" srcId="{80493B0D-9830-4082-8CE6-DDB9D977106E}" destId="{0B97C234-07FA-4766-816A-8D01853C59F3}" srcOrd="9" destOrd="0" presId="urn:microsoft.com/office/officeart/2005/8/layout/vList2"/>
    <dgm:cxn modelId="{7764D583-EA36-4A19-A707-27468973088A}" type="presParOf" srcId="{80493B0D-9830-4082-8CE6-DDB9D977106E}" destId="{7ADE2E4F-BF6F-49F8-88D8-497D53FAFC47}" srcOrd="10" destOrd="0" presId="urn:microsoft.com/office/officeart/2005/8/layout/vList2"/>
    <dgm:cxn modelId="{5370583F-B892-4E2F-A449-47F158A950F0}" type="presParOf" srcId="{80493B0D-9830-4082-8CE6-DDB9D977106E}" destId="{6E3494AD-8296-406B-A04D-A7C38E88F34B}" srcOrd="11" destOrd="0" presId="urn:microsoft.com/office/officeart/2005/8/layout/vList2"/>
    <dgm:cxn modelId="{22FA8DE9-A7BD-4CDF-912A-0E0381DE39B0}" type="presParOf" srcId="{80493B0D-9830-4082-8CE6-DDB9D977106E}" destId="{CEF7988C-ECB4-4C24-852C-FB646F8A302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4496A-D897-4AFF-BA48-F15F1344BDA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C6F5D-EC6C-4AB6-B52C-DCE61345437A}">
      <dgm:prSet phldrT="[Текст]"/>
      <dgm:spPr/>
      <dgm:t>
        <a:bodyPr/>
        <a:lstStyle/>
        <a:p>
          <a:r>
            <a:rPr lang="uk-UA" dirty="0" smtClean="0"/>
            <a:t>Пристрої обробки</a:t>
          </a:r>
          <a:endParaRPr lang="ru-RU" dirty="0"/>
        </a:p>
      </dgm:t>
    </dgm:pt>
    <dgm:pt modelId="{E41565F2-0CEC-4132-9E66-C9A61CAEA975}" type="parTrans" cxnId="{5841CC3D-5D5B-4AC5-B14C-73FB21591816}">
      <dgm:prSet/>
      <dgm:spPr/>
      <dgm:t>
        <a:bodyPr/>
        <a:lstStyle/>
        <a:p>
          <a:endParaRPr lang="ru-RU"/>
        </a:p>
      </dgm:t>
    </dgm:pt>
    <dgm:pt modelId="{B092A307-D062-41C8-B83D-D2DFB54D490A}" type="sibTrans" cxnId="{5841CC3D-5D5B-4AC5-B14C-73FB21591816}">
      <dgm:prSet/>
      <dgm:spPr/>
      <dgm:t>
        <a:bodyPr/>
        <a:lstStyle/>
        <a:p>
          <a:endParaRPr lang="ru-RU"/>
        </a:p>
      </dgm:t>
    </dgm:pt>
    <dgm:pt modelId="{C6BF04F9-68F6-4879-8E8C-21FA736E1520}">
      <dgm:prSet phldrT="[Текст]"/>
      <dgm:spPr/>
      <dgm:t>
        <a:bodyPr/>
        <a:lstStyle/>
        <a:p>
          <a:r>
            <a:rPr lang="uk-UA" dirty="0" smtClean="0"/>
            <a:t>Центральний процесор</a:t>
          </a:r>
          <a:endParaRPr lang="ru-RU" dirty="0"/>
        </a:p>
      </dgm:t>
    </dgm:pt>
    <dgm:pt modelId="{D5A22B35-530B-45CF-9FEF-E59178CE9E38}" type="parTrans" cxnId="{7007D288-456F-4FB0-A7B9-E914C711F9A1}">
      <dgm:prSet/>
      <dgm:spPr/>
      <dgm:t>
        <a:bodyPr/>
        <a:lstStyle/>
        <a:p>
          <a:endParaRPr lang="ru-RU"/>
        </a:p>
      </dgm:t>
    </dgm:pt>
    <dgm:pt modelId="{6C69606B-9122-4E80-AD98-A5CA900940CA}" type="sibTrans" cxnId="{7007D288-456F-4FB0-A7B9-E914C711F9A1}">
      <dgm:prSet/>
      <dgm:spPr/>
      <dgm:t>
        <a:bodyPr/>
        <a:lstStyle/>
        <a:p>
          <a:endParaRPr lang="ru-RU"/>
        </a:p>
      </dgm:t>
    </dgm:pt>
    <dgm:pt modelId="{9C1AB942-DF9E-4676-9AB8-82A27C85096C}">
      <dgm:prSet phldrT="[Текст]"/>
      <dgm:spPr/>
      <dgm:t>
        <a:bodyPr/>
        <a:lstStyle/>
        <a:p>
          <a:r>
            <a:rPr lang="uk-UA" dirty="0" smtClean="0"/>
            <a:t>Внутрішня пам'ять </a:t>
          </a:r>
          <a:endParaRPr lang="ru-RU" dirty="0"/>
        </a:p>
      </dgm:t>
    </dgm:pt>
    <dgm:pt modelId="{6399DD2F-C87D-4BDF-A27F-DF4A1EB41D45}" type="parTrans" cxnId="{3BE1DDAD-AB55-4514-AB47-59F546D4D3CB}">
      <dgm:prSet/>
      <dgm:spPr/>
      <dgm:t>
        <a:bodyPr/>
        <a:lstStyle/>
        <a:p>
          <a:endParaRPr lang="ru-RU"/>
        </a:p>
      </dgm:t>
    </dgm:pt>
    <dgm:pt modelId="{7386DAFE-D288-47A3-A2D0-4D8EDCD6C587}" type="sibTrans" cxnId="{3BE1DDAD-AB55-4514-AB47-59F546D4D3CB}">
      <dgm:prSet/>
      <dgm:spPr/>
      <dgm:t>
        <a:bodyPr/>
        <a:lstStyle/>
        <a:p>
          <a:endParaRPr lang="ru-RU"/>
        </a:p>
      </dgm:t>
    </dgm:pt>
    <dgm:pt modelId="{9B0C5624-2D9E-40B3-ABD7-7BAA25EB9991}">
      <dgm:prSet phldrT="[Текст]"/>
      <dgm:spPr/>
      <dgm:t>
        <a:bodyPr/>
        <a:lstStyle/>
        <a:p>
          <a:r>
            <a:rPr lang="uk-UA" dirty="0" smtClean="0"/>
            <a:t>Пристрої зберігання</a:t>
          </a:r>
          <a:endParaRPr lang="ru-RU" dirty="0"/>
        </a:p>
      </dgm:t>
    </dgm:pt>
    <dgm:pt modelId="{C7A5BA25-3E7D-40F0-8739-402510CD1ECF}" type="parTrans" cxnId="{DA2F11A4-2076-48F0-BE44-1EC0D2434CAE}">
      <dgm:prSet/>
      <dgm:spPr/>
      <dgm:t>
        <a:bodyPr/>
        <a:lstStyle/>
        <a:p>
          <a:endParaRPr lang="ru-RU"/>
        </a:p>
      </dgm:t>
    </dgm:pt>
    <dgm:pt modelId="{33B3F63C-D045-4E21-B98C-6B9883BE0077}" type="sibTrans" cxnId="{DA2F11A4-2076-48F0-BE44-1EC0D2434CAE}">
      <dgm:prSet/>
      <dgm:spPr/>
      <dgm:t>
        <a:bodyPr/>
        <a:lstStyle/>
        <a:p>
          <a:endParaRPr lang="ru-RU"/>
        </a:p>
      </dgm:t>
    </dgm:pt>
    <dgm:pt modelId="{FC4109F0-097C-4E5F-9DE0-14DE884914A8}">
      <dgm:prSet phldrT="[Текст]"/>
      <dgm:spPr/>
      <dgm:t>
        <a:bodyPr/>
        <a:lstStyle/>
        <a:p>
          <a:r>
            <a:rPr lang="uk-UA" dirty="0" smtClean="0"/>
            <a:t>Жорсткий диск</a:t>
          </a:r>
          <a:endParaRPr lang="ru-RU" dirty="0"/>
        </a:p>
      </dgm:t>
    </dgm:pt>
    <dgm:pt modelId="{A9AEA926-1E10-4B73-9892-D479C850DA13}" type="parTrans" cxnId="{CB6593C2-1702-4AE2-B75C-FB2EB792DC79}">
      <dgm:prSet/>
      <dgm:spPr/>
      <dgm:t>
        <a:bodyPr/>
        <a:lstStyle/>
        <a:p>
          <a:endParaRPr lang="ru-RU"/>
        </a:p>
      </dgm:t>
    </dgm:pt>
    <dgm:pt modelId="{2E2A75D1-E45E-4183-AE28-C9D23AA88466}" type="sibTrans" cxnId="{CB6593C2-1702-4AE2-B75C-FB2EB792DC79}">
      <dgm:prSet/>
      <dgm:spPr/>
      <dgm:t>
        <a:bodyPr/>
        <a:lstStyle/>
        <a:p>
          <a:endParaRPr lang="ru-RU"/>
        </a:p>
      </dgm:t>
    </dgm:pt>
    <dgm:pt modelId="{D8DFF3FA-5CC1-472C-A30F-392DD5D6DD4C}">
      <dgm:prSet phldrT="[Текст]"/>
      <dgm:spPr/>
      <dgm:t>
        <a:bodyPr/>
        <a:lstStyle/>
        <a:p>
          <a:r>
            <a:rPr lang="en-US" dirty="0" smtClean="0"/>
            <a:t>DVD</a:t>
          </a:r>
          <a:r>
            <a:rPr lang="uk-UA" dirty="0" smtClean="0"/>
            <a:t> - дисковод</a:t>
          </a:r>
          <a:endParaRPr lang="ru-RU" dirty="0"/>
        </a:p>
      </dgm:t>
    </dgm:pt>
    <dgm:pt modelId="{6EE7C507-993D-4E85-B280-EC36A904810C}" type="parTrans" cxnId="{6BCE7C66-EFF0-449C-B406-E6940145EAFB}">
      <dgm:prSet/>
      <dgm:spPr/>
      <dgm:t>
        <a:bodyPr/>
        <a:lstStyle/>
        <a:p>
          <a:endParaRPr lang="ru-RU"/>
        </a:p>
      </dgm:t>
    </dgm:pt>
    <dgm:pt modelId="{A267B68B-698B-48E1-AD8D-BB8878D90133}" type="sibTrans" cxnId="{6BCE7C66-EFF0-449C-B406-E6940145EAFB}">
      <dgm:prSet/>
      <dgm:spPr/>
      <dgm:t>
        <a:bodyPr/>
        <a:lstStyle/>
        <a:p>
          <a:endParaRPr lang="ru-RU"/>
        </a:p>
      </dgm:t>
    </dgm:pt>
    <dgm:pt modelId="{18ECDFAB-1B0F-4702-BF23-3F195BBF7ED1}">
      <dgm:prSet phldrT="[Текст]"/>
      <dgm:spPr/>
      <dgm:t>
        <a:bodyPr/>
        <a:lstStyle/>
        <a:p>
          <a:r>
            <a:rPr lang="uk-UA" dirty="0" smtClean="0"/>
            <a:t>Мережна плата</a:t>
          </a:r>
          <a:endParaRPr lang="ru-RU" dirty="0"/>
        </a:p>
      </dgm:t>
    </dgm:pt>
    <dgm:pt modelId="{C00B47CE-5C48-4D05-9DF2-95F25C38C434}" type="parTrans" cxnId="{BE9E22D2-E8EE-466B-8ED4-96AE81A1F834}">
      <dgm:prSet/>
      <dgm:spPr/>
      <dgm:t>
        <a:bodyPr/>
        <a:lstStyle/>
        <a:p>
          <a:endParaRPr lang="ru-RU"/>
        </a:p>
      </dgm:t>
    </dgm:pt>
    <dgm:pt modelId="{04D5773C-681A-42F7-9519-939ADBF12431}" type="sibTrans" cxnId="{BE9E22D2-E8EE-466B-8ED4-96AE81A1F834}">
      <dgm:prSet/>
      <dgm:spPr/>
      <dgm:t>
        <a:bodyPr/>
        <a:lstStyle/>
        <a:p>
          <a:endParaRPr lang="ru-RU"/>
        </a:p>
      </dgm:t>
    </dgm:pt>
    <dgm:pt modelId="{6A38E9CC-3109-407B-AD46-23957EE7D2B8}">
      <dgm:prSet phldrT="[Текст]"/>
      <dgm:spPr/>
      <dgm:t>
        <a:bodyPr/>
        <a:lstStyle/>
        <a:p>
          <a:r>
            <a:rPr lang="uk-UA" dirty="0" smtClean="0"/>
            <a:t>Пристрої введення</a:t>
          </a:r>
          <a:endParaRPr lang="ru-RU" dirty="0"/>
        </a:p>
      </dgm:t>
    </dgm:pt>
    <dgm:pt modelId="{CDF269D0-B744-46FF-A77E-8CA91D9F0C22}" type="parTrans" cxnId="{148CF6DF-12E7-4E02-8A53-229D8318EBBB}">
      <dgm:prSet/>
      <dgm:spPr/>
      <dgm:t>
        <a:bodyPr/>
        <a:lstStyle/>
        <a:p>
          <a:endParaRPr lang="ru-RU"/>
        </a:p>
      </dgm:t>
    </dgm:pt>
    <dgm:pt modelId="{8C4B87FB-D635-4996-B445-527CE51C9910}" type="sibTrans" cxnId="{148CF6DF-12E7-4E02-8A53-229D8318EBBB}">
      <dgm:prSet/>
      <dgm:spPr/>
      <dgm:t>
        <a:bodyPr/>
        <a:lstStyle/>
        <a:p>
          <a:endParaRPr lang="ru-RU"/>
        </a:p>
      </dgm:t>
    </dgm:pt>
    <dgm:pt modelId="{53EAD8E2-4A2E-4A66-8002-5776BE70872F}">
      <dgm:prSet phldrT="[Текст]"/>
      <dgm:spPr/>
      <dgm:t>
        <a:bodyPr/>
        <a:lstStyle/>
        <a:p>
          <a:r>
            <a:rPr lang="uk-UA" dirty="0" smtClean="0"/>
            <a:t>Клавіатура </a:t>
          </a:r>
          <a:endParaRPr lang="ru-RU" dirty="0"/>
        </a:p>
      </dgm:t>
    </dgm:pt>
    <dgm:pt modelId="{76C95F26-10CA-4F5C-9B50-30DC3D0FA2DC}" type="parTrans" cxnId="{4F0099C7-3112-40C4-98BE-34A065EA09E5}">
      <dgm:prSet/>
      <dgm:spPr/>
      <dgm:t>
        <a:bodyPr/>
        <a:lstStyle/>
        <a:p>
          <a:endParaRPr lang="ru-RU"/>
        </a:p>
      </dgm:t>
    </dgm:pt>
    <dgm:pt modelId="{1B47CAE2-FF12-4612-8B17-FE33E5CF093E}" type="sibTrans" cxnId="{4F0099C7-3112-40C4-98BE-34A065EA09E5}">
      <dgm:prSet/>
      <dgm:spPr/>
      <dgm:t>
        <a:bodyPr/>
        <a:lstStyle/>
        <a:p>
          <a:endParaRPr lang="ru-RU"/>
        </a:p>
      </dgm:t>
    </dgm:pt>
    <dgm:pt modelId="{8F1984A3-13F8-4B27-AF0B-79306801A3BF}">
      <dgm:prSet phldrT="[Текст]"/>
      <dgm:spPr/>
      <dgm:t>
        <a:bodyPr/>
        <a:lstStyle/>
        <a:p>
          <a:r>
            <a:rPr lang="uk-UA" dirty="0" smtClean="0"/>
            <a:t>Монітор </a:t>
          </a:r>
          <a:endParaRPr lang="ru-RU" dirty="0"/>
        </a:p>
      </dgm:t>
    </dgm:pt>
    <dgm:pt modelId="{C52D95E3-B522-4C8C-B0DF-C3860BE1BDC9}" type="parTrans" cxnId="{FB410A41-A82C-484D-AA31-F6444DD7E008}">
      <dgm:prSet/>
      <dgm:spPr/>
      <dgm:t>
        <a:bodyPr/>
        <a:lstStyle/>
        <a:p>
          <a:endParaRPr lang="ru-RU"/>
        </a:p>
      </dgm:t>
    </dgm:pt>
    <dgm:pt modelId="{43A4136E-7C1E-4740-99C4-79D6236DD0A1}" type="sibTrans" cxnId="{FB410A41-A82C-484D-AA31-F6444DD7E008}">
      <dgm:prSet/>
      <dgm:spPr/>
      <dgm:t>
        <a:bodyPr/>
        <a:lstStyle/>
        <a:p>
          <a:endParaRPr lang="ru-RU"/>
        </a:p>
      </dgm:t>
    </dgm:pt>
    <dgm:pt modelId="{94D77250-2728-4BA8-9CF2-5C8E241847D7}">
      <dgm:prSet phldrT="[Текст]"/>
      <dgm:spPr/>
      <dgm:t>
        <a:bodyPr/>
        <a:lstStyle/>
        <a:p>
          <a:r>
            <a:rPr lang="uk-UA" dirty="0" smtClean="0"/>
            <a:t>Пристрої виведення</a:t>
          </a:r>
          <a:endParaRPr lang="ru-RU" dirty="0"/>
        </a:p>
      </dgm:t>
    </dgm:pt>
    <dgm:pt modelId="{FA261BA3-4EAB-4E5A-AD20-10D3C0D7DF20}" type="parTrans" cxnId="{BC5A5F69-74E8-4EC2-96C8-CE68283EC58F}">
      <dgm:prSet/>
      <dgm:spPr/>
      <dgm:t>
        <a:bodyPr/>
        <a:lstStyle/>
        <a:p>
          <a:endParaRPr lang="ru-RU"/>
        </a:p>
      </dgm:t>
    </dgm:pt>
    <dgm:pt modelId="{7420D99D-8E6F-447E-886D-56932F1AF6A0}" type="sibTrans" cxnId="{BC5A5F69-74E8-4EC2-96C8-CE68283EC58F}">
      <dgm:prSet/>
      <dgm:spPr/>
      <dgm:t>
        <a:bodyPr/>
        <a:lstStyle/>
        <a:p>
          <a:endParaRPr lang="ru-RU"/>
        </a:p>
      </dgm:t>
    </dgm:pt>
    <dgm:pt modelId="{A6AC8492-47E7-4759-BF0C-DD714C7595BF}">
      <dgm:prSet phldrT="[Текст]"/>
      <dgm:spPr/>
      <dgm:t>
        <a:bodyPr/>
        <a:lstStyle/>
        <a:p>
          <a:r>
            <a:rPr lang="uk-UA" dirty="0" smtClean="0"/>
            <a:t>Миша </a:t>
          </a:r>
          <a:endParaRPr lang="ru-RU" dirty="0"/>
        </a:p>
      </dgm:t>
    </dgm:pt>
    <dgm:pt modelId="{DCF795B1-6084-4A88-95AA-FD65C0ABF1BF}" type="parTrans" cxnId="{AF81294D-1160-4E13-89B5-050CE4B84CB0}">
      <dgm:prSet/>
      <dgm:spPr/>
      <dgm:t>
        <a:bodyPr/>
        <a:lstStyle/>
        <a:p>
          <a:endParaRPr lang="ru-RU"/>
        </a:p>
      </dgm:t>
    </dgm:pt>
    <dgm:pt modelId="{90C7C6FF-4A4A-43E6-96D6-123EB5ADD874}" type="sibTrans" cxnId="{AF81294D-1160-4E13-89B5-050CE4B84CB0}">
      <dgm:prSet/>
      <dgm:spPr/>
      <dgm:t>
        <a:bodyPr/>
        <a:lstStyle/>
        <a:p>
          <a:endParaRPr lang="ru-RU"/>
        </a:p>
      </dgm:t>
    </dgm:pt>
    <dgm:pt modelId="{6135156D-6069-4B87-A1B9-E8D1A48E77DD}">
      <dgm:prSet phldrT="[Текст]"/>
      <dgm:spPr/>
      <dgm:t>
        <a:bodyPr/>
        <a:lstStyle/>
        <a:p>
          <a:r>
            <a:rPr lang="uk-UA" dirty="0" smtClean="0"/>
            <a:t>Модем </a:t>
          </a:r>
          <a:endParaRPr lang="ru-RU" dirty="0"/>
        </a:p>
      </dgm:t>
    </dgm:pt>
    <dgm:pt modelId="{D0BF3E46-E952-455F-8C6E-05721BA914C8}" type="parTrans" cxnId="{27EFE2D2-49BA-4F3E-8653-A160212B0663}">
      <dgm:prSet/>
      <dgm:spPr/>
      <dgm:t>
        <a:bodyPr/>
        <a:lstStyle/>
        <a:p>
          <a:endParaRPr lang="ru-RU"/>
        </a:p>
      </dgm:t>
    </dgm:pt>
    <dgm:pt modelId="{C51B2206-9E32-4767-9306-664207A4AFA7}" type="sibTrans" cxnId="{27EFE2D2-49BA-4F3E-8653-A160212B0663}">
      <dgm:prSet/>
      <dgm:spPr/>
      <dgm:t>
        <a:bodyPr/>
        <a:lstStyle/>
        <a:p>
          <a:endParaRPr lang="ru-RU"/>
        </a:p>
      </dgm:t>
    </dgm:pt>
    <dgm:pt modelId="{E337A6E3-8483-431D-AA5C-7814057855EE}">
      <dgm:prSet phldrT="[Текст]"/>
      <dgm:spPr/>
      <dgm:t>
        <a:bodyPr/>
        <a:lstStyle/>
        <a:p>
          <a:r>
            <a:rPr lang="uk-UA" dirty="0" smtClean="0"/>
            <a:t>Комунікаційні пристрої</a:t>
          </a:r>
          <a:endParaRPr lang="ru-RU" dirty="0"/>
        </a:p>
      </dgm:t>
    </dgm:pt>
    <dgm:pt modelId="{B1A81A30-ED9E-4B43-AAC3-15EB52B9BE80}" type="parTrans" cxnId="{B768D267-A340-4B3D-AA1E-C326733A7A47}">
      <dgm:prSet/>
      <dgm:spPr/>
      <dgm:t>
        <a:bodyPr/>
        <a:lstStyle/>
        <a:p>
          <a:endParaRPr lang="ru-RU"/>
        </a:p>
      </dgm:t>
    </dgm:pt>
    <dgm:pt modelId="{ADEC4F0F-806C-49D9-AC73-6932463D0E07}" type="sibTrans" cxnId="{B768D267-A340-4B3D-AA1E-C326733A7A47}">
      <dgm:prSet/>
      <dgm:spPr/>
      <dgm:t>
        <a:bodyPr/>
        <a:lstStyle/>
        <a:p>
          <a:endParaRPr lang="ru-RU"/>
        </a:p>
      </dgm:t>
    </dgm:pt>
    <dgm:pt modelId="{49838711-16D0-455F-A13D-2F1279B8CD24}">
      <dgm:prSet phldrT="[Текст]"/>
      <dgm:spPr/>
      <dgm:t>
        <a:bodyPr/>
        <a:lstStyle/>
        <a:p>
          <a:r>
            <a:rPr lang="uk-UA" dirty="0" smtClean="0"/>
            <a:t>Звукові колонки</a:t>
          </a:r>
          <a:endParaRPr lang="ru-RU" dirty="0"/>
        </a:p>
      </dgm:t>
    </dgm:pt>
    <dgm:pt modelId="{9FF64CA1-1FDE-4FFD-B4D4-F7D8AD46BC26}" type="parTrans" cxnId="{B7B7FE64-673D-4FBE-A709-356049322BD7}">
      <dgm:prSet/>
      <dgm:spPr/>
      <dgm:t>
        <a:bodyPr/>
        <a:lstStyle/>
        <a:p>
          <a:endParaRPr lang="ru-RU"/>
        </a:p>
      </dgm:t>
    </dgm:pt>
    <dgm:pt modelId="{7236AA30-4E4C-4AA8-ABD9-E72E776F40F3}" type="sibTrans" cxnId="{B7B7FE64-673D-4FBE-A709-356049322BD7}">
      <dgm:prSet/>
      <dgm:spPr/>
      <dgm:t>
        <a:bodyPr/>
        <a:lstStyle/>
        <a:p>
          <a:endParaRPr lang="ru-RU"/>
        </a:p>
      </dgm:t>
    </dgm:pt>
    <dgm:pt modelId="{AAE63460-941E-49A8-9F9A-3F6F47B722F6}" type="pres">
      <dgm:prSet presAssocID="{BDF4496A-D897-4AFF-BA48-F15F1344BD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6D681F-99BC-4B1B-8E2C-0CEF2AA6F11E}" type="pres">
      <dgm:prSet presAssocID="{22DC6F5D-EC6C-4AB6-B52C-DCE61345437A}" presName="root" presStyleCnt="0"/>
      <dgm:spPr/>
    </dgm:pt>
    <dgm:pt modelId="{BC2E35B1-C208-42BD-AE5E-5E37EE2AC82B}" type="pres">
      <dgm:prSet presAssocID="{22DC6F5D-EC6C-4AB6-B52C-DCE61345437A}" presName="rootComposite" presStyleCnt="0"/>
      <dgm:spPr/>
    </dgm:pt>
    <dgm:pt modelId="{C7872C49-B478-4F5D-958A-730D8E05E940}" type="pres">
      <dgm:prSet presAssocID="{22DC6F5D-EC6C-4AB6-B52C-DCE61345437A}" presName="rootText" presStyleLbl="node1" presStyleIdx="0" presStyleCnt="5"/>
      <dgm:spPr/>
      <dgm:t>
        <a:bodyPr/>
        <a:lstStyle/>
        <a:p>
          <a:endParaRPr lang="ru-RU"/>
        </a:p>
      </dgm:t>
    </dgm:pt>
    <dgm:pt modelId="{5A699D68-DEA4-4E40-815F-C17BB09B927E}" type="pres">
      <dgm:prSet presAssocID="{22DC6F5D-EC6C-4AB6-B52C-DCE61345437A}" presName="rootConnector" presStyleLbl="node1" presStyleIdx="0" presStyleCnt="5"/>
      <dgm:spPr/>
      <dgm:t>
        <a:bodyPr/>
        <a:lstStyle/>
        <a:p>
          <a:endParaRPr lang="ru-RU"/>
        </a:p>
      </dgm:t>
    </dgm:pt>
    <dgm:pt modelId="{C10AC605-2908-46FC-A55D-0F986C3381AC}" type="pres">
      <dgm:prSet presAssocID="{22DC6F5D-EC6C-4AB6-B52C-DCE61345437A}" presName="childShape" presStyleCnt="0"/>
      <dgm:spPr/>
    </dgm:pt>
    <dgm:pt modelId="{9074D4B7-BC22-47E5-907F-C28064DB2F8E}" type="pres">
      <dgm:prSet presAssocID="{D5A22B35-530B-45CF-9FEF-E59178CE9E38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8C7B633E-A5EA-4136-A5C7-8827BD3637A4}" type="pres">
      <dgm:prSet presAssocID="{C6BF04F9-68F6-4879-8E8C-21FA736E1520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34C8B-5111-4CF0-BF28-61B5F6F14253}" type="pres">
      <dgm:prSet presAssocID="{6399DD2F-C87D-4BDF-A27F-DF4A1EB41D45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3690EC4F-1CAC-4D1F-BA92-9A07E04FA8C0}" type="pres">
      <dgm:prSet presAssocID="{9C1AB942-DF9E-4676-9AB8-82A27C85096C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7E066-49DB-46E6-92B2-5C558AAA3FF2}" type="pres">
      <dgm:prSet presAssocID="{9B0C5624-2D9E-40B3-ABD7-7BAA25EB9991}" presName="root" presStyleCnt="0"/>
      <dgm:spPr/>
    </dgm:pt>
    <dgm:pt modelId="{779E3B79-2017-45FF-80C2-30AF9A137CF9}" type="pres">
      <dgm:prSet presAssocID="{9B0C5624-2D9E-40B3-ABD7-7BAA25EB9991}" presName="rootComposite" presStyleCnt="0"/>
      <dgm:spPr/>
    </dgm:pt>
    <dgm:pt modelId="{0E86BFF4-B0D2-4EF1-B57D-A2269556163D}" type="pres">
      <dgm:prSet presAssocID="{9B0C5624-2D9E-40B3-ABD7-7BAA25EB9991}" presName="rootText" presStyleLbl="node1" presStyleIdx="1" presStyleCnt="5"/>
      <dgm:spPr/>
      <dgm:t>
        <a:bodyPr/>
        <a:lstStyle/>
        <a:p>
          <a:endParaRPr lang="ru-RU"/>
        </a:p>
      </dgm:t>
    </dgm:pt>
    <dgm:pt modelId="{68FF7457-1D22-4833-86FA-61A3C9117B7F}" type="pres">
      <dgm:prSet presAssocID="{9B0C5624-2D9E-40B3-ABD7-7BAA25EB9991}" presName="rootConnector" presStyleLbl="node1" presStyleIdx="1" presStyleCnt="5"/>
      <dgm:spPr/>
      <dgm:t>
        <a:bodyPr/>
        <a:lstStyle/>
        <a:p>
          <a:endParaRPr lang="ru-RU"/>
        </a:p>
      </dgm:t>
    </dgm:pt>
    <dgm:pt modelId="{6D7B5B99-537E-4877-8288-990D86B97920}" type="pres">
      <dgm:prSet presAssocID="{9B0C5624-2D9E-40B3-ABD7-7BAA25EB9991}" presName="childShape" presStyleCnt="0"/>
      <dgm:spPr/>
    </dgm:pt>
    <dgm:pt modelId="{DB50BB1E-6AE0-4E9C-A122-E64D82106E7D}" type="pres">
      <dgm:prSet presAssocID="{A9AEA926-1E10-4B73-9892-D479C850DA13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6843CCC7-254C-4F6A-8A92-659D8DD98037}" type="pres">
      <dgm:prSet presAssocID="{FC4109F0-097C-4E5F-9DE0-14DE884914A8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C681E-FA94-4103-B15F-762965724D35}" type="pres">
      <dgm:prSet presAssocID="{6EE7C507-993D-4E85-B280-EC36A904810C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75A32F20-3982-49E5-A2C4-08C79B5C0D07}" type="pres">
      <dgm:prSet presAssocID="{D8DFF3FA-5CC1-472C-A30F-392DD5D6DD4C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54A99-2D06-4CFD-8568-4E0FB630CF74}" type="pres">
      <dgm:prSet presAssocID="{6A38E9CC-3109-407B-AD46-23957EE7D2B8}" presName="root" presStyleCnt="0"/>
      <dgm:spPr/>
    </dgm:pt>
    <dgm:pt modelId="{62FE7EE1-9AA8-4778-8B36-A76476581204}" type="pres">
      <dgm:prSet presAssocID="{6A38E9CC-3109-407B-AD46-23957EE7D2B8}" presName="rootComposite" presStyleCnt="0"/>
      <dgm:spPr/>
    </dgm:pt>
    <dgm:pt modelId="{3BDE00BF-3695-4899-B678-AAD23A009373}" type="pres">
      <dgm:prSet presAssocID="{6A38E9CC-3109-407B-AD46-23957EE7D2B8}" presName="rootText" presStyleLbl="node1" presStyleIdx="2" presStyleCnt="5"/>
      <dgm:spPr/>
      <dgm:t>
        <a:bodyPr/>
        <a:lstStyle/>
        <a:p>
          <a:endParaRPr lang="ru-RU"/>
        </a:p>
      </dgm:t>
    </dgm:pt>
    <dgm:pt modelId="{9E3C9461-749E-4EDD-8EDE-E5982A919D2F}" type="pres">
      <dgm:prSet presAssocID="{6A38E9CC-3109-407B-AD46-23957EE7D2B8}" presName="rootConnector" presStyleLbl="node1" presStyleIdx="2" presStyleCnt="5"/>
      <dgm:spPr/>
      <dgm:t>
        <a:bodyPr/>
        <a:lstStyle/>
        <a:p>
          <a:endParaRPr lang="ru-RU"/>
        </a:p>
      </dgm:t>
    </dgm:pt>
    <dgm:pt modelId="{4BE97C88-7BB7-4B6F-95E3-41795E7381A3}" type="pres">
      <dgm:prSet presAssocID="{6A38E9CC-3109-407B-AD46-23957EE7D2B8}" presName="childShape" presStyleCnt="0"/>
      <dgm:spPr/>
    </dgm:pt>
    <dgm:pt modelId="{55AE60D0-34BB-4003-B95A-8D4DB82A116A}" type="pres">
      <dgm:prSet presAssocID="{76C95F26-10CA-4F5C-9B50-30DC3D0FA2DC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4DAFD087-CD13-4C6D-9FF7-35E36602DD25}" type="pres">
      <dgm:prSet presAssocID="{53EAD8E2-4A2E-4A66-8002-5776BE70872F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05FB5-1E73-468D-9FD3-98C2BA60B2A8}" type="pres">
      <dgm:prSet presAssocID="{DCF795B1-6084-4A88-95AA-FD65C0ABF1BF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6AC5B003-2808-4CEA-90DB-E20E1FF98CC8}" type="pres">
      <dgm:prSet presAssocID="{A6AC8492-47E7-4759-BF0C-DD714C7595BF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CFC6B-2B92-4A63-A401-BBC82144B01B}" type="pres">
      <dgm:prSet presAssocID="{94D77250-2728-4BA8-9CF2-5C8E241847D7}" presName="root" presStyleCnt="0"/>
      <dgm:spPr/>
    </dgm:pt>
    <dgm:pt modelId="{2AE83890-57AC-4BDB-872B-8F4496CDF4EF}" type="pres">
      <dgm:prSet presAssocID="{94D77250-2728-4BA8-9CF2-5C8E241847D7}" presName="rootComposite" presStyleCnt="0"/>
      <dgm:spPr/>
    </dgm:pt>
    <dgm:pt modelId="{AA14A768-9AD1-4D3A-8E04-7DD9F48D6F39}" type="pres">
      <dgm:prSet presAssocID="{94D77250-2728-4BA8-9CF2-5C8E241847D7}" presName="rootText" presStyleLbl="node1" presStyleIdx="3" presStyleCnt="5"/>
      <dgm:spPr/>
      <dgm:t>
        <a:bodyPr/>
        <a:lstStyle/>
        <a:p>
          <a:endParaRPr lang="ru-RU"/>
        </a:p>
      </dgm:t>
    </dgm:pt>
    <dgm:pt modelId="{B362D83B-89B0-434E-9A30-6DD8F50370B7}" type="pres">
      <dgm:prSet presAssocID="{94D77250-2728-4BA8-9CF2-5C8E241847D7}" presName="rootConnector" presStyleLbl="node1" presStyleIdx="3" presStyleCnt="5"/>
      <dgm:spPr/>
      <dgm:t>
        <a:bodyPr/>
        <a:lstStyle/>
        <a:p>
          <a:endParaRPr lang="ru-RU"/>
        </a:p>
      </dgm:t>
    </dgm:pt>
    <dgm:pt modelId="{C653E86B-DACC-45E7-8282-D0EDECC09665}" type="pres">
      <dgm:prSet presAssocID="{94D77250-2728-4BA8-9CF2-5C8E241847D7}" presName="childShape" presStyleCnt="0"/>
      <dgm:spPr/>
    </dgm:pt>
    <dgm:pt modelId="{2316F414-EDF7-4129-B9C1-7FF54085773E}" type="pres">
      <dgm:prSet presAssocID="{C52D95E3-B522-4C8C-B0DF-C3860BE1BDC9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9B2BB08D-24A9-4AB8-A52A-DE15966A27ED}" type="pres">
      <dgm:prSet presAssocID="{8F1984A3-13F8-4B27-AF0B-79306801A3BF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C521C-8AD4-42D7-9265-5200B65C2619}" type="pres">
      <dgm:prSet presAssocID="{9FF64CA1-1FDE-4FFD-B4D4-F7D8AD46BC26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912B58E3-92DB-41DC-B261-F0C194C0E976}" type="pres">
      <dgm:prSet presAssocID="{49838711-16D0-455F-A13D-2F1279B8CD24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2A577-4E2E-4E1E-A8D7-E9490BDE3C1E}" type="pres">
      <dgm:prSet presAssocID="{E337A6E3-8483-431D-AA5C-7814057855EE}" presName="root" presStyleCnt="0"/>
      <dgm:spPr/>
    </dgm:pt>
    <dgm:pt modelId="{76802432-9FF7-40B7-9B62-ED3CBABF8040}" type="pres">
      <dgm:prSet presAssocID="{E337A6E3-8483-431D-AA5C-7814057855EE}" presName="rootComposite" presStyleCnt="0"/>
      <dgm:spPr/>
    </dgm:pt>
    <dgm:pt modelId="{9B1945CC-45CB-40D3-B267-697EE10D9020}" type="pres">
      <dgm:prSet presAssocID="{E337A6E3-8483-431D-AA5C-7814057855EE}" presName="rootText" presStyleLbl="node1" presStyleIdx="4" presStyleCnt="5"/>
      <dgm:spPr/>
      <dgm:t>
        <a:bodyPr/>
        <a:lstStyle/>
        <a:p>
          <a:endParaRPr lang="ru-RU"/>
        </a:p>
      </dgm:t>
    </dgm:pt>
    <dgm:pt modelId="{5877D60D-E65C-4D8C-ABD9-BA3044476E72}" type="pres">
      <dgm:prSet presAssocID="{E337A6E3-8483-431D-AA5C-7814057855EE}" presName="rootConnector" presStyleLbl="node1" presStyleIdx="4" presStyleCnt="5"/>
      <dgm:spPr/>
      <dgm:t>
        <a:bodyPr/>
        <a:lstStyle/>
        <a:p>
          <a:endParaRPr lang="ru-RU"/>
        </a:p>
      </dgm:t>
    </dgm:pt>
    <dgm:pt modelId="{81CCF2EF-E846-44ED-844D-7C49A7E70BA4}" type="pres">
      <dgm:prSet presAssocID="{E337A6E3-8483-431D-AA5C-7814057855EE}" presName="childShape" presStyleCnt="0"/>
      <dgm:spPr/>
    </dgm:pt>
    <dgm:pt modelId="{C08220FC-1DD7-427A-BF9C-A926C12F1DD3}" type="pres">
      <dgm:prSet presAssocID="{D0BF3E46-E952-455F-8C6E-05721BA914C8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9C37412B-627A-4908-80EA-9D43D320F5DC}" type="pres">
      <dgm:prSet presAssocID="{6135156D-6069-4B87-A1B9-E8D1A48E77DD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45729-31C1-4A65-9412-5088FD1EA590}" type="pres">
      <dgm:prSet presAssocID="{C00B47CE-5C48-4D05-9DF2-95F25C38C434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072107A3-8745-427B-99F8-3BB98CC03649}" type="pres">
      <dgm:prSet presAssocID="{18ECDFAB-1B0F-4702-BF23-3F195BBF7ED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2F11A4-2076-48F0-BE44-1EC0D2434CAE}" srcId="{BDF4496A-D897-4AFF-BA48-F15F1344BDA8}" destId="{9B0C5624-2D9E-40B3-ABD7-7BAA25EB9991}" srcOrd="1" destOrd="0" parTransId="{C7A5BA25-3E7D-40F0-8739-402510CD1ECF}" sibTransId="{33B3F63C-D045-4E21-B98C-6B9883BE0077}"/>
    <dgm:cxn modelId="{DF556A20-AB0D-4274-B130-A06E4490A2BE}" type="presOf" srcId="{C52D95E3-B522-4C8C-B0DF-C3860BE1BDC9}" destId="{2316F414-EDF7-4129-B9C1-7FF54085773E}" srcOrd="0" destOrd="0" presId="urn:microsoft.com/office/officeart/2005/8/layout/hierarchy3"/>
    <dgm:cxn modelId="{4D3FFD1E-56EF-4AFA-A3DA-51ACFAF2F88A}" type="presOf" srcId="{94D77250-2728-4BA8-9CF2-5C8E241847D7}" destId="{B362D83B-89B0-434E-9A30-6DD8F50370B7}" srcOrd="1" destOrd="0" presId="urn:microsoft.com/office/officeart/2005/8/layout/hierarchy3"/>
    <dgm:cxn modelId="{1907D920-882B-4740-9A20-39CD82F8F6F0}" type="presOf" srcId="{6EE7C507-993D-4E85-B280-EC36A904810C}" destId="{1A9C681E-FA94-4103-B15F-762965724D35}" srcOrd="0" destOrd="0" presId="urn:microsoft.com/office/officeart/2005/8/layout/hierarchy3"/>
    <dgm:cxn modelId="{E7E9E447-836C-4CBC-9BD4-9D0AF8100588}" type="presOf" srcId="{22DC6F5D-EC6C-4AB6-B52C-DCE61345437A}" destId="{C7872C49-B478-4F5D-958A-730D8E05E940}" srcOrd="0" destOrd="0" presId="urn:microsoft.com/office/officeart/2005/8/layout/hierarchy3"/>
    <dgm:cxn modelId="{EE18BD32-BB42-4674-9911-F2A7EE04F791}" type="presOf" srcId="{9C1AB942-DF9E-4676-9AB8-82A27C85096C}" destId="{3690EC4F-1CAC-4D1F-BA92-9A07E04FA8C0}" srcOrd="0" destOrd="0" presId="urn:microsoft.com/office/officeart/2005/8/layout/hierarchy3"/>
    <dgm:cxn modelId="{FB410A41-A82C-484D-AA31-F6444DD7E008}" srcId="{94D77250-2728-4BA8-9CF2-5C8E241847D7}" destId="{8F1984A3-13F8-4B27-AF0B-79306801A3BF}" srcOrd="0" destOrd="0" parTransId="{C52D95E3-B522-4C8C-B0DF-C3860BE1BDC9}" sibTransId="{43A4136E-7C1E-4740-99C4-79D6236DD0A1}"/>
    <dgm:cxn modelId="{CB6593C2-1702-4AE2-B75C-FB2EB792DC79}" srcId="{9B0C5624-2D9E-40B3-ABD7-7BAA25EB9991}" destId="{FC4109F0-097C-4E5F-9DE0-14DE884914A8}" srcOrd="0" destOrd="0" parTransId="{A9AEA926-1E10-4B73-9892-D479C850DA13}" sibTransId="{2E2A75D1-E45E-4183-AE28-C9D23AA88466}"/>
    <dgm:cxn modelId="{A4E0E16F-BC9F-4B0C-8A25-43711BEC001F}" type="presOf" srcId="{53EAD8E2-4A2E-4A66-8002-5776BE70872F}" destId="{4DAFD087-CD13-4C6D-9FF7-35E36602DD25}" srcOrd="0" destOrd="0" presId="urn:microsoft.com/office/officeart/2005/8/layout/hierarchy3"/>
    <dgm:cxn modelId="{4CD2F14C-47B4-4F7A-8DAB-5753E3F597CE}" type="presOf" srcId="{18ECDFAB-1B0F-4702-BF23-3F195BBF7ED1}" destId="{072107A3-8745-427B-99F8-3BB98CC03649}" srcOrd="0" destOrd="0" presId="urn:microsoft.com/office/officeart/2005/8/layout/hierarchy3"/>
    <dgm:cxn modelId="{B8614B1A-4A8A-4F9C-B585-A01AC32F444D}" type="presOf" srcId="{BDF4496A-D897-4AFF-BA48-F15F1344BDA8}" destId="{AAE63460-941E-49A8-9F9A-3F6F47B722F6}" srcOrd="0" destOrd="0" presId="urn:microsoft.com/office/officeart/2005/8/layout/hierarchy3"/>
    <dgm:cxn modelId="{7007D288-456F-4FB0-A7B9-E914C711F9A1}" srcId="{22DC6F5D-EC6C-4AB6-B52C-DCE61345437A}" destId="{C6BF04F9-68F6-4879-8E8C-21FA736E1520}" srcOrd="0" destOrd="0" parTransId="{D5A22B35-530B-45CF-9FEF-E59178CE9E38}" sibTransId="{6C69606B-9122-4E80-AD98-A5CA900940CA}"/>
    <dgm:cxn modelId="{BC5A5F69-74E8-4EC2-96C8-CE68283EC58F}" srcId="{BDF4496A-D897-4AFF-BA48-F15F1344BDA8}" destId="{94D77250-2728-4BA8-9CF2-5C8E241847D7}" srcOrd="3" destOrd="0" parTransId="{FA261BA3-4EAB-4E5A-AD20-10D3C0D7DF20}" sibTransId="{7420D99D-8E6F-447E-886D-56932F1AF6A0}"/>
    <dgm:cxn modelId="{76966342-E9A3-4456-B769-3FB86BBF8791}" type="presOf" srcId="{DCF795B1-6084-4A88-95AA-FD65C0ABF1BF}" destId="{77A05FB5-1E73-468D-9FD3-98C2BA60B2A8}" srcOrd="0" destOrd="0" presId="urn:microsoft.com/office/officeart/2005/8/layout/hierarchy3"/>
    <dgm:cxn modelId="{3BE1DDAD-AB55-4514-AB47-59F546D4D3CB}" srcId="{22DC6F5D-EC6C-4AB6-B52C-DCE61345437A}" destId="{9C1AB942-DF9E-4676-9AB8-82A27C85096C}" srcOrd="1" destOrd="0" parTransId="{6399DD2F-C87D-4BDF-A27F-DF4A1EB41D45}" sibTransId="{7386DAFE-D288-47A3-A2D0-4D8EDCD6C587}"/>
    <dgm:cxn modelId="{C6E4B22C-F8DC-4E72-B0C8-36E04CF9344A}" type="presOf" srcId="{9B0C5624-2D9E-40B3-ABD7-7BAA25EB9991}" destId="{68FF7457-1D22-4833-86FA-61A3C9117B7F}" srcOrd="1" destOrd="0" presId="urn:microsoft.com/office/officeart/2005/8/layout/hierarchy3"/>
    <dgm:cxn modelId="{CA2F0CEE-A5A8-4ADF-84EE-51EA8AC77BC8}" type="presOf" srcId="{E337A6E3-8483-431D-AA5C-7814057855EE}" destId="{5877D60D-E65C-4D8C-ABD9-BA3044476E72}" srcOrd="1" destOrd="0" presId="urn:microsoft.com/office/officeart/2005/8/layout/hierarchy3"/>
    <dgm:cxn modelId="{9DAD894D-F9ED-4620-96A8-DF4D7C0CF030}" type="presOf" srcId="{22DC6F5D-EC6C-4AB6-B52C-DCE61345437A}" destId="{5A699D68-DEA4-4E40-815F-C17BB09B927E}" srcOrd="1" destOrd="0" presId="urn:microsoft.com/office/officeart/2005/8/layout/hierarchy3"/>
    <dgm:cxn modelId="{5CBD5624-2BDC-476A-BEA5-3F0D034811DD}" type="presOf" srcId="{9FF64CA1-1FDE-4FFD-B4D4-F7D8AD46BC26}" destId="{7FAC521C-8AD4-42D7-9265-5200B65C2619}" srcOrd="0" destOrd="0" presId="urn:microsoft.com/office/officeart/2005/8/layout/hierarchy3"/>
    <dgm:cxn modelId="{692B0498-52CB-4E15-AE47-485187B9A3C6}" type="presOf" srcId="{A9AEA926-1E10-4B73-9892-D479C850DA13}" destId="{DB50BB1E-6AE0-4E9C-A122-E64D82106E7D}" srcOrd="0" destOrd="0" presId="urn:microsoft.com/office/officeart/2005/8/layout/hierarchy3"/>
    <dgm:cxn modelId="{8252B3E4-8381-44BD-AC06-91A2BF29F3E2}" type="presOf" srcId="{76C95F26-10CA-4F5C-9B50-30DC3D0FA2DC}" destId="{55AE60D0-34BB-4003-B95A-8D4DB82A116A}" srcOrd="0" destOrd="0" presId="urn:microsoft.com/office/officeart/2005/8/layout/hierarchy3"/>
    <dgm:cxn modelId="{6BCE7C66-EFF0-449C-B406-E6940145EAFB}" srcId="{9B0C5624-2D9E-40B3-ABD7-7BAA25EB9991}" destId="{D8DFF3FA-5CC1-472C-A30F-392DD5D6DD4C}" srcOrd="1" destOrd="0" parTransId="{6EE7C507-993D-4E85-B280-EC36A904810C}" sibTransId="{A267B68B-698B-48E1-AD8D-BB8878D90133}"/>
    <dgm:cxn modelId="{43B22959-7AD2-4152-A278-C3F206963366}" type="presOf" srcId="{C00B47CE-5C48-4D05-9DF2-95F25C38C434}" destId="{9A945729-31C1-4A65-9412-5088FD1EA590}" srcOrd="0" destOrd="0" presId="urn:microsoft.com/office/officeart/2005/8/layout/hierarchy3"/>
    <dgm:cxn modelId="{9A33EF98-1ADB-4A0B-B447-7425F89FD434}" type="presOf" srcId="{C6BF04F9-68F6-4879-8E8C-21FA736E1520}" destId="{8C7B633E-A5EA-4136-A5C7-8827BD3637A4}" srcOrd="0" destOrd="0" presId="urn:microsoft.com/office/officeart/2005/8/layout/hierarchy3"/>
    <dgm:cxn modelId="{347F341C-2D02-4466-B243-23319C242BEA}" type="presOf" srcId="{D8DFF3FA-5CC1-472C-A30F-392DD5D6DD4C}" destId="{75A32F20-3982-49E5-A2C4-08C79B5C0D07}" srcOrd="0" destOrd="0" presId="urn:microsoft.com/office/officeart/2005/8/layout/hierarchy3"/>
    <dgm:cxn modelId="{B768D267-A340-4B3D-AA1E-C326733A7A47}" srcId="{BDF4496A-D897-4AFF-BA48-F15F1344BDA8}" destId="{E337A6E3-8483-431D-AA5C-7814057855EE}" srcOrd="4" destOrd="0" parTransId="{B1A81A30-ED9E-4B43-AAC3-15EB52B9BE80}" sibTransId="{ADEC4F0F-806C-49D9-AC73-6932463D0E07}"/>
    <dgm:cxn modelId="{5B8A2EBA-CCC5-41B3-A47B-5323E3C8223C}" type="presOf" srcId="{FC4109F0-097C-4E5F-9DE0-14DE884914A8}" destId="{6843CCC7-254C-4F6A-8A92-659D8DD98037}" srcOrd="0" destOrd="0" presId="urn:microsoft.com/office/officeart/2005/8/layout/hierarchy3"/>
    <dgm:cxn modelId="{3D948557-0EF7-40AE-8D9C-8FCC9BAD73EF}" type="presOf" srcId="{A6AC8492-47E7-4759-BF0C-DD714C7595BF}" destId="{6AC5B003-2808-4CEA-90DB-E20E1FF98CC8}" srcOrd="0" destOrd="0" presId="urn:microsoft.com/office/officeart/2005/8/layout/hierarchy3"/>
    <dgm:cxn modelId="{148CF6DF-12E7-4E02-8A53-229D8318EBBB}" srcId="{BDF4496A-D897-4AFF-BA48-F15F1344BDA8}" destId="{6A38E9CC-3109-407B-AD46-23957EE7D2B8}" srcOrd="2" destOrd="0" parTransId="{CDF269D0-B744-46FF-A77E-8CA91D9F0C22}" sibTransId="{8C4B87FB-D635-4996-B445-527CE51C9910}"/>
    <dgm:cxn modelId="{77FCEE0A-EC83-442E-BA63-62EAA4E943A8}" type="presOf" srcId="{6399DD2F-C87D-4BDF-A27F-DF4A1EB41D45}" destId="{E2334C8B-5111-4CF0-BF28-61B5F6F14253}" srcOrd="0" destOrd="0" presId="urn:microsoft.com/office/officeart/2005/8/layout/hierarchy3"/>
    <dgm:cxn modelId="{AF81294D-1160-4E13-89B5-050CE4B84CB0}" srcId="{6A38E9CC-3109-407B-AD46-23957EE7D2B8}" destId="{A6AC8492-47E7-4759-BF0C-DD714C7595BF}" srcOrd="1" destOrd="0" parTransId="{DCF795B1-6084-4A88-95AA-FD65C0ABF1BF}" sibTransId="{90C7C6FF-4A4A-43E6-96D6-123EB5ADD874}"/>
    <dgm:cxn modelId="{B931615E-4E64-4F4C-A5FD-44373D0B7C83}" type="presOf" srcId="{49838711-16D0-455F-A13D-2F1279B8CD24}" destId="{912B58E3-92DB-41DC-B261-F0C194C0E976}" srcOrd="0" destOrd="0" presId="urn:microsoft.com/office/officeart/2005/8/layout/hierarchy3"/>
    <dgm:cxn modelId="{4F0099C7-3112-40C4-98BE-34A065EA09E5}" srcId="{6A38E9CC-3109-407B-AD46-23957EE7D2B8}" destId="{53EAD8E2-4A2E-4A66-8002-5776BE70872F}" srcOrd="0" destOrd="0" parTransId="{76C95F26-10CA-4F5C-9B50-30DC3D0FA2DC}" sibTransId="{1B47CAE2-FF12-4612-8B17-FE33E5CF093E}"/>
    <dgm:cxn modelId="{8D843B68-1BDE-4C67-85FA-2F76FEE8CB1D}" type="presOf" srcId="{94D77250-2728-4BA8-9CF2-5C8E241847D7}" destId="{AA14A768-9AD1-4D3A-8E04-7DD9F48D6F39}" srcOrd="0" destOrd="0" presId="urn:microsoft.com/office/officeart/2005/8/layout/hierarchy3"/>
    <dgm:cxn modelId="{27EFE2D2-49BA-4F3E-8653-A160212B0663}" srcId="{E337A6E3-8483-431D-AA5C-7814057855EE}" destId="{6135156D-6069-4B87-A1B9-E8D1A48E77DD}" srcOrd="0" destOrd="0" parTransId="{D0BF3E46-E952-455F-8C6E-05721BA914C8}" sibTransId="{C51B2206-9E32-4767-9306-664207A4AFA7}"/>
    <dgm:cxn modelId="{BE9E22D2-E8EE-466B-8ED4-96AE81A1F834}" srcId="{E337A6E3-8483-431D-AA5C-7814057855EE}" destId="{18ECDFAB-1B0F-4702-BF23-3F195BBF7ED1}" srcOrd="1" destOrd="0" parTransId="{C00B47CE-5C48-4D05-9DF2-95F25C38C434}" sibTransId="{04D5773C-681A-42F7-9519-939ADBF12431}"/>
    <dgm:cxn modelId="{BAE32EC2-1D57-4DFF-B6B9-7F76A5DC2C9D}" type="presOf" srcId="{D0BF3E46-E952-455F-8C6E-05721BA914C8}" destId="{C08220FC-1DD7-427A-BF9C-A926C12F1DD3}" srcOrd="0" destOrd="0" presId="urn:microsoft.com/office/officeart/2005/8/layout/hierarchy3"/>
    <dgm:cxn modelId="{39BA4442-13C2-4EF7-A360-DA607EE1406F}" type="presOf" srcId="{8F1984A3-13F8-4B27-AF0B-79306801A3BF}" destId="{9B2BB08D-24A9-4AB8-A52A-DE15966A27ED}" srcOrd="0" destOrd="0" presId="urn:microsoft.com/office/officeart/2005/8/layout/hierarchy3"/>
    <dgm:cxn modelId="{8270C931-5A40-41AF-8F4E-68966AF9EA05}" type="presOf" srcId="{9B0C5624-2D9E-40B3-ABD7-7BAA25EB9991}" destId="{0E86BFF4-B0D2-4EF1-B57D-A2269556163D}" srcOrd="0" destOrd="0" presId="urn:microsoft.com/office/officeart/2005/8/layout/hierarchy3"/>
    <dgm:cxn modelId="{AC1C6120-A9AB-4E26-8E63-D7D29FBC77DA}" type="presOf" srcId="{D5A22B35-530B-45CF-9FEF-E59178CE9E38}" destId="{9074D4B7-BC22-47E5-907F-C28064DB2F8E}" srcOrd="0" destOrd="0" presId="urn:microsoft.com/office/officeart/2005/8/layout/hierarchy3"/>
    <dgm:cxn modelId="{B7B7FE64-673D-4FBE-A709-356049322BD7}" srcId="{94D77250-2728-4BA8-9CF2-5C8E241847D7}" destId="{49838711-16D0-455F-A13D-2F1279B8CD24}" srcOrd="1" destOrd="0" parTransId="{9FF64CA1-1FDE-4FFD-B4D4-F7D8AD46BC26}" sibTransId="{7236AA30-4E4C-4AA8-ABD9-E72E776F40F3}"/>
    <dgm:cxn modelId="{21CFAD3E-D17C-41B9-BC9E-1141A5F1DFC0}" type="presOf" srcId="{6135156D-6069-4B87-A1B9-E8D1A48E77DD}" destId="{9C37412B-627A-4908-80EA-9D43D320F5DC}" srcOrd="0" destOrd="0" presId="urn:microsoft.com/office/officeart/2005/8/layout/hierarchy3"/>
    <dgm:cxn modelId="{03FAD935-87C5-42F9-B362-2A0B5199E811}" type="presOf" srcId="{E337A6E3-8483-431D-AA5C-7814057855EE}" destId="{9B1945CC-45CB-40D3-B267-697EE10D9020}" srcOrd="0" destOrd="0" presId="urn:microsoft.com/office/officeart/2005/8/layout/hierarchy3"/>
    <dgm:cxn modelId="{FE3C3AA3-A4C7-48EB-8F24-B707F7F7120C}" type="presOf" srcId="{6A38E9CC-3109-407B-AD46-23957EE7D2B8}" destId="{9E3C9461-749E-4EDD-8EDE-E5982A919D2F}" srcOrd="1" destOrd="0" presId="urn:microsoft.com/office/officeart/2005/8/layout/hierarchy3"/>
    <dgm:cxn modelId="{67748B5C-CC84-4CB3-9057-1FF1F1E5CE16}" type="presOf" srcId="{6A38E9CC-3109-407B-AD46-23957EE7D2B8}" destId="{3BDE00BF-3695-4899-B678-AAD23A009373}" srcOrd="0" destOrd="0" presId="urn:microsoft.com/office/officeart/2005/8/layout/hierarchy3"/>
    <dgm:cxn modelId="{5841CC3D-5D5B-4AC5-B14C-73FB21591816}" srcId="{BDF4496A-D897-4AFF-BA48-F15F1344BDA8}" destId="{22DC6F5D-EC6C-4AB6-B52C-DCE61345437A}" srcOrd="0" destOrd="0" parTransId="{E41565F2-0CEC-4132-9E66-C9A61CAEA975}" sibTransId="{B092A307-D062-41C8-B83D-D2DFB54D490A}"/>
    <dgm:cxn modelId="{09D03C41-23E1-47B9-921F-27E47149ECB7}" type="presParOf" srcId="{AAE63460-941E-49A8-9F9A-3F6F47B722F6}" destId="{166D681F-99BC-4B1B-8E2C-0CEF2AA6F11E}" srcOrd="0" destOrd="0" presId="urn:microsoft.com/office/officeart/2005/8/layout/hierarchy3"/>
    <dgm:cxn modelId="{0EEE2B14-C257-4E14-BD82-5E37603B6A05}" type="presParOf" srcId="{166D681F-99BC-4B1B-8E2C-0CEF2AA6F11E}" destId="{BC2E35B1-C208-42BD-AE5E-5E37EE2AC82B}" srcOrd="0" destOrd="0" presId="urn:microsoft.com/office/officeart/2005/8/layout/hierarchy3"/>
    <dgm:cxn modelId="{903EABC1-0A98-4470-8F26-C03B53176EDC}" type="presParOf" srcId="{BC2E35B1-C208-42BD-AE5E-5E37EE2AC82B}" destId="{C7872C49-B478-4F5D-958A-730D8E05E940}" srcOrd="0" destOrd="0" presId="urn:microsoft.com/office/officeart/2005/8/layout/hierarchy3"/>
    <dgm:cxn modelId="{F6999296-560A-4EA7-9C93-0D9DB9B0C996}" type="presParOf" srcId="{BC2E35B1-C208-42BD-AE5E-5E37EE2AC82B}" destId="{5A699D68-DEA4-4E40-815F-C17BB09B927E}" srcOrd="1" destOrd="0" presId="urn:microsoft.com/office/officeart/2005/8/layout/hierarchy3"/>
    <dgm:cxn modelId="{1DC3EDF5-A049-47C7-9873-259A46D853FE}" type="presParOf" srcId="{166D681F-99BC-4B1B-8E2C-0CEF2AA6F11E}" destId="{C10AC605-2908-46FC-A55D-0F986C3381AC}" srcOrd="1" destOrd="0" presId="urn:microsoft.com/office/officeart/2005/8/layout/hierarchy3"/>
    <dgm:cxn modelId="{775123A5-7DD8-4F20-8A97-A56D35246BDF}" type="presParOf" srcId="{C10AC605-2908-46FC-A55D-0F986C3381AC}" destId="{9074D4B7-BC22-47E5-907F-C28064DB2F8E}" srcOrd="0" destOrd="0" presId="urn:microsoft.com/office/officeart/2005/8/layout/hierarchy3"/>
    <dgm:cxn modelId="{BAA18FF2-575B-48AD-91CD-A851FCA1B047}" type="presParOf" srcId="{C10AC605-2908-46FC-A55D-0F986C3381AC}" destId="{8C7B633E-A5EA-4136-A5C7-8827BD3637A4}" srcOrd="1" destOrd="0" presId="urn:microsoft.com/office/officeart/2005/8/layout/hierarchy3"/>
    <dgm:cxn modelId="{53F6A7F3-81DF-4D5A-87FB-917646B1B866}" type="presParOf" srcId="{C10AC605-2908-46FC-A55D-0F986C3381AC}" destId="{E2334C8B-5111-4CF0-BF28-61B5F6F14253}" srcOrd="2" destOrd="0" presId="urn:microsoft.com/office/officeart/2005/8/layout/hierarchy3"/>
    <dgm:cxn modelId="{7C22E442-154B-48DF-976C-1343637845A0}" type="presParOf" srcId="{C10AC605-2908-46FC-A55D-0F986C3381AC}" destId="{3690EC4F-1CAC-4D1F-BA92-9A07E04FA8C0}" srcOrd="3" destOrd="0" presId="urn:microsoft.com/office/officeart/2005/8/layout/hierarchy3"/>
    <dgm:cxn modelId="{A3E32F53-2C71-48DE-9C58-02DED938DB6D}" type="presParOf" srcId="{AAE63460-941E-49A8-9F9A-3F6F47B722F6}" destId="{A4E7E066-49DB-46E6-92B2-5C558AAA3FF2}" srcOrd="1" destOrd="0" presId="urn:microsoft.com/office/officeart/2005/8/layout/hierarchy3"/>
    <dgm:cxn modelId="{1A57D106-A5B4-4A1F-AF31-8341947D200B}" type="presParOf" srcId="{A4E7E066-49DB-46E6-92B2-5C558AAA3FF2}" destId="{779E3B79-2017-45FF-80C2-30AF9A137CF9}" srcOrd="0" destOrd="0" presId="urn:microsoft.com/office/officeart/2005/8/layout/hierarchy3"/>
    <dgm:cxn modelId="{064440F6-18B6-4B5E-8102-A2F0E8E818E7}" type="presParOf" srcId="{779E3B79-2017-45FF-80C2-30AF9A137CF9}" destId="{0E86BFF4-B0D2-4EF1-B57D-A2269556163D}" srcOrd="0" destOrd="0" presId="urn:microsoft.com/office/officeart/2005/8/layout/hierarchy3"/>
    <dgm:cxn modelId="{E06242D8-F155-4FA7-9CAD-48E21576F819}" type="presParOf" srcId="{779E3B79-2017-45FF-80C2-30AF9A137CF9}" destId="{68FF7457-1D22-4833-86FA-61A3C9117B7F}" srcOrd="1" destOrd="0" presId="urn:microsoft.com/office/officeart/2005/8/layout/hierarchy3"/>
    <dgm:cxn modelId="{EB575BC3-AF72-4E40-A7D7-FE83A55BD50A}" type="presParOf" srcId="{A4E7E066-49DB-46E6-92B2-5C558AAA3FF2}" destId="{6D7B5B99-537E-4877-8288-990D86B97920}" srcOrd="1" destOrd="0" presId="urn:microsoft.com/office/officeart/2005/8/layout/hierarchy3"/>
    <dgm:cxn modelId="{E3426959-B5A2-49B7-8D11-CB1C84738674}" type="presParOf" srcId="{6D7B5B99-537E-4877-8288-990D86B97920}" destId="{DB50BB1E-6AE0-4E9C-A122-E64D82106E7D}" srcOrd="0" destOrd="0" presId="urn:microsoft.com/office/officeart/2005/8/layout/hierarchy3"/>
    <dgm:cxn modelId="{B6ACDCD3-4ED7-4518-93F2-F48FC7904B1A}" type="presParOf" srcId="{6D7B5B99-537E-4877-8288-990D86B97920}" destId="{6843CCC7-254C-4F6A-8A92-659D8DD98037}" srcOrd="1" destOrd="0" presId="urn:microsoft.com/office/officeart/2005/8/layout/hierarchy3"/>
    <dgm:cxn modelId="{6402A6D7-9462-404A-9B44-4E6106D163DD}" type="presParOf" srcId="{6D7B5B99-537E-4877-8288-990D86B97920}" destId="{1A9C681E-FA94-4103-B15F-762965724D35}" srcOrd="2" destOrd="0" presId="urn:microsoft.com/office/officeart/2005/8/layout/hierarchy3"/>
    <dgm:cxn modelId="{D4FA206D-68EB-41D6-9549-A61DB0331D64}" type="presParOf" srcId="{6D7B5B99-537E-4877-8288-990D86B97920}" destId="{75A32F20-3982-49E5-A2C4-08C79B5C0D07}" srcOrd="3" destOrd="0" presId="urn:microsoft.com/office/officeart/2005/8/layout/hierarchy3"/>
    <dgm:cxn modelId="{F71C8A22-F20D-46EF-BA1F-32BD46DA5AF9}" type="presParOf" srcId="{AAE63460-941E-49A8-9F9A-3F6F47B722F6}" destId="{B0054A99-2D06-4CFD-8568-4E0FB630CF74}" srcOrd="2" destOrd="0" presId="urn:microsoft.com/office/officeart/2005/8/layout/hierarchy3"/>
    <dgm:cxn modelId="{08C2BB37-0DB0-4A1B-831B-7796B08BF4F2}" type="presParOf" srcId="{B0054A99-2D06-4CFD-8568-4E0FB630CF74}" destId="{62FE7EE1-9AA8-4778-8B36-A76476581204}" srcOrd="0" destOrd="0" presId="urn:microsoft.com/office/officeart/2005/8/layout/hierarchy3"/>
    <dgm:cxn modelId="{E10C71C5-437A-404B-963D-7D63BB5EB819}" type="presParOf" srcId="{62FE7EE1-9AA8-4778-8B36-A76476581204}" destId="{3BDE00BF-3695-4899-B678-AAD23A009373}" srcOrd="0" destOrd="0" presId="urn:microsoft.com/office/officeart/2005/8/layout/hierarchy3"/>
    <dgm:cxn modelId="{24B2C6C3-4CD4-4494-9E76-B7BD75116E37}" type="presParOf" srcId="{62FE7EE1-9AA8-4778-8B36-A76476581204}" destId="{9E3C9461-749E-4EDD-8EDE-E5982A919D2F}" srcOrd="1" destOrd="0" presId="urn:microsoft.com/office/officeart/2005/8/layout/hierarchy3"/>
    <dgm:cxn modelId="{EDAF627D-47AB-40A4-9211-7F84BB141C98}" type="presParOf" srcId="{B0054A99-2D06-4CFD-8568-4E0FB630CF74}" destId="{4BE97C88-7BB7-4B6F-95E3-41795E7381A3}" srcOrd="1" destOrd="0" presId="urn:microsoft.com/office/officeart/2005/8/layout/hierarchy3"/>
    <dgm:cxn modelId="{4C8CF837-BFAF-4A01-B6B5-8D4856E7D305}" type="presParOf" srcId="{4BE97C88-7BB7-4B6F-95E3-41795E7381A3}" destId="{55AE60D0-34BB-4003-B95A-8D4DB82A116A}" srcOrd="0" destOrd="0" presId="urn:microsoft.com/office/officeart/2005/8/layout/hierarchy3"/>
    <dgm:cxn modelId="{21AED23B-3C54-4F8B-98D4-8863F3D84C79}" type="presParOf" srcId="{4BE97C88-7BB7-4B6F-95E3-41795E7381A3}" destId="{4DAFD087-CD13-4C6D-9FF7-35E36602DD25}" srcOrd="1" destOrd="0" presId="urn:microsoft.com/office/officeart/2005/8/layout/hierarchy3"/>
    <dgm:cxn modelId="{BE3919C3-308F-46F4-880D-2A1E668A5668}" type="presParOf" srcId="{4BE97C88-7BB7-4B6F-95E3-41795E7381A3}" destId="{77A05FB5-1E73-468D-9FD3-98C2BA60B2A8}" srcOrd="2" destOrd="0" presId="urn:microsoft.com/office/officeart/2005/8/layout/hierarchy3"/>
    <dgm:cxn modelId="{35F2D2AC-42DC-46A8-9405-CEAB0457D84C}" type="presParOf" srcId="{4BE97C88-7BB7-4B6F-95E3-41795E7381A3}" destId="{6AC5B003-2808-4CEA-90DB-E20E1FF98CC8}" srcOrd="3" destOrd="0" presId="urn:microsoft.com/office/officeart/2005/8/layout/hierarchy3"/>
    <dgm:cxn modelId="{89939DC5-B5A9-4D26-833F-3B9524FFE800}" type="presParOf" srcId="{AAE63460-941E-49A8-9F9A-3F6F47B722F6}" destId="{068CFC6B-2B92-4A63-A401-BBC82144B01B}" srcOrd="3" destOrd="0" presId="urn:microsoft.com/office/officeart/2005/8/layout/hierarchy3"/>
    <dgm:cxn modelId="{46933CE0-6276-44C6-8857-BAE40536AAAB}" type="presParOf" srcId="{068CFC6B-2B92-4A63-A401-BBC82144B01B}" destId="{2AE83890-57AC-4BDB-872B-8F4496CDF4EF}" srcOrd="0" destOrd="0" presId="urn:microsoft.com/office/officeart/2005/8/layout/hierarchy3"/>
    <dgm:cxn modelId="{E16C708B-58A4-4A48-9575-B9F4F62F45D3}" type="presParOf" srcId="{2AE83890-57AC-4BDB-872B-8F4496CDF4EF}" destId="{AA14A768-9AD1-4D3A-8E04-7DD9F48D6F39}" srcOrd="0" destOrd="0" presId="urn:microsoft.com/office/officeart/2005/8/layout/hierarchy3"/>
    <dgm:cxn modelId="{58A76E69-0D42-4DBE-A558-7C910C51A440}" type="presParOf" srcId="{2AE83890-57AC-4BDB-872B-8F4496CDF4EF}" destId="{B362D83B-89B0-434E-9A30-6DD8F50370B7}" srcOrd="1" destOrd="0" presId="urn:microsoft.com/office/officeart/2005/8/layout/hierarchy3"/>
    <dgm:cxn modelId="{799D404E-1A94-4D18-A664-D3D4A8D7A121}" type="presParOf" srcId="{068CFC6B-2B92-4A63-A401-BBC82144B01B}" destId="{C653E86B-DACC-45E7-8282-D0EDECC09665}" srcOrd="1" destOrd="0" presId="urn:microsoft.com/office/officeart/2005/8/layout/hierarchy3"/>
    <dgm:cxn modelId="{AB62D248-255B-4626-A788-160E23637A9C}" type="presParOf" srcId="{C653E86B-DACC-45E7-8282-D0EDECC09665}" destId="{2316F414-EDF7-4129-B9C1-7FF54085773E}" srcOrd="0" destOrd="0" presId="urn:microsoft.com/office/officeart/2005/8/layout/hierarchy3"/>
    <dgm:cxn modelId="{B8ABCB86-B023-4D86-995E-B5487C8B3525}" type="presParOf" srcId="{C653E86B-DACC-45E7-8282-D0EDECC09665}" destId="{9B2BB08D-24A9-4AB8-A52A-DE15966A27ED}" srcOrd="1" destOrd="0" presId="urn:microsoft.com/office/officeart/2005/8/layout/hierarchy3"/>
    <dgm:cxn modelId="{C59AA553-AAE9-487D-A14A-FB77D92FB30E}" type="presParOf" srcId="{C653E86B-DACC-45E7-8282-D0EDECC09665}" destId="{7FAC521C-8AD4-42D7-9265-5200B65C2619}" srcOrd="2" destOrd="0" presId="urn:microsoft.com/office/officeart/2005/8/layout/hierarchy3"/>
    <dgm:cxn modelId="{833C6FFD-40DB-4D9C-814C-4C549EAB5751}" type="presParOf" srcId="{C653E86B-DACC-45E7-8282-D0EDECC09665}" destId="{912B58E3-92DB-41DC-B261-F0C194C0E976}" srcOrd="3" destOrd="0" presId="urn:microsoft.com/office/officeart/2005/8/layout/hierarchy3"/>
    <dgm:cxn modelId="{1F209D74-8602-4D46-A86D-B8C601FCE51F}" type="presParOf" srcId="{AAE63460-941E-49A8-9F9A-3F6F47B722F6}" destId="{4002A577-4E2E-4E1E-A8D7-E9490BDE3C1E}" srcOrd="4" destOrd="0" presId="urn:microsoft.com/office/officeart/2005/8/layout/hierarchy3"/>
    <dgm:cxn modelId="{1B1EC530-B205-4BC8-86B6-9CB646B47707}" type="presParOf" srcId="{4002A577-4E2E-4E1E-A8D7-E9490BDE3C1E}" destId="{76802432-9FF7-40B7-9B62-ED3CBABF8040}" srcOrd="0" destOrd="0" presId="urn:microsoft.com/office/officeart/2005/8/layout/hierarchy3"/>
    <dgm:cxn modelId="{C0D26E73-E72D-4FBF-9387-11EF0321E41C}" type="presParOf" srcId="{76802432-9FF7-40B7-9B62-ED3CBABF8040}" destId="{9B1945CC-45CB-40D3-B267-697EE10D9020}" srcOrd="0" destOrd="0" presId="urn:microsoft.com/office/officeart/2005/8/layout/hierarchy3"/>
    <dgm:cxn modelId="{32DDC1AB-1871-4F4E-BFAA-70C235DCF238}" type="presParOf" srcId="{76802432-9FF7-40B7-9B62-ED3CBABF8040}" destId="{5877D60D-E65C-4D8C-ABD9-BA3044476E72}" srcOrd="1" destOrd="0" presId="urn:microsoft.com/office/officeart/2005/8/layout/hierarchy3"/>
    <dgm:cxn modelId="{D6B348A7-6A4B-4D2B-8737-12327C8675E5}" type="presParOf" srcId="{4002A577-4E2E-4E1E-A8D7-E9490BDE3C1E}" destId="{81CCF2EF-E846-44ED-844D-7C49A7E70BA4}" srcOrd="1" destOrd="0" presId="urn:microsoft.com/office/officeart/2005/8/layout/hierarchy3"/>
    <dgm:cxn modelId="{8562A055-E5D4-46FB-8922-213048E62504}" type="presParOf" srcId="{81CCF2EF-E846-44ED-844D-7C49A7E70BA4}" destId="{C08220FC-1DD7-427A-BF9C-A926C12F1DD3}" srcOrd="0" destOrd="0" presId="urn:microsoft.com/office/officeart/2005/8/layout/hierarchy3"/>
    <dgm:cxn modelId="{F569CC13-B57C-4AB3-9D69-75D77361078A}" type="presParOf" srcId="{81CCF2EF-E846-44ED-844D-7C49A7E70BA4}" destId="{9C37412B-627A-4908-80EA-9D43D320F5DC}" srcOrd="1" destOrd="0" presId="urn:microsoft.com/office/officeart/2005/8/layout/hierarchy3"/>
    <dgm:cxn modelId="{DF2284B5-09CA-480C-B183-BD88DE03BF0D}" type="presParOf" srcId="{81CCF2EF-E846-44ED-844D-7C49A7E70BA4}" destId="{9A945729-31C1-4A65-9412-5088FD1EA590}" srcOrd="2" destOrd="0" presId="urn:microsoft.com/office/officeart/2005/8/layout/hierarchy3"/>
    <dgm:cxn modelId="{F1FCF553-6E2A-484B-A5B1-8DE6D8A0D100}" type="presParOf" srcId="{81CCF2EF-E846-44ED-844D-7C49A7E70BA4}" destId="{072107A3-8745-427B-99F8-3BB98CC0364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0C110-4EDD-48EB-B7EE-38D7C9FD83B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AAD6E4F-8DDA-4225-AF9E-D50EFA437014}">
      <dgm:prSet phldrT="[Текст]"/>
      <dgm:spPr/>
      <dgm:t>
        <a:bodyPr/>
        <a:lstStyle/>
        <a:p>
          <a:r>
            <a:rPr lang="uk-UA" dirty="0" smtClean="0"/>
            <a:t>Вбудовані комп'ютери </a:t>
          </a:r>
          <a:endParaRPr lang="ru-RU" dirty="0"/>
        </a:p>
      </dgm:t>
    </dgm:pt>
    <dgm:pt modelId="{C3B87E38-6B4C-4799-A59B-065A95143A60}" type="parTrans" cxnId="{E314C0E2-AB90-4580-AFE3-D1D01BBBB9D9}">
      <dgm:prSet/>
      <dgm:spPr/>
      <dgm:t>
        <a:bodyPr/>
        <a:lstStyle/>
        <a:p>
          <a:endParaRPr lang="ru-RU"/>
        </a:p>
      </dgm:t>
    </dgm:pt>
    <dgm:pt modelId="{9A54A36F-A07C-4063-97C8-4A5E50B82CFA}" type="sibTrans" cxnId="{E314C0E2-AB90-4580-AFE3-D1D01BBBB9D9}">
      <dgm:prSet/>
      <dgm:spPr/>
      <dgm:t>
        <a:bodyPr/>
        <a:lstStyle/>
        <a:p>
          <a:endParaRPr lang="ru-RU"/>
        </a:p>
      </dgm:t>
    </dgm:pt>
    <dgm:pt modelId="{048DC6CE-9433-420B-9710-1308A0A27D96}">
      <dgm:prSet phldrT="[Текст]"/>
      <dgm:spPr/>
      <dgm:t>
        <a:bodyPr/>
        <a:lstStyle/>
        <a:p>
          <a:r>
            <a:rPr lang="uk-UA" dirty="0" smtClean="0"/>
            <a:t>Мобільні пристрої</a:t>
          </a:r>
          <a:endParaRPr lang="ru-RU" dirty="0"/>
        </a:p>
      </dgm:t>
    </dgm:pt>
    <dgm:pt modelId="{437076E6-F21D-4DDD-9D56-21DC033F4D01}" type="parTrans" cxnId="{6230279C-E4F0-4810-A61E-6FF1B3E939AE}">
      <dgm:prSet/>
      <dgm:spPr/>
      <dgm:t>
        <a:bodyPr/>
        <a:lstStyle/>
        <a:p>
          <a:endParaRPr lang="ru-RU"/>
        </a:p>
      </dgm:t>
    </dgm:pt>
    <dgm:pt modelId="{996E641F-F940-41A4-B89D-60D572D37D02}" type="sibTrans" cxnId="{6230279C-E4F0-4810-A61E-6FF1B3E939AE}">
      <dgm:prSet/>
      <dgm:spPr/>
      <dgm:t>
        <a:bodyPr/>
        <a:lstStyle/>
        <a:p>
          <a:endParaRPr lang="ru-RU"/>
        </a:p>
      </dgm:t>
    </dgm:pt>
    <dgm:pt modelId="{9D1ED9D0-91B2-407D-8F12-D83EED197B97}">
      <dgm:prSet phldrT="[Текст]"/>
      <dgm:spPr/>
      <dgm:t>
        <a:bodyPr/>
        <a:lstStyle/>
        <a:p>
          <a:r>
            <a:rPr lang="uk-UA" dirty="0" smtClean="0"/>
            <a:t>Персональні комп'ютери </a:t>
          </a:r>
          <a:endParaRPr lang="ru-RU" dirty="0"/>
        </a:p>
      </dgm:t>
    </dgm:pt>
    <dgm:pt modelId="{181E9373-F29E-4B19-828A-9363154F22A3}" type="parTrans" cxnId="{EC450987-B98E-444C-8A31-E9A2E60CAE47}">
      <dgm:prSet/>
      <dgm:spPr/>
      <dgm:t>
        <a:bodyPr/>
        <a:lstStyle/>
        <a:p>
          <a:endParaRPr lang="ru-RU"/>
        </a:p>
      </dgm:t>
    </dgm:pt>
    <dgm:pt modelId="{D692B770-E09B-4469-945F-10F2CF49061F}" type="sibTrans" cxnId="{EC450987-B98E-444C-8A31-E9A2E60CAE47}">
      <dgm:prSet/>
      <dgm:spPr/>
      <dgm:t>
        <a:bodyPr/>
        <a:lstStyle/>
        <a:p>
          <a:endParaRPr lang="ru-RU"/>
        </a:p>
      </dgm:t>
    </dgm:pt>
    <dgm:pt modelId="{21B1EB35-547D-49E5-A5FC-3F9B624E4DCB}" type="pres">
      <dgm:prSet presAssocID="{A390C110-4EDD-48EB-B7EE-38D7C9FD83B1}" presName="diagram" presStyleCnt="0">
        <dgm:presLayoutVars>
          <dgm:dir/>
          <dgm:animLvl val="lvl"/>
          <dgm:resizeHandles val="exact"/>
        </dgm:presLayoutVars>
      </dgm:prSet>
      <dgm:spPr/>
    </dgm:pt>
    <dgm:pt modelId="{01212BD1-94E6-40A6-B782-D714D067DA7F}" type="pres">
      <dgm:prSet presAssocID="{9AAD6E4F-8DDA-4225-AF9E-D50EFA437014}" presName="compNode" presStyleCnt="0"/>
      <dgm:spPr/>
    </dgm:pt>
    <dgm:pt modelId="{623F1853-9B7B-4B5E-B125-73B1DD48BE27}" type="pres">
      <dgm:prSet presAssocID="{9AAD6E4F-8DDA-4225-AF9E-D50EFA437014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9AAC19-68A4-4084-89CD-0D017AA19640}" type="pres">
      <dgm:prSet presAssocID="{9AAD6E4F-8DDA-4225-AF9E-D50EFA4370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2A6C0-B86A-44D1-94CA-28E275A98581}" type="pres">
      <dgm:prSet presAssocID="{9AAD6E4F-8DDA-4225-AF9E-D50EFA437014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4DAEF8AC-8593-46B5-8B73-57C399EA9CD8}" type="pres">
      <dgm:prSet presAssocID="{9AAD6E4F-8DDA-4225-AF9E-D50EFA437014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1BE6AB6-297A-494A-B624-ADE9485CAD99}" type="pres">
      <dgm:prSet presAssocID="{9A54A36F-A07C-4063-97C8-4A5E50B82C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BFBCFD-39B9-47CD-9362-3DD560CE40EA}" type="pres">
      <dgm:prSet presAssocID="{048DC6CE-9433-420B-9710-1308A0A27D96}" presName="compNode" presStyleCnt="0"/>
      <dgm:spPr/>
    </dgm:pt>
    <dgm:pt modelId="{3E64C5FF-6F46-4AFC-9563-BB6D02E02296}" type="pres">
      <dgm:prSet presAssocID="{048DC6CE-9433-420B-9710-1308A0A27D96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FD60FD7-A969-494A-8DE4-C8BD2DECB6FD}" type="pres">
      <dgm:prSet presAssocID="{048DC6CE-9433-420B-9710-1308A0A27D9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6DA3C-E848-47D4-A731-25067C0E414B}" type="pres">
      <dgm:prSet presAssocID="{048DC6CE-9433-420B-9710-1308A0A27D9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EC8AF6BE-FBA6-4FA6-9D67-B34F558B48D8}" type="pres">
      <dgm:prSet presAssocID="{048DC6CE-9433-420B-9710-1308A0A27D96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97BBAE8-96CD-4D58-B9B8-C78FCB0E5422}" type="pres">
      <dgm:prSet presAssocID="{996E641F-F940-41A4-B89D-60D572D37D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8FB6AB-6985-4EC6-8188-CAE209E51F62}" type="pres">
      <dgm:prSet presAssocID="{9D1ED9D0-91B2-407D-8F12-D83EED197B97}" presName="compNode" presStyleCnt="0"/>
      <dgm:spPr/>
    </dgm:pt>
    <dgm:pt modelId="{B3A4CA4E-6BBF-4D5F-AD54-47D4D43B89A1}" type="pres">
      <dgm:prSet presAssocID="{9D1ED9D0-91B2-407D-8F12-D83EED197B97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BE83882-6781-4D8D-89C9-FFCEF107D683}" type="pres">
      <dgm:prSet presAssocID="{9D1ED9D0-91B2-407D-8F12-D83EED197B9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19DE3-76F5-4FAD-BF78-B0FC34F33BEC}" type="pres">
      <dgm:prSet presAssocID="{9D1ED9D0-91B2-407D-8F12-D83EED197B97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E3B2317E-1878-41C0-A48E-BB82517B7FE6}" type="pres">
      <dgm:prSet presAssocID="{9D1ED9D0-91B2-407D-8F12-D83EED197B97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9E607AD-B048-4B6C-A8CE-148DB2D6A69E}" type="presOf" srcId="{048DC6CE-9433-420B-9710-1308A0A27D96}" destId="{1056DA3C-E848-47D4-A731-25067C0E414B}" srcOrd="1" destOrd="0" presId="urn:microsoft.com/office/officeart/2005/8/layout/bList2"/>
    <dgm:cxn modelId="{0BF0186F-F673-4D45-82A8-1EB3BE7DA554}" type="presOf" srcId="{9AAD6E4F-8DDA-4225-AF9E-D50EFA437014}" destId="{7E9AAC19-68A4-4084-89CD-0D017AA19640}" srcOrd="0" destOrd="0" presId="urn:microsoft.com/office/officeart/2005/8/layout/bList2"/>
    <dgm:cxn modelId="{DA84C1AA-497D-4EDA-8275-BF78B34D9FD3}" type="presOf" srcId="{048DC6CE-9433-420B-9710-1308A0A27D96}" destId="{DFD60FD7-A969-494A-8DE4-C8BD2DECB6FD}" srcOrd="0" destOrd="0" presId="urn:microsoft.com/office/officeart/2005/8/layout/bList2"/>
    <dgm:cxn modelId="{2B3FD925-516A-4BAE-B819-5C5056756BE7}" type="presOf" srcId="{9AAD6E4F-8DDA-4225-AF9E-D50EFA437014}" destId="{0D82A6C0-B86A-44D1-94CA-28E275A98581}" srcOrd="1" destOrd="0" presId="urn:microsoft.com/office/officeart/2005/8/layout/bList2"/>
    <dgm:cxn modelId="{919487F4-D54E-424D-A4E1-2C2F80200372}" type="presOf" srcId="{A390C110-4EDD-48EB-B7EE-38D7C9FD83B1}" destId="{21B1EB35-547D-49E5-A5FC-3F9B624E4DCB}" srcOrd="0" destOrd="0" presId="urn:microsoft.com/office/officeart/2005/8/layout/bList2"/>
    <dgm:cxn modelId="{45DF34D1-979C-473C-A60F-9186F643B0C6}" type="presOf" srcId="{996E641F-F940-41A4-B89D-60D572D37D02}" destId="{397BBAE8-96CD-4D58-B9B8-C78FCB0E5422}" srcOrd="0" destOrd="0" presId="urn:microsoft.com/office/officeart/2005/8/layout/bList2"/>
    <dgm:cxn modelId="{6230279C-E4F0-4810-A61E-6FF1B3E939AE}" srcId="{A390C110-4EDD-48EB-B7EE-38D7C9FD83B1}" destId="{048DC6CE-9433-420B-9710-1308A0A27D96}" srcOrd="1" destOrd="0" parTransId="{437076E6-F21D-4DDD-9D56-21DC033F4D01}" sibTransId="{996E641F-F940-41A4-B89D-60D572D37D02}"/>
    <dgm:cxn modelId="{E314C0E2-AB90-4580-AFE3-D1D01BBBB9D9}" srcId="{A390C110-4EDD-48EB-B7EE-38D7C9FD83B1}" destId="{9AAD6E4F-8DDA-4225-AF9E-D50EFA437014}" srcOrd="0" destOrd="0" parTransId="{C3B87E38-6B4C-4799-A59B-065A95143A60}" sibTransId="{9A54A36F-A07C-4063-97C8-4A5E50B82CFA}"/>
    <dgm:cxn modelId="{15377CD3-93B2-4D4D-8630-82C84D42693C}" type="presOf" srcId="{9A54A36F-A07C-4063-97C8-4A5E50B82CFA}" destId="{71BE6AB6-297A-494A-B624-ADE9485CAD99}" srcOrd="0" destOrd="0" presId="urn:microsoft.com/office/officeart/2005/8/layout/bList2"/>
    <dgm:cxn modelId="{8D6B26E4-36BF-4635-ADB7-1A2293007AB1}" type="presOf" srcId="{9D1ED9D0-91B2-407D-8F12-D83EED197B97}" destId="{29519DE3-76F5-4FAD-BF78-B0FC34F33BEC}" srcOrd="1" destOrd="0" presId="urn:microsoft.com/office/officeart/2005/8/layout/bList2"/>
    <dgm:cxn modelId="{DB2042AD-69B2-49CE-AA96-2AA15A91B912}" type="presOf" srcId="{9D1ED9D0-91B2-407D-8F12-D83EED197B97}" destId="{2BE83882-6781-4D8D-89C9-FFCEF107D683}" srcOrd="0" destOrd="0" presId="urn:microsoft.com/office/officeart/2005/8/layout/bList2"/>
    <dgm:cxn modelId="{EC450987-B98E-444C-8A31-E9A2E60CAE47}" srcId="{A390C110-4EDD-48EB-B7EE-38D7C9FD83B1}" destId="{9D1ED9D0-91B2-407D-8F12-D83EED197B97}" srcOrd="2" destOrd="0" parTransId="{181E9373-F29E-4B19-828A-9363154F22A3}" sibTransId="{D692B770-E09B-4469-945F-10F2CF49061F}"/>
    <dgm:cxn modelId="{3BD2C25D-F6B1-427F-8B0A-92D53E3C0CCD}" type="presParOf" srcId="{21B1EB35-547D-49E5-A5FC-3F9B624E4DCB}" destId="{01212BD1-94E6-40A6-B782-D714D067DA7F}" srcOrd="0" destOrd="0" presId="urn:microsoft.com/office/officeart/2005/8/layout/bList2"/>
    <dgm:cxn modelId="{966788D1-764F-4652-8BC3-36E8C8CB5D38}" type="presParOf" srcId="{01212BD1-94E6-40A6-B782-D714D067DA7F}" destId="{623F1853-9B7B-4B5E-B125-73B1DD48BE27}" srcOrd="0" destOrd="0" presId="urn:microsoft.com/office/officeart/2005/8/layout/bList2"/>
    <dgm:cxn modelId="{02D0F857-0D30-486D-B18D-25D042497064}" type="presParOf" srcId="{01212BD1-94E6-40A6-B782-D714D067DA7F}" destId="{7E9AAC19-68A4-4084-89CD-0D017AA19640}" srcOrd="1" destOrd="0" presId="urn:microsoft.com/office/officeart/2005/8/layout/bList2"/>
    <dgm:cxn modelId="{F2EFE96D-F8D4-4DD4-9E84-5097DC8B44B1}" type="presParOf" srcId="{01212BD1-94E6-40A6-B782-D714D067DA7F}" destId="{0D82A6C0-B86A-44D1-94CA-28E275A98581}" srcOrd="2" destOrd="0" presId="urn:microsoft.com/office/officeart/2005/8/layout/bList2"/>
    <dgm:cxn modelId="{0E258B10-7436-40E5-8D34-D6650EDFADEF}" type="presParOf" srcId="{01212BD1-94E6-40A6-B782-D714D067DA7F}" destId="{4DAEF8AC-8593-46B5-8B73-57C399EA9CD8}" srcOrd="3" destOrd="0" presId="urn:microsoft.com/office/officeart/2005/8/layout/bList2"/>
    <dgm:cxn modelId="{178D6FFE-6C3E-4A85-9A62-1B5673F0B01F}" type="presParOf" srcId="{21B1EB35-547D-49E5-A5FC-3F9B624E4DCB}" destId="{71BE6AB6-297A-494A-B624-ADE9485CAD99}" srcOrd="1" destOrd="0" presId="urn:microsoft.com/office/officeart/2005/8/layout/bList2"/>
    <dgm:cxn modelId="{E4791048-17F2-47F4-978B-3F95F7699D15}" type="presParOf" srcId="{21B1EB35-547D-49E5-A5FC-3F9B624E4DCB}" destId="{F9BFBCFD-39B9-47CD-9362-3DD560CE40EA}" srcOrd="2" destOrd="0" presId="urn:microsoft.com/office/officeart/2005/8/layout/bList2"/>
    <dgm:cxn modelId="{0D174C5F-08C7-46CC-9228-5813C5EB3EA6}" type="presParOf" srcId="{F9BFBCFD-39B9-47CD-9362-3DD560CE40EA}" destId="{3E64C5FF-6F46-4AFC-9563-BB6D02E02296}" srcOrd="0" destOrd="0" presId="urn:microsoft.com/office/officeart/2005/8/layout/bList2"/>
    <dgm:cxn modelId="{DA6730E4-0441-40F3-B779-52C14EDBDA82}" type="presParOf" srcId="{F9BFBCFD-39B9-47CD-9362-3DD560CE40EA}" destId="{DFD60FD7-A969-494A-8DE4-C8BD2DECB6FD}" srcOrd="1" destOrd="0" presId="urn:microsoft.com/office/officeart/2005/8/layout/bList2"/>
    <dgm:cxn modelId="{83D22B37-C317-471C-B7F2-F2C7F08A4E2E}" type="presParOf" srcId="{F9BFBCFD-39B9-47CD-9362-3DD560CE40EA}" destId="{1056DA3C-E848-47D4-A731-25067C0E414B}" srcOrd="2" destOrd="0" presId="urn:microsoft.com/office/officeart/2005/8/layout/bList2"/>
    <dgm:cxn modelId="{F2F8284D-F597-43BD-87EE-5AD19A7E8804}" type="presParOf" srcId="{F9BFBCFD-39B9-47CD-9362-3DD560CE40EA}" destId="{EC8AF6BE-FBA6-4FA6-9D67-B34F558B48D8}" srcOrd="3" destOrd="0" presId="urn:microsoft.com/office/officeart/2005/8/layout/bList2"/>
    <dgm:cxn modelId="{A04788B7-17C0-44A2-96CF-44FCD2CEB306}" type="presParOf" srcId="{21B1EB35-547D-49E5-A5FC-3F9B624E4DCB}" destId="{397BBAE8-96CD-4D58-B9B8-C78FCB0E5422}" srcOrd="3" destOrd="0" presId="urn:microsoft.com/office/officeart/2005/8/layout/bList2"/>
    <dgm:cxn modelId="{70A6AA4D-BE3E-4ACC-B0EE-C96904E07879}" type="presParOf" srcId="{21B1EB35-547D-49E5-A5FC-3F9B624E4DCB}" destId="{0F8FB6AB-6985-4EC6-8188-CAE209E51F62}" srcOrd="4" destOrd="0" presId="urn:microsoft.com/office/officeart/2005/8/layout/bList2"/>
    <dgm:cxn modelId="{A28C39FD-050A-4FC6-B4A9-381D08B2A50B}" type="presParOf" srcId="{0F8FB6AB-6985-4EC6-8188-CAE209E51F62}" destId="{B3A4CA4E-6BBF-4D5F-AD54-47D4D43B89A1}" srcOrd="0" destOrd="0" presId="urn:microsoft.com/office/officeart/2005/8/layout/bList2"/>
    <dgm:cxn modelId="{F4D2CE15-7B6D-4B9E-A69E-2D0E677E4E6E}" type="presParOf" srcId="{0F8FB6AB-6985-4EC6-8188-CAE209E51F62}" destId="{2BE83882-6781-4D8D-89C9-FFCEF107D683}" srcOrd="1" destOrd="0" presId="urn:microsoft.com/office/officeart/2005/8/layout/bList2"/>
    <dgm:cxn modelId="{34075284-B029-4A6A-A362-89C49372ABF4}" type="presParOf" srcId="{0F8FB6AB-6985-4EC6-8188-CAE209E51F62}" destId="{29519DE3-76F5-4FAD-BF78-B0FC34F33BEC}" srcOrd="2" destOrd="0" presId="urn:microsoft.com/office/officeart/2005/8/layout/bList2"/>
    <dgm:cxn modelId="{ADE89471-29F9-4546-AFEF-720DA67608C8}" type="presParOf" srcId="{0F8FB6AB-6985-4EC6-8188-CAE209E51F62}" destId="{E3B2317E-1878-41C0-A48E-BB82517B7FE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90C110-4EDD-48EB-B7EE-38D7C9FD83B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AAD6E4F-8DDA-4225-AF9E-D50EFA437014}">
      <dgm:prSet phldrT="[Текст]"/>
      <dgm:spPr/>
      <dgm:t>
        <a:bodyPr/>
        <a:lstStyle/>
        <a:p>
          <a:r>
            <a:rPr lang="uk-UA" dirty="0" smtClean="0"/>
            <a:t>Сервери середнього класу</a:t>
          </a:r>
          <a:endParaRPr lang="ru-RU" dirty="0"/>
        </a:p>
      </dgm:t>
    </dgm:pt>
    <dgm:pt modelId="{C3B87E38-6B4C-4799-A59B-065A95143A60}" type="parTrans" cxnId="{E314C0E2-AB90-4580-AFE3-D1D01BBBB9D9}">
      <dgm:prSet/>
      <dgm:spPr/>
      <dgm:t>
        <a:bodyPr/>
        <a:lstStyle/>
        <a:p>
          <a:endParaRPr lang="ru-RU"/>
        </a:p>
      </dgm:t>
    </dgm:pt>
    <dgm:pt modelId="{9A54A36F-A07C-4063-97C8-4A5E50B82CFA}" type="sibTrans" cxnId="{E314C0E2-AB90-4580-AFE3-D1D01BBBB9D9}">
      <dgm:prSet/>
      <dgm:spPr/>
      <dgm:t>
        <a:bodyPr/>
        <a:lstStyle/>
        <a:p>
          <a:endParaRPr lang="ru-RU"/>
        </a:p>
      </dgm:t>
    </dgm:pt>
    <dgm:pt modelId="{048DC6CE-9433-420B-9710-1308A0A27D96}">
      <dgm:prSet phldrT="[Текст]"/>
      <dgm:spPr/>
      <dgm:t>
        <a:bodyPr/>
        <a:lstStyle/>
        <a:p>
          <a:r>
            <a:rPr lang="uk-UA" dirty="0" smtClean="0"/>
            <a:t>Сервери вищого класу </a:t>
          </a:r>
          <a:endParaRPr lang="ru-RU" dirty="0"/>
        </a:p>
      </dgm:t>
    </dgm:pt>
    <dgm:pt modelId="{437076E6-F21D-4DDD-9D56-21DC033F4D01}" type="parTrans" cxnId="{6230279C-E4F0-4810-A61E-6FF1B3E939AE}">
      <dgm:prSet/>
      <dgm:spPr/>
      <dgm:t>
        <a:bodyPr/>
        <a:lstStyle/>
        <a:p>
          <a:endParaRPr lang="ru-RU"/>
        </a:p>
      </dgm:t>
    </dgm:pt>
    <dgm:pt modelId="{996E641F-F940-41A4-B89D-60D572D37D02}" type="sibTrans" cxnId="{6230279C-E4F0-4810-A61E-6FF1B3E939AE}">
      <dgm:prSet/>
      <dgm:spPr/>
      <dgm:t>
        <a:bodyPr/>
        <a:lstStyle/>
        <a:p>
          <a:endParaRPr lang="ru-RU"/>
        </a:p>
      </dgm:t>
    </dgm:pt>
    <dgm:pt modelId="{9D1ED9D0-91B2-407D-8F12-D83EED197B97}">
      <dgm:prSet phldrT="[Текст]"/>
      <dgm:spPr/>
      <dgm:t>
        <a:bodyPr/>
        <a:lstStyle/>
        <a:p>
          <a:r>
            <a:rPr lang="uk-UA" dirty="0" err="1" smtClean="0"/>
            <a:t>Суперкомп</a:t>
          </a:r>
          <a:r>
            <a:rPr lang="en-US" dirty="0" smtClean="0"/>
            <a:t>’</a:t>
          </a:r>
          <a:r>
            <a:rPr lang="uk-UA" dirty="0" err="1" smtClean="0"/>
            <a:t>ютери</a:t>
          </a:r>
          <a:r>
            <a:rPr lang="uk-UA" dirty="0" smtClean="0"/>
            <a:t> </a:t>
          </a:r>
          <a:endParaRPr lang="ru-RU" dirty="0"/>
        </a:p>
      </dgm:t>
    </dgm:pt>
    <dgm:pt modelId="{181E9373-F29E-4B19-828A-9363154F22A3}" type="parTrans" cxnId="{EC450987-B98E-444C-8A31-E9A2E60CAE47}">
      <dgm:prSet/>
      <dgm:spPr/>
      <dgm:t>
        <a:bodyPr/>
        <a:lstStyle/>
        <a:p>
          <a:endParaRPr lang="ru-RU"/>
        </a:p>
      </dgm:t>
    </dgm:pt>
    <dgm:pt modelId="{D692B770-E09B-4469-945F-10F2CF49061F}" type="sibTrans" cxnId="{EC450987-B98E-444C-8A31-E9A2E60CAE47}">
      <dgm:prSet/>
      <dgm:spPr/>
      <dgm:t>
        <a:bodyPr/>
        <a:lstStyle/>
        <a:p>
          <a:endParaRPr lang="ru-RU"/>
        </a:p>
      </dgm:t>
    </dgm:pt>
    <dgm:pt modelId="{21B1EB35-547D-49E5-A5FC-3F9B624E4DCB}" type="pres">
      <dgm:prSet presAssocID="{A390C110-4EDD-48EB-B7EE-38D7C9FD83B1}" presName="diagram" presStyleCnt="0">
        <dgm:presLayoutVars>
          <dgm:dir/>
          <dgm:animLvl val="lvl"/>
          <dgm:resizeHandles val="exact"/>
        </dgm:presLayoutVars>
      </dgm:prSet>
      <dgm:spPr/>
    </dgm:pt>
    <dgm:pt modelId="{01212BD1-94E6-40A6-B782-D714D067DA7F}" type="pres">
      <dgm:prSet presAssocID="{9AAD6E4F-8DDA-4225-AF9E-D50EFA437014}" presName="compNode" presStyleCnt="0"/>
      <dgm:spPr/>
    </dgm:pt>
    <dgm:pt modelId="{623F1853-9B7B-4B5E-B125-73B1DD48BE27}" type="pres">
      <dgm:prSet presAssocID="{9AAD6E4F-8DDA-4225-AF9E-D50EFA437014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9AAC19-68A4-4084-89CD-0D017AA19640}" type="pres">
      <dgm:prSet presAssocID="{9AAD6E4F-8DDA-4225-AF9E-D50EFA4370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2A6C0-B86A-44D1-94CA-28E275A98581}" type="pres">
      <dgm:prSet presAssocID="{9AAD6E4F-8DDA-4225-AF9E-D50EFA437014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4DAEF8AC-8593-46B5-8B73-57C399EA9CD8}" type="pres">
      <dgm:prSet presAssocID="{9AAD6E4F-8DDA-4225-AF9E-D50EFA437014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1BE6AB6-297A-494A-B624-ADE9485CAD99}" type="pres">
      <dgm:prSet presAssocID="{9A54A36F-A07C-4063-97C8-4A5E50B82C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BFBCFD-39B9-47CD-9362-3DD560CE40EA}" type="pres">
      <dgm:prSet presAssocID="{048DC6CE-9433-420B-9710-1308A0A27D96}" presName="compNode" presStyleCnt="0"/>
      <dgm:spPr/>
    </dgm:pt>
    <dgm:pt modelId="{3E64C5FF-6F46-4AFC-9563-BB6D02E02296}" type="pres">
      <dgm:prSet presAssocID="{048DC6CE-9433-420B-9710-1308A0A27D96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FD60FD7-A969-494A-8DE4-C8BD2DECB6FD}" type="pres">
      <dgm:prSet presAssocID="{048DC6CE-9433-420B-9710-1308A0A27D9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6DA3C-E848-47D4-A731-25067C0E414B}" type="pres">
      <dgm:prSet presAssocID="{048DC6CE-9433-420B-9710-1308A0A27D9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EC8AF6BE-FBA6-4FA6-9D67-B34F558B48D8}" type="pres">
      <dgm:prSet presAssocID="{048DC6CE-9433-420B-9710-1308A0A27D96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97BBAE8-96CD-4D58-B9B8-C78FCB0E5422}" type="pres">
      <dgm:prSet presAssocID="{996E641F-F940-41A4-B89D-60D572D37D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8FB6AB-6985-4EC6-8188-CAE209E51F62}" type="pres">
      <dgm:prSet presAssocID="{9D1ED9D0-91B2-407D-8F12-D83EED197B97}" presName="compNode" presStyleCnt="0"/>
      <dgm:spPr/>
    </dgm:pt>
    <dgm:pt modelId="{B3A4CA4E-6BBF-4D5F-AD54-47D4D43B89A1}" type="pres">
      <dgm:prSet presAssocID="{9D1ED9D0-91B2-407D-8F12-D83EED197B97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BE83882-6781-4D8D-89C9-FFCEF107D683}" type="pres">
      <dgm:prSet presAssocID="{9D1ED9D0-91B2-407D-8F12-D83EED197B9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19DE3-76F5-4FAD-BF78-B0FC34F33BEC}" type="pres">
      <dgm:prSet presAssocID="{9D1ED9D0-91B2-407D-8F12-D83EED197B97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E3B2317E-1878-41C0-A48E-BB82517B7FE6}" type="pres">
      <dgm:prSet presAssocID="{9D1ED9D0-91B2-407D-8F12-D83EED197B97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1361222-0024-4A15-A191-C23CBF2553B9}" type="presOf" srcId="{9AAD6E4F-8DDA-4225-AF9E-D50EFA437014}" destId="{0D82A6C0-B86A-44D1-94CA-28E275A98581}" srcOrd="1" destOrd="0" presId="urn:microsoft.com/office/officeart/2005/8/layout/bList2"/>
    <dgm:cxn modelId="{84E14B1D-04C2-41E5-8FE1-EA772CEDEF7F}" type="presOf" srcId="{9D1ED9D0-91B2-407D-8F12-D83EED197B97}" destId="{2BE83882-6781-4D8D-89C9-FFCEF107D683}" srcOrd="0" destOrd="0" presId="urn:microsoft.com/office/officeart/2005/8/layout/bList2"/>
    <dgm:cxn modelId="{D093EA1A-490B-4064-B4F3-F75862171B61}" type="presOf" srcId="{048DC6CE-9433-420B-9710-1308A0A27D96}" destId="{1056DA3C-E848-47D4-A731-25067C0E414B}" srcOrd="1" destOrd="0" presId="urn:microsoft.com/office/officeart/2005/8/layout/bList2"/>
    <dgm:cxn modelId="{C6DB5200-FB53-43C1-90CD-0BD03F67E7CE}" type="presOf" srcId="{9A54A36F-A07C-4063-97C8-4A5E50B82CFA}" destId="{71BE6AB6-297A-494A-B624-ADE9485CAD99}" srcOrd="0" destOrd="0" presId="urn:microsoft.com/office/officeart/2005/8/layout/bList2"/>
    <dgm:cxn modelId="{35150B9F-1168-4D02-A37F-3F4D10EE836C}" type="presOf" srcId="{9AAD6E4F-8DDA-4225-AF9E-D50EFA437014}" destId="{7E9AAC19-68A4-4084-89CD-0D017AA19640}" srcOrd="0" destOrd="0" presId="urn:microsoft.com/office/officeart/2005/8/layout/bList2"/>
    <dgm:cxn modelId="{EDA653C8-4C4D-4CE8-AEBD-53B897B9FC7C}" type="presOf" srcId="{A390C110-4EDD-48EB-B7EE-38D7C9FD83B1}" destId="{21B1EB35-547D-49E5-A5FC-3F9B624E4DCB}" srcOrd="0" destOrd="0" presId="urn:microsoft.com/office/officeart/2005/8/layout/bList2"/>
    <dgm:cxn modelId="{FCC6C890-CE67-4936-94F0-B628E7E15E76}" type="presOf" srcId="{048DC6CE-9433-420B-9710-1308A0A27D96}" destId="{DFD60FD7-A969-494A-8DE4-C8BD2DECB6FD}" srcOrd="0" destOrd="0" presId="urn:microsoft.com/office/officeart/2005/8/layout/bList2"/>
    <dgm:cxn modelId="{6230279C-E4F0-4810-A61E-6FF1B3E939AE}" srcId="{A390C110-4EDD-48EB-B7EE-38D7C9FD83B1}" destId="{048DC6CE-9433-420B-9710-1308A0A27D96}" srcOrd="1" destOrd="0" parTransId="{437076E6-F21D-4DDD-9D56-21DC033F4D01}" sibTransId="{996E641F-F940-41A4-B89D-60D572D37D02}"/>
    <dgm:cxn modelId="{E314C0E2-AB90-4580-AFE3-D1D01BBBB9D9}" srcId="{A390C110-4EDD-48EB-B7EE-38D7C9FD83B1}" destId="{9AAD6E4F-8DDA-4225-AF9E-D50EFA437014}" srcOrd="0" destOrd="0" parTransId="{C3B87E38-6B4C-4799-A59B-065A95143A60}" sibTransId="{9A54A36F-A07C-4063-97C8-4A5E50B82CFA}"/>
    <dgm:cxn modelId="{EC450987-B98E-444C-8A31-E9A2E60CAE47}" srcId="{A390C110-4EDD-48EB-B7EE-38D7C9FD83B1}" destId="{9D1ED9D0-91B2-407D-8F12-D83EED197B97}" srcOrd="2" destOrd="0" parTransId="{181E9373-F29E-4B19-828A-9363154F22A3}" sibTransId="{D692B770-E09B-4469-945F-10F2CF49061F}"/>
    <dgm:cxn modelId="{A80B7DA6-4A2E-4F6E-BB4C-AA4723A698AB}" type="presOf" srcId="{9D1ED9D0-91B2-407D-8F12-D83EED197B97}" destId="{29519DE3-76F5-4FAD-BF78-B0FC34F33BEC}" srcOrd="1" destOrd="0" presId="urn:microsoft.com/office/officeart/2005/8/layout/bList2"/>
    <dgm:cxn modelId="{98274B84-DC6F-43E4-AA07-0818CC1FEC0E}" type="presOf" srcId="{996E641F-F940-41A4-B89D-60D572D37D02}" destId="{397BBAE8-96CD-4D58-B9B8-C78FCB0E5422}" srcOrd="0" destOrd="0" presId="urn:microsoft.com/office/officeart/2005/8/layout/bList2"/>
    <dgm:cxn modelId="{C397AD3B-4B41-49C5-BD93-B9DD959C6BD3}" type="presParOf" srcId="{21B1EB35-547D-49E5-A5FC-3F9B624E4DCB}" destId="{01212BD1-94E6-40A6-B782-D714D067DA7F}" srcOrd="0" destOrd="0" presId="urn:microsoft.com/office/officeart/2005/8/layout/bList2"/>
    <dgm:cxn modelId="{7CDAFB08-E392-4E50-815D-371945709656}" type="presParOf" srcId="{01212BD1-94E6-40A6-B782-D714D067DA7F}" destId="{623F1853-9B7B-4B5E-B125-73B1DD48BE27}" srcOrd="0" destOrd="0" presId="urn:microsoft.com/office/officeart/2005/8/layout/bList2"/>
    <dgm:cxn modelId="{11FE1A0B-0404-4C44-81AB-9C388298C681}" type="presParOf" srcId="{01212BD1-94E6-40A6-B782-D714D067DA7F}" destId="{7E9AAC19-68A4-4084-89CD-0D017AA19640}" srcOrd="1" destOrd="0" presId="urn:microsoft.com/office/officeart/2005/8/layout/bList2"/>
    <dgm:cxn modelId="{15DDD401-00C8-40F5-9AF2-D0F877323765}" type="presParOf" srcId="{01212BD1-94E6-40A6-B782-D714D067DA7F}" destId="{0D82A6C0-B86A-44D1-94CA-28E275A98581}" srcOrd="2" destOrd="0" presId="urn:microsoft.com/office/officeart/2005/8/layout/bList2"/>
    <dgm:cxn modelId="{1FAF0377-30BD-4C45-BC23-5458010B118A}" type="presParOf" srcId="{01212BD1-94E6-40A6-B782-D714D067DA7F}" destId="{4DAEF8AC-8593-46B5-8B73-57C399EA9CD8}" srcOrd="3" destOrd="0" presId="urn:microsoft.com/office/officeart/2005/8/layout/bList2"/>
    <dgm:cxn modelId="{F92AAAEE-1400-485B-85E4-3754DA8EE758}" type="presParOf" srcId="{21B1EB35-547D-49E5-A5FC-3F9B624E4DCB}" destId="{71BE6AB6-297A-494A-B624-ADE9485CAD99}" srcOrd="1" destOrd="0" presId="urn:microsoft.com/office/officeart/2005/8/layout/bList2"/>
    <dgm:cxn modelId="{A4D45B5A-4909-429F-87BB-7CC1C1E23C6A}" type="presParOf" srcId="{21B1EB35-547D-49E5-A5FC-3F9B624E4DCB}" destId="{F9BFBCFD-39B9-47CD-9362-3DD560CE40EA}" srcOrd="2" destOrd="0" presId="urn:microsoft.com/office/officeart/2005/8/layout/bList2"/>
    <dgm:cxn modelId="{89735137-765F-4DC5-909C-07E51214E3CE}" type="presParOf" srcId="{F9BFBCFD-39B9-47CD-9362-3DD560CE40EA}" destId="{3E64C5FF-6F46-4AFC-9563-BB6D02E02296}" srcOrd="0" destOrd="0" presId="urn:microsoft.com/office/officeart/2005/8/layout/bList2"/>
    <dgm:cxn modelId="{A98308CB-AB29-4C8B-B298-C9DC3EAC6A4F}" type="presParOf" srcId="{F9BFBCFD-39B9-47CD-9362-3DD560CE40EA}" destId="{DFD60FD7-A969-494A-8DE4-C8BD2DECB6FD}" srcOrd="1" destOrd="0" presId="urn:microsoft.com/office/officeart/2005/8/layout/bList2"/>
    <dgm:cxn modelId="{15239883-0714-4560-8C90-DEAF32854629}" type="presParOf" srcId="{F9BFBCFD-39B9-47CD-9362-3DD560CE40EA}" destId="{1056DA3C-E848-47D4-A731-25067C0E414B}" srcOrd="2" destOrd="0" presId="urn:microsoft.com/office/officeart/2005/8/layout/bList2"/>
    <dgm:cxn modelId="{1656FB58-119E-453A-958D-151F8FAAC97C}" type="presParOf" srcId="{F9BFBCFD-39B9-47CD-9362-3DD560CE40EA}" destId="{EC8AF6BE-FBA6-4FA6-9D67-B34F558B48D8}" srcOrd="3" destOrd="0" presId="urn:microsoft.com/office/officeart/2005/8/layout/bList2"/>
    <dgm:cxn modelId="{1FD139BD-A839-498C-B498-B7D209E5E09C}" type="presParOf" srcId="{21B1EB35-547D-49E5-A5FC-3F9B624E4DCB}" destId="{397BBAE8-96CD-4D58-B9B8-C78FCB0E5422}" srcOrd="3" destOrd="0" presId="urn:microsoft.com/office/officeart/2005/8/layout/bList2"/>
    <dgm:cxn modelId="{5267ADD2-F40C-4430-96A8-611BB7FBB308}" type="presParOf" srcId="{21B1EB35-547D-49E5-A5FC-3F9B624E4DCB}" destId="{0F8FB6AB-6985-4EC6-8188-CAE209E51F62}" srcOrd="4" destOrd="0" presId="urn:microsoft.com/office/officeart/2005/8/layout/bList2"/>
    <dgm:cxn modelId="{EF39585F-1AE8-4620-8B7F-E5D262AA1335}" type="presParOf" srcId="{0F8FB6AB-6985-4EC6-8188-CAE209E51F62}" destId="{B3A4CA4E-6BBF-4D5F-AD54-47D4D43B89A1}" srcOrd="0" destOrd="0" presId="urn:microsoft.com/office/officeart/2005/8/layout/bList2"/>
    <dgm:cxn modelId="{244ED77C-25D3-444C-AC5C-4F37D66C61A8}" type="presParOf" srcId="{0F8FB6AB-6985-4EC6-8188-CAE209E51F62}" destId="{2BE83882-6781-4D8D-89C9-FFCEF107D683}" srcOrd="1" destOrd="0" presId="urn:microsoft.com/office/officeart/2005/8/layout/bList2"/>
    <dgm:cxn modelId="{3D62C8C5-49D1-477E-B35E-9BCF19A415A7}" type="presParOf" srcId="{0F8FB6AB-6985-4EC6-8188-CAE209E51F62}" destId="{29519DE3-76F5-4FAD-BF78-B0FC34F33BEC}" srcOrd="2" destOrd="0" presId="urn:microsoft.com/office/officeart/2005/8/layout/bList2"/>
    <dgm:cxn modelId="{840CD847-8947-4F7B-9334-D262A781A542}" type="presParOf" srcId="{0F8FB6AB-6985-4EC6-8188-CAE209E51F62}" destId="{E3B2317E-1878-41C0-A48E-BB82517B7FE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D4B5A5-390F-4C6A-A3E5-60A1325F2464}">
      <dsp:nvSpPr>
        <dsp:cNvPr id="0" name=""/>
        <dsp:cNvSpPr/>
      </dsp:nvSpPr>
      <dsp:spPr>
        <a:xfrm>
          <a:off x="0" y="78029"/>
          <a:ext cx="8643998" cy="695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Інформація кодується у двійковій формі та поділяється на порції, які називаються словами</a:t>
          </a:r>
          <a:endParaRPr lang="ru-RU" sz="1300" kern="1200" dirty="0"/>
        </a:p>
      </dsp:txBody>
      <dsp:txXfrm>
        <a:off x="0" y="78029"/>
        <a:ext cx="8643998" cy="695144"/>
      </dsp:txXfrm>
    </dsp:sp>
    <dsp:sp modelId="{E13FC2DA-0BFA-4D44-BC6A-978A59A9ED18}">
      <dsp:nvSpPr>
        <dsp:cNvPr id="0" name=""/>
        <dsp:cNvSpPr/>
      </dsp:nvSpPr>
      <dsp:spPr>
        <a:xfrm>
          <a:off x="0" y="810613"/>
          <a:ext cx="8643998" cy="695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Алгоритм, згідно з яким має діяти машина, подається як послідовність керуючих слів, які називаються командами</a:t>
          </a:r>
          <a:endParaRPr lang="ru-RU" sz="1300" kern="1200" dirty="0"/>
        </a:p>
      </dsp:txBody>
      <dsp:txXfrm>
        <a:off x="0" y="810613"/>
        <a:ext cx="8643998" cy="695144"/>
      </dsp:txXfrm>
    </dsp:sp>
    <dsp:sp modelId="{A5D1D587-B638-4E6A-A845-092EEB1879C4}">
      <dsp:nvSpPr>
        <dsp:cNvPr id="0" name=""/>
        <dsp:cNvSpPr/>
      </dsp:nvSpPr>
      <dsp:spPr>
        <a:xfrm>
          <a:off x="0" y="1543198"/>
          <a:ext cx="8643998" cy="695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Сукупність команд, що кодує алгоритм, називається програмою. Програми та дані зберігаються в одній пам'яті </a:t>
          </a:r>
          <a:endParaRPr lang="ru-RU" sz="1300" kern="1200" dirty="0"/>
        </a:p>
      </dsp:txBody>
      <dsp:txXfrm>
        <a:off x="0" y="1543198"/>
        <a:ext cx="8643998" cy="695144"/>
      </dsp:txXfrm>
    </dsp:sp>
    <dsp:sp modelId="{1DAF8F72-B618-4267-8985-52D3B6E0EFF0}">
      <dsp:nvSpPr>
        <dsp:cNvPr id="0" name=""/>
        <dsp:cNvSpPr/>
      </dsp:nvSpPr>
      <dsp:spPr>
        <a:xfrm>
          <a:off x="0" y="2275782"/>
          <a:ext cx="8643998" cy="695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Структурно пам’ять складається з пронумерованих комірок</a:t>
          </a:r>
          <a:endParaRPr lang="ru-RU" sz="1300" kern="1200" dirty="0"/>
        </a:p>
      </dsp:txBody>
      <dsp:txXfrm>
        <a:off x="0" y="2275782"/>
        <a:ext cx="8643998" cy="695144"/>
      </dsp:txXfrm>
    </dsp:sp>
    <dsp:sp modelId="{01598CE0-8B6D-426F-8F22-F7DAC8B8E170}">
      <dsp:nvSpPr>
        <dsp:cNvPr id="0" name=""/>
        <dsp:cNvSpPr/>
      </dsp:nvSpPr>
      <dsp:spPr>
        <a:xfrm>
          <a:off x="0" y="3008367"/>
          <a:ext cx="8643998" cy="695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Арифметичні та логічні операції виконує арифметико-логічний пристрій, а які саме це операції – визначає пристрій керування</a:t>
          </a:r>
          <a:endParaRPr lang="ru-RU" sz="1300" kern="1200" dirty="0"/>
        </a:p>
      </dsp:txBody>
      <dsp:txXfrm>
        <a:off x="0" y="3008367"/>
        <a:ext cx="8643998" cy="695144"/>
      </dsp:txXfrm>
    </dsp:sp>
    <dsp:sp modelId="{7ADE2E4F-BF6F-49F8-88D8-497D53FAFC47}">
      <dsp:nvSpPr>
        <dsp:cNvPr id="0" name=""/>
        <dsp:cNvSpPr/>
      </dsp:nvSpPr>
      <dsp:spPr>
        <a:xfrm>
          <a:off x="0" y="3740951"/>
          <a:ext cx="8643998" cy="695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Пристрій керування та </a:t>
          </a:r>
          <a:r>
            <a:rPr lang="uk-UA" sz="1300" kern="1200" dirty="0" err="1" smtClean="0"/>
            <a:t>АЛП</a:t>
          </a:r>
          <a:r>
            <a:rPr lang="uk-UA" sz="1300" kern="1200" dirty="0" smtClean="0"/>
            <a:t> зазвичай об'єднують в один, який називається центральним процесором</a:t>
          </a:r>
          <a:endParaRPr lang="ru-RU" sz="1300" kern="1200" dirty="0"/>
        </a:p>
      </dsp:txBody>
      <dsp:txXfrm>
        <a:off x="0" y="3740951"/>
        <a:ext cx="8643998" cy="695144"/>
      </dsp:txXfrm>
    </dsp:sp>
    <dsp:sp modelId="{CEF7988C-ECB4-4C24-852C-FB646F8A3024}">
      <dsp:nvSpPr>
        <dsp:cNvPr id="0" name=""/>
        <dsp:cNvSpPr/>
      </dsp:nvSpPr>
      <dsp:spPr>
        <a:xfrm>
          <a:off x="0" y="4473536"/>
          <a:ext cx="8643998" cy="695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Центральний процесор читає команди із пам'яті та визначає, які дії слід виконувати.  Обробка інформації згідно з алгоритмом зводиться до послідовного виконання команд у порядку, однозначно визначеному програмою</a:t>
          </a:r>
          <a:endParaRPr lang="ru-RU" sz="1300" kern="1200" dirty="0"/>
        </a:p>
      </dsp:txBody>
      <dsp:txXfrm>
        <a:off x="0" y="4473536"/>
        <a:ext cx="8643998" cy="6951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872C49-B478-4F5D-958A-730D8E05E940}">
      <dsp:nvSpPr>
        <dsp:cNvPr id="0" name=""/>
        <dsp:cNvSpPr/>
      </dsp:nvSpPr>
      <dsp:spPr>
        <a:xfrm>
          <a:off x="4255" y="246306"/>
          <a:ext cx="1451154" cy="725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Пристрої обробки</a:t>
          </a:r>
          <a:endParaRPr lang="ru-RU" sz="1600" kern="1200" dirty="0"/>
        </a:p>
      </dsp:txBody>
      <dsp:txXfrm>
        <a:off x="4255" y="246306"/>
        <a:ext cx="1451154" cy="725577"/>
      </dsp:txXfrm>
    </dsp:sp>
    <dsp:sp modelId="{9074D4B7-BC22-47E5-907F-C28064DB2F8E}">
      <dsp:nvSpPr>
        <dsp:cNvPr id="0" name=""/>
        <dsp:cNvSpPr/>
      </dsp:nvSpPr>
      <dsp:spPr>
        <a:xfrm>
          <a:off x="149370" y="971883"/>
          <a:ext cx="145115" cy="54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82"/>
              </a:lnTo>
              <a:lnTo>
                <a:pt x="145115" y="54418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B633E-A5EA-4136-A5C7-8827BD3637A4}">
      <dsp:nvSpPr>
        <dsp:cNvPr id="0" name=""/>
        <dsp:cNvSpPr/>
      </dsp:nvSpPr>
      <dsp:spPr>
        <a:xfrm>
          <a:off x="294486" y="1153277"/>
          <a:ext cx="1160923" cy="725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Центральний процесор</a:t>
          </a:r>
          <a:endParaRPr lang="ru-RU" sz="1300" kern="1200" dirty="0"/>
        </a:p>
      </dsp:txBody>
      <dsp:txXfrm>
        <a:off x="294486" y="1153277"/>
        <a:ext cx="1160923" cy="725577"/>
      </dsp:txXfrm>
    </dsp:sp>
    <dsp:sp modelId="{E2334C8B-5111-4CF0-BF28-61B5F6F14253}">
      <dsp:nvSpPr>
        <dsp:cNvPr id="0" name=""/>
        <dsp:cNvSpPr/>
      </dsp:nvSpPr>
      <dsp:spPr>
        <a:xfrm>
          <a:off x="149370" y="971883"/>
          <a:ext cx="145115" cy="145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154"/>
              </a:lnTo>
              <a:lnTo>
                <a:pt x="145115" y="145115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0EC4F-1CAC-4D1F-BA92-9A07E04FA8C0}">
      <dsp:nvSpPr>
        <dsp:cNvPr id="0" name=""/>
        <dsp:cNvSpPr/>
      </dsp:nvSpPr>
      <dsp:spPr>
        <a:xfrm>
          <a:off x="294486" y="2060248"/>
          <a:ext cx="1160923" cy="725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Внутрішня пам'ять </a:t>
          </a:r>
          <a:endParaRPr lang="ru-RU" sz="1300" kern="1200" dirty="0"/>
        </a:p>
      </dsp:txBody>
      <dsp:txXfrm>
        <a:off x="294486" y="2060248"/>
        <a:ext cx="1160923" cy="725577"/>
      </dsp:txXfrm>
    </dsp:sp>
    <dsp:sp modelId="{0E86BFF4-B0D2-4EF1-B57D-A2269556163D}">
      <dsp:nvSpPr>
        <dsp:cNvPr id="0" name=""/>
        <dsp:cNvSpPr/>
      </dsp:nvSpPr>
      <dsp:spPr>
        <a:xfrm>
          <a:off x="1818198" y="246306"/>
          <a:ext cx="1451154" cy="725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Пристрої зберігання</a:t>
          </a:r>
          <a:endParaRPr lang="ru-RU" sz="1600" kern="1200" dirty="0"/>
        </a:p>
      </dsp:txBody>
      <dsp:txXfrm>
        <a:off x="1818198" y="246306"/>
        <a:ext cx="1451154" cy="725577"/>
      </dsp:txXfrm>
    </dsp:sp>
    <dsp:sp modelId="{DB50BB1E-6AE0-4E9C-A122-E64D82106E7D}">
      <dsp:nvSpPr>
        <dsp:cNvPr id="0" name=""/>
        <dsp:cNvSpPr/>
      </dsp:nvSpPr>
      <dsp:spPr>
        <a:xfrm>
          <a:off x="1963313" y="971883"/>
          <a:ext cx="145115" cy="54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82"/>
              </a:lnTo>
              <a:lnTo>
                <a:pt x="145115" y="54418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3CCC7-254C-4F6A-8A92-659D8DD98037}">
      <dsp:nvSpPr>
        <dsp:cNvPr id="0" name=""/>
        <dsp:cNvSpPr/>
      </dsp:nvSpPr>
      <dsp:spPr>
        <a:xfrm>
          <a:off x="2108429" y="1153277"/>
          <a:ext cx="1160923" cy="725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Жорсткий диск</a:t>
          </a:r>
          <a:endParaRPr lang="ru-RU" sz="1300" kern="1200" dirty="0"/>
        </a:p>
      </dsp:txBody>
      <dsp:txXfrm>
        <a:off x="2108429" y="1153277"/>
        <a:ext cx="1160923" cy="725577"/>
      </dsp:txXfrm>
    </dsp:sp>
    <dsp:sp modelId="{1A9C681E-FA94-4103-B15F-762965724D35}">
      <dsp:nvSpPr>
        <dsp:cNvPr id="0" name=""/>
        <dsp:cNvSpPr/>
      </dsp:nvSpPr>
      <dsp:spPr>
        <a:xfrm>
          <a:off x="1963313" y="971883"/>
          <a:ext cx="145115" cy="145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154"/>
              </a:lnTo>
              <a:lnTo>
                <a:pt x="145115" y="145115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32F20-3982-49E5-A2C4-08C79B5C0D07}">
      <dsp:nvSpPr>
        <dsp:cNvPr id="0" name=""/>
        <dsp:cNvSpPr/>
      </dsp:nvSpPr>
      <dsp:spPr>
        <a:xfrm>
          <a:off x="2108429" y="2060248"/>
          <a:ext cx="1160923" cy="725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DVD</a:t>
          </a:r>
          <a:r>
            <a:rPr lang="uk-UA" sz="1300" kern="1200" dirty="0" smtClean="0"/>
            <a:t> - дисковод</a:t>
          </a:r>
          <a:endParaRPr lang="ru-RU" sz="1300" kern="1200" dirty="0"/>
        </a:p>
      </dsp:txBody>
      <dsp:txXfrm>
        <a:off x="2108429" y="2060248"/>
        <a:ext cx="1160923" cy="725577"/>
      </dsp:txXfrm>
    </dsp:sp>
    <dsp:sp modelId="{3BDE00BF-3695-4899-B678-AAD23A009373}">
      <dsp:nvSpPr>
        <dsp:cNvPr id="0" name=""/>
        <dsp:cNvSpPr/>
      </dsp:nvSpPr>
      <dsp:spPr>
        <a:xfrm>
          <a:off x="3632140" y="246306"/>
          <a:ext cx="1451154" cy="725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Пристрої введення</a:t>
          </a:r>
          <a:endParaRPr lang="ru-RU" sz="1600" kern="1200" dirty="0"/>
        </a:p>
      </dsp:txBody>
      <dsp:txXfrm>
        <a:off x="3632140" y="246306"/>
        <a:ext cx="1451154" cy="725577"/>
      </dsp:txXfrm>
    </dsp:sp>
    <dsp:sp modelId="{55AE60D0-34BB-4003-B95A-8D4DB82A116A}">
      <dsp:nvSpPr>
        <dsp:cNvPr id="0" name=""/>
        <dsp:cNvSpPr/>
      </dsp:nvSpPr>
      <dsp:spPr>
        <a:xfrm>
          <a:off x="3777256" y="971883"/>
          <a:ext cx="145115" cy="54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82"/>
              </a:lnTo>
              <a:lnTo>
                <a:pt x="145115" y="54418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FD087-CD13-4C6D-9FF7-35E36602DD25}">
      <dsp:nvSpPr>
        <dsp:cNvPr id="0" name=""/>
        <dsp:cNvSpPr/>
      </dsp:nvSpPr>
      <dsp:spPr>
        <a:xfrm>
          <a:off x="3922371" y="1153277"/>
          <a:ext cx="1160923" cy="725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Клавіатура </a:t>
          </a:r>
          <a:endParaRPr lang="ru-RU" sz="1300" kern="1200" dirty="0"/>
        </a:p>
      </dsp:txBody>
      <dsp:txXfrm>
        <a:off x="3922371" y="1153277"/>
        <a:ext cx="1160923" cy="725577"/>
      </dsp:txXfrm>
    </dsp:sp>
    <dsp:sp modelId="{77A05FB5-1E73-468D-9FD3-98C2BA60B2A8}">
      <dsp:nvSpPr>
        <dsp:cNvPr id="0" name=""/>
        <dsp:cNvSpPr/>
      </dsp:nvSpPr>
      <dsp:spPr>
        <a:xfrm>
          <a:off x="3777256" y="971883"/>
          <a:ext cx="145115" cy="145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154"/>
              </a:lnTo>
              <a:lnTo>
                <a:pt x="145115" y="145115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5B003-2808-4CEA-90DB-E20E1FF98CC8}">
      <dsp:nvSpPr>
        <dsp:cNvPr id="0" name=""/>
        <dsp:cNvSpPr/>
      </dsp:nvSpPr>
      <dsp:spPr>
        <a:xfrm>
          <a:off x="3922371" y="2060248"/>
          <a:ext cx="1160923" cy="725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Миша </a:t>
          </a:r>
          <a:endParaRPr lang="ru-RU" sz="1300" kern="1200" dirty="0"/>
        </a:p>
      </dsp:txBody>
      <dsp:txXfrm>
        <a:off x="3922371" y="2060248"/>
        <a:ext cx="1160923" cy="725577"/>
      </dsp:txXfrm>
    </dsp:sp>
    <dsp:sp modelId="{AA14A768-9AD1-4D3A-8E04-7DD9F48D6F39}">
      <dsp:nvSpPr>
        <dsp:cNvPr id="0" name=""/>
        <dsp:cNvSpPr/>
      </dsp:nvSpPr>
      <dsp:spPr>
        <a:xfrm>
          <a:off x="5446083" y="246306"/>
          <a:ext cx="1451154" cy="725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Пристрої виведення</a:t>
          </a:r>
          <a:endParaRPr lang="ru-RU" sz="1600" kern="1200" dirty="0"/>
        </a:p>
      </dsp:txBody>
      <dsp:txXfrm>
        <a:off x="5446083" y="246306"/>
        <a:ext cx="1451154" cy="725577"/>
      </dsp:txXfrm>
    </dsp:sp>
    <dsp:sp modelId="{2316F414-EDF7-4129-B9C1-7FF54085773E}">
      <dsp:nvSpPr>
        <dsp:cNvPr id="0" name=""/>
        <dsp:cNvSpPr/>
      </dsp:nvSpPr>
      <dsp:spPr>
        <a:xfrm>
          <a:off x="5591199" y="971883"/>
          <a:ext cx="145115" cy="54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82"/>
              </a:lnTo>
              <a:lnTo>
                <a:pt x="145115" y="54418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BB08D-24A9-4AB8-A52A-DE15966A27ED}">
      <dsp:nvSpPr>
        <dsp:cNvPr id="0" name=""/>
        <dsp:cNvSpPr/>
      </dsp:nvSpPr>
      <dsp:spPr>
        <a:xfrm>
          <a:off x="5736314" y="1153277"/>
          <a:ext cx="1160923" cy="725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Монітор </a:t>
          </a:r>
          <a:endParaRPr lang="ru-RU" sz="1300" kern="1200" dirty="0"/>
        </a:p>
      </dsp:txBody>
      <dsp:txXfrm>
        <a:off x="5736314" y="1153277"/>
        <a:ext cx="1160923" cy="725577"/>
      </dsp:txXfrm>
    </dsp:sp>
    <dsp:sp modelId="{7FAC521C-8AD4-42D7-9265-5200B65C2619}">
      <dsp:nvSpPr>
        <dsp:cNvPr id="0" name=""/>
        <dsp:cNvSpPr/>
      </dsp:nvSpPr>
      <dsp:spPr>
        <a:xfrm>
          <a:off x="5591199" y="971883"/>
          <a:ext cx="145115" cy="145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154"/>
              </a:lnTo>
              <a:lnTo>
                <a:pt x="145115" y="145115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B58E3-92DB-41DC-B261-F0C194C0E976}">
      <dsp:nvSpPr>
        <dsp:cNvPr id="0" name=""/>
        <dsp:cNvSpPr/>
      </dsp:nvSpPr>
      <dsp:spPr>
        <a:xfrm>
          <a:off x="5736314" y="2060248"/>
          <a:ext cx="1160923" cy="725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Звукові колонки</a:t>
          </a:r>
          <a:endParaRPr lang="ru-RU" sz="1300" kern="1200" dirty="0"/>
        </a:p>
      </dsp:txBody>
      <dsp:txXfrm>
        <a:off x="5736314" y="2060248"/>
        <a:ext cx="1160923" cy="725577"/>
      </dsp:txXfrm>
    </dsp:sp>
    <dsp:sp modelId="{9B1945CC-45CB-40D3-B267-697EE10D9020}">
      <dsp:nvSpPr>
        <dsp:cNvPr id="0" name=""/>
        <dsp:cNvSpPr/>
      </dsp:nvSpPr>
      <dsp:spPr>
        <a:xfrm>
          <a:off x="7260026" y="246306"/>
          <a:ext cx="1451154" cy="725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Комунікаційні пристрої</a:t>
          </a:r>
          <a:endParaRPr lang="ru-RU" sz="1600" kern="1200" dirty="0"/>
        </a:p>
      </dsp:txBody>
      <dsp:txXfrm>
        <a:off x="7260026" y="246306"/>
        <a:ext cx="1451154" cy="725577"/>
      </dsp:txXfrm>
    </dsp:sp>
    <dsp:sp modelId="{C08220FC-1DD7-427A-BF9C-A926C12F1DD3}">
      <dsp:nvSpPr>
        <dsp:cNvPr id="0" name=""/>
        <dsp:cNvSpPr/>
      </dsp:nvSpPr>
      <dsp:spPr>
        <a:xfrm>
          <a:off x="7405141" y="971883"/>
          <a:ext cx="145115" cy="54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82"/>
              </a:lnTo>
              <a:lnTo>
                <a:pt x="145115" y="54418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7412B-627A-4908-80EA-9D43D320F5DC}">
      <dsp:nvSpPr>
        <dsp:cNvPr id="0" name=""/>
        <dsp:cNvSpPr/>
      </dsp:nvSpPr>
      <dsp:spPr>
        <a:xfrm>
          <a:off x="7550257" y="1153277"/>
          <a:ext cx="1160923" cy="725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Модем </a:t>
          </a:r>
          <a:endParaRPr lang="ru-RU" sz="1300" kern="1200" dirty="0"/>
        </a:p>
      </dsp:txBody>
      <dsp:txXfrm>
        <a:off x="7550257" y="1153277"/>
        <a:ext cx="1160923" cy="725577"/>
      </dsp:txXfrm>
    </dsp:sp>
    <dsp:sp modelId="{9A945729-31C1-4A65-9412-5088FD1EA590}">
      <dsp:nvSpPr>
        <dsp:cNvPr id="0" name=""/>
        <dsp:cNvSpPr/>
      </dsp:nvSpPr>
      <dsp:spPr>
        <a:xfrm>
          <a:off x="7405141" y="971883"/>
          <a:ext cx="145115" cy="145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154"/>
              </a:lnTo>
              <a:lnTo>
                <a:pt x="145115" y="145115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107A3-8745-427B-99F8-3BB98CC03649}">
      <dsp:nvSpPr>
        <dsp:cNvPr id="0" name=""/>
        <dsp:cNvSpPr/>
      </dsp:nvSpPr>
      <dsp:spPr>
        <a:xfrm>
          <a:off x="7550257" y="2060248"/>
          <a:ext cx="1160923" cy="725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Мережна плата</a:t>
          </a:r>
          <a:endParaRPr lang="ru-RU" sz="1300" kern="1200" dirty="0"/>
        </a:p>
      </dsp:txBody>
      <dsp:txXfrm>
        <a:off x="7550257" y="2060248"/>
        <a:ext cx="1160923" cy="7255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3F1853-9B7B-4B5E-B125-73B1DD48BE27}">
      <dsp:nvSpPr>
        <dsp:cNvPr id="0" name=""/>
        <dsp:cNvSpPr/>
      </dsp:nvSpPr>
      <dsp:spPr>
        <a:xfrm>
          <a:off x="852079" y="2859"/>
          <a:ext cx="2049504" cy="152991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2A6C0-B86A-44D1-94CA-28E275A98581}">
      <dsp:nvSpPr>
        <dsp:cNvPr id="0" name=""/>
        <dsp:cNvSpPr/>
      </dsp:nvSpPr>
      <dsp:spPr>
        <a:xfrm>
          <a:off x="852079" y="1532771"/>
          <a:ext cx="2049504" cy="657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Вбудовані комп'ютери </a:t>
          </a:r>
          <a:endParaRPr lang="ru-RU" sz="1800" kern="1200" dirty="0"/>
        </a:p>
      </dsp:txBody>
      <dsp:txXfrm>
        <a:off x="852079" y="1532771"/>
        <a:ext cx="1443313" cy="657862"/>
      </dsp:txXfrm>
    </dsp:sp>
    <dsp:sp modelId="{4DAEF8AC-8593-46B5-8B73-57C399EA9CD8}">
      <dsp:nvSpPr>
        <dsp:cNvPr id="0" name=""/>
        <dsp:cNvSpPr/>
      </dsp:nvSpPr>
      <dsp:spPr>
        <a:xfrm>
          <a:off x="2353369" y="1637267"/>
          <a:ext cx="717326" cy="7173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4C5FF-6F46-4AFC-9563-BB6D02E02296}">
      <dsp:nvSpPr>
        <dsp:cNvPr id="0" name=""/>
        <dsp:cNvSpPr/>
      </dsp:nvSpPr>
      <dsp:spPr>
        <a:xfrm>
          <a:off x="3248409" y="2859"/>
          <a:ext cx="2049504" cy="152991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6DA3C-E848-47D4-A731-25067C0E414B}">
      <dsp:nvSpPr>
        <dsp:cNvPr id="0" name=""/>
        <dsp:cNvSpPr/>
      </dsp:nvSpPr>
      <dsp:spPr>
        <a:xfrm>
          <a:off x="3248409" y="1532771"/>
          <a:ext cx="2049504" cy="657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Мобільні пристрої</a:t>
          </a:r>
          <a:endParaRPr lang="ru-RU" sz="1800" kern="1200" dirty="0"/>
        </a:p>
      </dsp:txBody>
      <dsp:txXfrm>
        <a:off x="3248409" y="1532771"/>
        <a:ext cx="1443313" cy="657862"/>
      </dsp:txXfrm>
    </dsp:sp>
    <dsp:sp modelId="{EC8AF6BE-FBA6-4FA6-9D67-B34F558B48D8}">
      <dsp:nvSpPr>
        <dsp:cNvPr id="0" name=""/>
        <dsp:cNvSpPr/>
      </dsp:nvSpPr>
      <dsp:spPr>
        <a:xfrm>
          <a:off x="4749699" y="1637267"/>
          <a:ext cx="717326" cy="7173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4CA4E-6BBF-4D5F-AD54-47D4D43B89A1}">
      <dsp:nvSpPr>
        <dsp:cNvPr id="0" name=""/>
        <dsp:cNvSpPr/>
      </dsp:nvSpPr>
      <dsp:spPr>
        <a:xfrm>
          <a:off x="5644739" y="2859"/>
          <a:ext cx="2049504" cy="152991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9DE3-76F5-4FAD-BF78-B0FC34F33BEC}">
      <dsp:nvSpPr>
        <dsp:cNvPr id="0" name=""/>
        <dsp:cNvSpPr/>
      </dsp:nvSpPr>
      <dsp:spPr>
        <a:xfrm>
          <a:off x="5644739" y="1532771"/>
          <a:ext cx="2049504" cy="657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Персональні комп'ютери </a:t>
          </a:r>
          <a:endParaRPr lang="ru-RU" sz="1800" kern="1200" dirty="0"/>
        </a:p>
      </dsp:txBody>
      <dsp:txXfrm>
        <a:off x="5644739" y="1532771"/>
        <a:ext cx="1443313" cy="657862"/>
      </dsp:txXfrm>
    </dsp:sp>
    <dsp:sp modelId="{E3B2317E-1878-41C0-A48E-BB82517B7FE6}">
      <dsp:nvSpPr>
        <dsp:cNvPr id="0" name=""/>
        <dsp:cNvSpPr/>
      </dsp:nvSpPr>
      <dsp:spPr>
        <a:xfrm>
          <a:off x="7146030" y="1637267"/>
          <a:ext cx="717326" cy="7173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3F1853-9B7B-4B5E-B125-73B1DD48BE27}">
      <dsp:nvSpPr>
        <dsp:cNvPr id="0" name=""/>
        <dsp:cNvSpPr/>
      </dsp:nvSpPr>
      <dsp:spPr>
        <a:xfrm>
          <a:off x="852079" y="2859"/>
          <a:ext cx="2049504" cy="152991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2A6C0-B86A-44D1-94CA-28E275A98581}">
      <dsp:nvSpPr>
        <dsp:cNvPr id="0" name=""/>
        <dsp:cNvSpPr/>
      </dsp:nvSpPr>
      <dsp:spPr>
        <a:xfrm>
          <a:off x="852079" y="1532771"/>
          <a:ext cx="2049504" cy="657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Сервери середнього класу</a:t>
          </a:r>
          <a:endParaRPr lang="ru-RU" sz="1300" kern="1200" dirty="0"/>
        </a:p>
      </dsp:txBody>
      <dsp:txXfrm>
        <a:off x="852079" y="1532771"/>
        <a:ext cx="1443313" cy="657862"/>
      </dsp:txXfrm>
    </dsp:sp>
    <dsp:sp modelId="{4DAEF8AC-8593-46B5-8B73-57C399EA9CD8}">
      <dsp:nvSpPr>
        <dsp:cNvPr id="0" name=""/>
        <dsp:cNvSpPr/>
      </dsp:nvSpPr>
      <dsp:spPr>
        <a:xfrm>
          <a:off x="2353369" y="1637267"/>
          <a:ext cx="717326" cy="7173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4C5FF-6F46-4AFC-9563-BB6D02E02296}">
      <dsp:nvSpPr>
        <dsp:cNvPr id="0" name=""/>
        <dsp:cNvSpPr/>
      </dsp:nvSpPr>
      <dsp:spPr>
        <a:xfrm>
          <a:off x="3248409" y="2859"/>
          <a:ext cx="2049504" cy="152991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6DA3C-E848-47D4-A731-25067C0E414B}">
      <dsp:nvSpPr>
        <dsp:cNvPr id="0" name=""/>
        <dsp:cNvSpPr/>
      </dsp:nvSpPr>
      <dsp:spPr>
        <a:xfrm>
          <a:off x="3248409" y="1532771"/>
          <a:ext cx="2049504" cy="657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Сервери вищого класу </a:t>
          </a:r>
          <a:endParaRPr lang="ru-RU" sz="1300" kern="1200" dirty="0"/>
        </a:p>
      </dsp:txBody>
      <dsp:txXfrm>
        <a:off x="3248409" y="1532771"/>
        <a:ext cx="1443313" cy="657862"/>
      </dsp:txXfrm>
    </dsp:sp>
    <dsp:sp modelId="{EC8AF6BE-FBA6-4FA6-9D67-B34F558B48D8}">
      <dsp:nvSpPr>
        <dsp:cNvPr id="0" name=""/>
        <dsp:cNvSpPr/>
      </dsp:nvSpPr>
      <dsp:spPr>
        <a:xfrm>
          <a:off x="4749699" y="1637267"/>
          <a:ext cx="717326" cy="7173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4CA4E-6BBF-4D5F-AD54-47D4D43B89A1}">
      <dsp:nvSpPr>
        <dsp:cNvPr id="0" name=""/>
        <dsp:cNvSpPr/>
      </dsp:nvSpPr>
      <dsp:spPr>
        <a:xfrm>
          <a:off x="5644739" y="2859"/>
          <a:ext cx="2049504" cy="152991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9DE3-76F5-4FAD-BF78-B0FC34F33BEC}">
      <dsp:nvSpPr>
        <dsp:cNvPr id="0" name=""/>
        <dsp:cNvSpPr/>
      </dsp:nvSpPr>
      <dsp:spPr>
        <a:xfrm>
          <a:off x="5644739" y="1532771"/>
          <a:ext cx="2049504" cy="657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err="1" smtClean="0"/>
            <a:t>Суперкомп</a:t>
          </a:r>
          <a:r>
            <a:rPr lang="en-US" sz="1300" kern="1200" dirty="0" smtClean="0"/>
            <a:t>’</a:t>
          </a:r>
          <a:r>
            <a:rPr lang="uk-UA" sz="1300" kern="1200" dirty="0" err="1" smtClean="0"/>
            <a:t>ютери</a:t>
          </a:r>
          <a:r>
            <a:rPr lang="uk-UA" sz="1300" kern="1200" dirty="0" smtClean="0"/>
            <a:t> </a:t>
          </a:r>
          <a:endParaRPr lang="ru-RU" sz="1300" kern="1200" dirty="0"/>
        </a:p>
      </dsp:txBody>
      <dsp:txXfrm>
        <a:off x="5644739" y="1532771"/>
        <a:ext cx="1443313" cy="657862"/>
      </dsp:txXfrm>
    </dsp:sp>
    <dsp:sp modelId="{E3B2317E-1878-41C0-A48E-BB82517B7FE6}">
      <dsp:nvSpPr>
        <dsp:cNvPr id="0" name=""/>
        <dsp:cNvSpPr/>
      </dsp:nvSpPr>
      <dsp:spPr>
        <a:xfrm>
          <a:off x="7146030" y="1637267"/>
          <a:ext cx="717326" cy="7173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F0399-DCAA-482D-A262-3A5C69E296B1}" type="datetimeFigureOut">
              <a:rPr lang="uk-UA" smtClean="0"/>
              <a:t>30.01.2013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B7A11-16B6-439D-8F19-2D9E9EB938B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E90F94-F55F-47CA-B593-1926699CAC88}" type="datetime1">
              <a:rPr lang="ru-RU" smtClean="0"/>
              <a:t>30.01.2013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9FD9F-98BF-44E4-9CEC-216BC1D4018C}" type="datetime1">
              <a:rPr lang="ru-RU" smtClean="0"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E72542-73C8-4535-93D4-5E57E4AF452A}" type="datetime1">
              <a:rPr lang="ru-RU" smtClean="0"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6B04E-8F9A-4DF9-AD44-9C9ED4FBC7BB}" type="datetime1">
              <a:rPr lang="ru-RU" smtClean="0"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E78342-AD55-4079-B51B-6D91D8DC069C}" type="datetime1">
              <a:rPr lang="ru-RU" smtClean="0"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3A828-4AB7-4894-8FD6-D6354AED1F67}" type="datetime1">
              <a:rPr lang="ru-RU" smtClean="0"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A5B3A-0975-4C3C-AD8B-ACDA9C3872DC}" type="datetime1">
              <a:rPr lang="ru-RU" smtClean="0"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6364F-5CF5-4FEB-AAD7-3C4E6693687E}" type="datetime1">
              <a:rPr lang="ru-RU" smtClean="0"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169F28-F001-49EA-991B-BA6B29206C82}" type="datetime1">
              <a:rPr lang="ru-RU" smtClean="0"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56625-C53A-411D-9172-1D0088357158}" type="datetime1">
              <a:rPr lang="ru-RU" smtClean="0"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400BC-0D60-4AAB-AF60-841D7FF4F951}" type="datetime1">
              <a:rPr lang="ru-RU" smtClean="0"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B42ECA-5BF0-40FD-BECB-A5076EFC96E2}" type="datetime1">
              <a:rPr lang="ru-RU" smtClean="0"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zoom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Розділ 3</a:t>
            </a:r>
          </a:p>
          <a:p>
            <a:r>
              <a:rPr lang="uk-UA" sz="40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Основи комп'ютерних систем</a:t>
            </a:r>
            <a:endParaRPr lang="ru-RU" sz="40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544522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628800"/>
            <a:ext cx="2342064" cy="282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79512" y="1412776"/>
            <a:ext cx="60486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Ц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каво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зазначити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у 1870 р. (за </a:t>
            </a:r>
            <a:r>
              <a:rPr lang="ru-RU" sz="1600" dirty="0" err="1" smtClean="0"/>
              <a:t>р</a:t>
            </a:r>
            <a:r>
              <a:rPr lang="en-US" sz="1600" dirty="0" err="1" smtClean="0"/>
              <a:t>i</a:t>
            </a:r>
            <a:r>
              <a:rPr lang="ru-RU" sz="1600" dirty="0" smtClean="0"/>
              <a:t>к до </a:t>
            </a:r>
            <a:r>
              <a:rPr lang="ru-RU" sz="1600" dirty="0" err="1" smtClean="0"/>
              <a:t>смерт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err="1" smtClean="0"/>
              <a:t>Бебб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джа</a:t>
            </a:r>
            <a:r>
              <a:rPr lang="ru-RU" sz="1600" dirty="0" smtClean="0"/>
              <a:t>) </a:t>
            </a:r>
            <a:r>
              <a:rPr lang="ru-RU" sz="1600" dirty="0" err="1" smtClean="0"/>
              <a:t>англ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йський</a:t>
            </a:r>
            <a:r>
              <a:rPr lang="ru-RU" sz="1600" dirty="0" smtClean="0"/>
              <a:t> математик </a:t>
            </a:r>
            <a:r>
              <a:rPr lang="ru-RU" sz="1600" dirty="0" err="1" smtClean="0"/>
              <a:t>Джевонс</a:t>
            </a:r>
            <a:r>
              <a:rPr lang="ru-RU" sz="1600" dirty="0" smtClean="0"/>
              <a:t> </a:t>
            </a:r>
            <a:r>
              <a:rPr lang="ru-RU" sz="1600" dirty="0" err="1" smtClean="0"/>
              <a:t>сконструював</a:t>
            </a:r>
            <a:r>
              <a:rPr lang="ru-RU" sz="1600" dirty="0" smtClean="0"/>
              <a:t> (</a:t>
            </a:r>
            <a:r>
              <a:rPr lang="ru-RU" sz="1600" dirty="0" err="1" smtClean="0"/>
              <a:t>мабуть</a:t>
            </a:r>
            <a:r>
              <a:rPr lang="ru-RU" sz="1600" dirty="0" smtClean="0"/>
              <a:t>, першу у </a:t>
            </a:r>
            <a:r>
              <a:rPr lang="ru-RU" sz="1600" dirty="0" err="1" smtClean="0"/>
              <a:t>св</a:t>
            </a:r>
            <a:r>
              <a:rPr lang="en-US" sz="1600" dirty="0" err="1" smtClean="0"/>
              <a:t>i</a:t>
            </a:r>
            <a:r>
              <a:rPr lang="ru-RU" sz="1600" dirty="0" smtClean="0"/>
              <a:t>т</a:t>
            </a:r>
            <a:r>
              <a:rPr lang="en-US" sz="1600" dirty="0" err="1" smtClean="0"/>
              <a:t>i</a:t>
            </a:r>
            <a:r>
              <a:rPr lang="en-US" sz="1600" dirty="0" smtClean="0"/>
              <a:t>) "</a:t>
            </a:r>
            <a:r>
              <a:rPr lang="ru-RU" sz="1600" dirty="0" smtClean="0"/>
              <a:t>лог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чну</a:t>
            </a:r>
            <a:r>
              <a:rPr lang="ru-RU" sz="1600" dirty="0" smtClean="0"/>
              <a:t> машину",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дозволяла </a:t>
            </a:r>
            <a:r>
              <a:rPr lang="ru-RU" sz="1600" dirty="0" err="1" smtClean="0"/>
              <a:t>механ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зувати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найпрост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ш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smtClean="0"/>
              <a:t>лог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чн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err="1" smtClean="0"/>
              <a:t>висновки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В Рос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ї</a:t>
            </a:r>
            <a:r>
              <a:rPr lang="ru-RU" sz="1600" dirty="0" smtClean="0"/>
              <a:t> про роботу </a:t>
            </a:r>
            <a:r>
              <a:rPr lang="ru-RU" sz="1600" dirty="0" err="1" smtClean="0"/>
              <a:t>Джевонса</a:t>
            </a:r>
            <a:r>
              <a:rPr lang="ru-RU" sz="1600" dirty="0" smtClean="0"/>
              <a:t> стало в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домо</a:t>
            </a:r>
            <a:r>
              <a:rPr lang="ru-RU" sz="1600" dirty="0" smtClean="0"/>
              <a:t> в 1893 р., коли </a:t>
            </a:r>
            <a:r>
              <a:rPr lang="ru-RU" sz="1600" dirty="0" err="1" smtClean="0"/>
              <a:t>професор</a:t>
            </a:r>
            <a:r>
              <a:rPr lang="ru-RU" sz="1600" dirty="0" smtClean="0"/>
              <a:t> </a:t>
            </a:r>
            <a:r>
              <a:rPr lang="ru-RU" sz="1600" dirty="0" err="1" smtClean="0"/>
              <a:t>ун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верситету</a:t>
            </a:r>
            <a:r>
              <a:rPr lang="ru-RU" sz="1600" dirty="0" smtClean="0"/>
              <a:t> в Одес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.</a:t>
            </a:r>
            <a:r>
              <a:rPr lang="ru-RU" sz="1600" dirty="0" err="1" smtClean="0"/>
              <a:t>Слешинський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опубл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кував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статтю</a:t>
            </a:r>
            <a:r>
              <a:rPr lang="ru-RU" sz="1600" dirty="0" smtClean="0"/>
              <a:t> "Лог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чна</a:t>
            </a:r>
            <a:r>
              <a:rPr lang="ru-RU" sz="1600" dirty="0" smtClean="0"/>
              <a:t> машина </a:t>
            </a:r>
            <a:r>
              <a:rPr lang="ru-RU" sz="1600" dirty="0" err="1" smtClean="0"/>
              <a:t>Джевонса</a:t>
            </a:r>
            <a:r>
              <a:rPr lang="ru-RU" sz="1600" dirty="0" smtClean="0"/>
              <a:t>" ("В</a:t>
            </a:r>
            <a:r>
              <a:rPr lang="en-US" sz="1600" dirty="0" err="1" smtClean="0"/>
              <a:t>i</a:t>
            </a:r>
            <a:r>
              <a:rPr lang="ru-RU" sz="1600" dirty="0" smtClean="0"/>
              <a:t>сник </a:t>
            </a:r>
            <a:r>
              <a:rPr lang="ru-RU" sz="1600" dirty="0" err="1" smtClean="0"/>
              <a:t>досл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ф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зики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елементарної</a:t>
            </a:r>
            <a:r>
              <a:rPr lang="ru-RU" sz="1600" dirty="0" smtClean="0"/>
              <a:t> математики", 1893 , р.7).</a:t>
            </a:r>
          </a:p>
          <a:p>
            <a:pPr algn="just"/>
            <a:r>
              <a:rPr lang="ru-RU" sz="1600" dirty="0" smtClean="0"/>
              <a:t>"Буд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вельниками</a:t>
            </a:r>
            <a:r>
              <a:rPr lang="ru-RU" sz="1600" dirty="0" smtClean="0"/>
              <a:t>" лог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чних</a:t>
            </a:r>
            <a:r>
              <a:rPr lang="ru-RU" sz="1600" dirty="0" smtClean="0"/>
              <a:t> машин у </a:t>
            </a:r>
            <a:r>
              <a:rPr lang="ru-RU" sz="1600" dirty="0" err="1" smtClean="0"/>
              <a:t>дореволюц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йн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й</a:t>
            </a:r>
            <a:r>
              <a:rPr lang="ru-RU" sz="1600" dirty="0" smtClean="0"/>
              <a:t> Рос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ї</a:t>
            </a:r>
            <a:r>
              <a:rPr lang="ru-RU" sz="1600" dirty="0" smtClean="0"/>
              <a:t> стали </a:t>
            </a:r>
            <a:r>
              <a:rPr lang="ru-RU" sz="1600" dirty="0" err="1" smtClean="0"/>
              <a:t>Павло</a:t>
            </a:r>
            <a:r>
              <a:rPr lang="ru-RU" sz="1600" dirty="0" smtClean="0"/>
              <a:t> </a:t>
            </a:r>
            <a:r>
              <a:rPr lang="ru-RU" sz="1600" dirty="0" err="1" smtClean="0"/>
              <a:t>Дмитрович</a:t>
            </a:r>
            <a:r>
              <a:rPr lang="ru-RU" sz="1600" dirty="0" smtClean="0"/>
              <a:t> </a:t>
            </a:r>
            <a:r>
              <a:rPr lang="ru-RU" sz="1600" dirty="0" err="1" smtClean="0"/>
              <a:t>Хрущов</a:t>
            </a:r>
            <a:r>
              <a:rPr lang="ru-RU" sz="1600" dirty="0" smtClean="0"/>
              <a:t> (1849-1909)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err="1" smtClean="0"/>
              <a:t>Олександр</a:t>
            </a:r>
            <a:r>
              <a:rPr lang="ru-RU" sz="1600" dirty="0" smtClean="0"/>
              <a:t> </a:t>
            </a:r>
            <a:r>
              <a:rPr lang="ru-RU" sz="1600" dirty="0" err="1" smtClean="0"/>
              <a:t>Миколайович</a:t>
            </a:r>
            <a:r>
              <a:rPr lang="ru-RU" sz="1600" dirty="0" smtClean="0"/>
              <a:t> </a:t>
            </a:r>
            <a:r>
              <a:rPr lang="ru-RU" sz="1600" dirty="0" err="1" smtClean="0"/>
              <a:t>Щукарєв</a:t>
            </a:r>
            <a:r>
              <a:rPr lang="ru-RU" sz="1600" dirty="0" smtClean="0"/>
              <a:t> (1884-1936), як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err="1" smtClean="0"/>
              <a:t>працювали</a:t>
            </a:r>
            <a:r>
              <a:rPr lang="ru-RU" sz="1600" dirty="0" smtClean="0"/>
              <a:t> в </a:t>
            </a:r>
            <a:r>
              <a:rPr lang="ru-RU" sz="1600" dirty="0" err="1" smtClean="0"/>
              <a:t>навчальних</a:t>
            </a:r>
            <a:r>
              <a:rPr lang="ru-RU" sz="1600" dirty="0" smtClean="0"/>
              <a:t> закладах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479715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Першим в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дтворив</a:t>
            </a:r>
            <a:r>
              <a:rPr lang="ru-RU" sz="1600" dirty="0" smtClean="0"/>
              <a:t> машину </a:t>
            </a:r>
            <a:r>
              <a:rPr lang="ru-RU" sz="1600" dirty="0" err="1" smtClean="0"/>
              <a:t>Джевонса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професор</a:t>
            </a:r>
            <a:r>
              <a:rPr lang="ru-RU" sz="1600" dirty="0" smtClean="0"/>
              <a:t> </a:t>
            </a:r>
            <a:r>
              <a:rPr lang="ru-RU" sz="1600" dirty="0" err="1" smtClean="0"/>
              <a:t>П.Д.Хрущов</a:t>
            </a:r>
            <a:r>
              <a:rPr lang="ru-RU" sz="1600" dirty="0" smtClean="0"/>
              <a:t>. Прим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рник</a:t>
            </a:r>
            <a:r>
              <a:rPr lang="ru-RU" sz="1600" dirty="0" smtClean="0"/>
              <a:t> </a:t>
            </a:r>
            <a:r>
              <a:rPr lang="ru-RU" sz="1600" dirty="0" err="1" smtClean="0"/>
              <a:t>машини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створений</a:t>
            </a:r>
            <a:r>
              <a:rPr lang="ru-RU" sz="1600" dirty="0" smtClean="0"/>
              <a:t> ним в Одес</a:t>
            </a:r>
            <a:r>
              <a:rPr lang="en-US" sz="1600" dirty="0" err="1" smtClean="0"/>
              <a:t>i</a:t>
            </a:r>
            <a:r>
              <a:rPr lang="en-US" sz="1600" dirty="0" smtClean="0"/>
              <a:t>, </a:t>
            </a:r>
            <a:r>
              <a:rPr lang="ru-RU" sz="1600" dirty="0" smtClean="0"/>
              <a:t>одержав "у </a:t>
            </a:r>
            <a:r>
              <a:rPr lang="ru-RU" sz="1600" dirty="0" err="1" smtClean="0"/>
              <a:t>спадщину</a:t>
            </a:r>
            <a:r>
              <a:rPr lang="ru-RU" sz="1600" dirty="0" smtClean="0"/>
              <a:t>" </a:t>
            </a:r>
            <a:r>
              <a:rPr lang="ru-RU" sz="1600" dirty="0" err="1" smtClean="0"/>
              <a:t>професор</a:t>
            </a:r>
            <a:r>
              <a:rPr lang="ru-RU" sz="1600" dirty="0" smtClean="0"/>
              <a:t> </a:t>
            </a:r>
            <a:r>
              <a:rPr lang="ru-RU" sz="1600" dirty="0" err="1" smtClean="0"/>
              <a:t>Харк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вського</a:t>
            </a:r>
            <a:r>
              <a:rPr lang="ru-RU" sz="1600" dirty="0" smtClean="0"/>
              <a:t> технолог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чного</a:t>
            </a:r>
            <a:r>
              <a:rPr lang="ru-RU" sz="1600" dirty="0" smtClean="0"/>
              <a:t> 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нституту</a:t>
            </a:r>
            <a:r>
              <a:rPr lang="ru-RU" sz="1600" dirty="0" smtClean="0"/>
              <a:t> </a:t>
            </a:r>
            <a:r>
              <a:rPr lang="ru-RU" sz="1600" dirty="0" err="1" smtClean="0"/>
              <a:t>Щукарьов</a:t>
            </a:r>
            <a:r>
              <a:rPr lang="ru-RU" sz="1600" dirty="0" smtClean="0"/>
              <a:t>, де в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н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починаючи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1911 р. В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н</a:t>
            </a:r>
            <a:r>
              <a:rPr lang="ru-RU" sz="1600" dirty="0" smtClean="0"/>
              <a:t> </a:t>
            </a:r>
            <a:r>
              <a:rPr lang="ru-RU" sz="1600" dirty="0" err="1" smtClean="0"/>
              <a:t>сконструював</a:t>
            </a:r>
            <a:r>
              <a:rPr lang="ru-RU" sz="1600" dirty="0" smtClean="0"/>
              <a:t> машину наново, привнесши в </a:t>
            </a:r>
            <a:r>
              <a:rPr lang="ru-RU" sz="1600" dirty="0" err="1" smtClean="0"/>
              <a:t>неї</a:t>
            </a:r>
            <a:r>
              <a:rPr lang="ru-RU" sz="1600" dirty="0" smtClean="0"/>
              <a:t> </a:t>
            </a:r>
            <a:r>
              <a:rPr lang="ru-RU" sz="1600" dirty="0" err="1" smtClean="0"/>
              <a:t>ц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лий</a:t>
            </a:r>
            <a:r>
              <a:rPr lang="ru-RU" sz="1600" dirty="0" smtClean="0"/>
              <a:t> ряд </a:t>
            </a:r>
            <a:r>
              <a:rPr lang="ru-RU" sz="1600" dirty="0" err="1" smtClean="0"/>
              <a:t>удосконалень</a:t>
            </a:r>
            <a:r>
              <a:rPr lang="ru-RU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err="1" smtClean="0"/>
              <a:t>неодноразово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виступав</a:t>
            </a:r>
            <a:r>
              <a:rPr lang="ru-RU" sz="1600" dirty="0" smtClean="0"/>
              <a:t> 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лекц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ями</a:t>
            </a:r>
            <a:r>
              <a:rPr lang="ru-RU" sz="1600" dirty="0" smtClean="0"/>
              <a:t> про машину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smtClean="0"/>
              <a:t>про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err="1" smtClean="0"/>
              <a:t>практичн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err="1" smtClean="0"/>
              <a:t>застосування</a:t>
            </a:r>
            <a:r>
              <a:rPr lang="ru-RU" sz="1600" dirty="0" smtClean="0"/>
              <a:t>. </a:t>
            </a:r>
          </a:p>
          <a:p>
            <a:endParaRPr lang="ru-RU" sz="1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857628"/>
            <a:ext cx="5629426" cy="216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72000" y="6021288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Виготовлено</a:t>
            </a:r>
            <a:r>
              <a:rPr lang="ru-RU" dirty="0" smtClean="0"/>
              <a:t> </a:t>
            </a:r>
            <a:r>
              <a:rPr lang="ru-RU" dirty="0" err="1" smtClean="0"/>
              <a:t>лінійку</a:t>
            </a:r>
            <a:r>
              <a:rPr lang="ru-RU" dirty="0" smtClean="0"/>
              <a:t> у 1978 </a:t>
            </a:r>
            <a:r>
              <a:rPr lang="ru-RU" dirty="0" err="1" smtClean="0"/>
              <a:t>році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736"/>
            <a:ext cx="6786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Логарифмічна</a:t>
            </a:r>
            <a:r>
              <a:rPr lang="ru-RU" sz="1400" dirty="0" smtClean="0"/>
              <a:t> </a:t>
            </a:r>
            <a:r>
              <a:rPr lang="ru-RU" sz="1400" dirty="0" err="1" smtClean="0"/>
              <a:t>лінійка</a:t>
            </a:r>
            <a:r>
              <a:rPr lang="ru-RU" sz="1400" dirty="0" smtClean="0"/>
              <a:t> — </a:t>
            </a:r>
            <a:r>
              <a:rPr lang="ru-RU" sz="1400" dirty="0" err="1" smtClean="0"/>
              <a:t>аналоговий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обчислювальний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пристрій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дозволяє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виконувати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математичних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операцій</a:t>
            </a:r>
            <a:r>
              <a:rPr lang="ru-RU" sz="1400" dirty="0" smtClean="0"/>
              <a:t>, </a:t>
            </a:r>
            <a:r>
              <a:rPr lang="ru-RU" sz="1400" dirty="0" err="1" smtClean="0"/>
              <a:t>включаючи</a:t>
            </a:r>
            <a:r>
              <a:rPr lang="ru-RU" sz="1400" dirty="0" smtClean="0"/>
              <a:t> </a:t>
            </a:r>
            <a:r>
              <a:rPr lang="ru-RU" sz="1400" dirty="0" err="1" smtClean="0"/>
              <a:t>множення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ділення</a:t>
            </a:r>
            <a:r>
              <a:rPr lang="ru-RU" sz="1400" dirty="0" smtClean="0"/>
              <a:t> чисел, </a:t>
            </a:r>
            <a:r>
              <a:rPr lang="ru-RU" sz="1400" dirty="0" err="1" smtClean="0"/>
              <a:t>піднесення</a:t>
            </a:r>
            <a:r>
              <a:rPr lang="ru-RU" sz="1400" dirty="0" smtClean="0"/>
              <a:t> до </a:t>
            </a:r>
            <a:r>
              <a:rPr lang="ru-RU" sz="1400" dirty="0" err="1" smtClean="0"/>
              <a:t>степеня</a:t>
            </a:r>
            <a:r>
              <a:rPr lang="ru-RU" sz="1400" dirty="0" smtClean="0"/>
              <a:t> (</a:t>
            </a:r>
            <a:r>
              <a:rPr lang="ru-RU" sz="1400" dirty="0" err="1" smtClean="0"/>
              <a:t>частіше</a:t>
            </a:r>
            <a:r>
              <a:rPr lang="ru-RU" sz="1400" dirty="0" smtClean="0"/>
              <a:t> </a:t>
            </a:r>
            <a:r>
              <a:rPr lang="ru-RU" sz="1400" dirty="0" err="1" smtClean="0"/>
              <a:t>всього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до</a:t>
            </a:r>
            <a:r>
              <a:rPr lang="ru-RU" sz="1400" dirty="0" smtClean="0"/>
              <a:t> квадрату </a:t>
            </a:r>
            <a:r>
              <a:rPr lang="ru-RU" sz="1400" dirty="0" err="1" smtClean="0"/>
              <a:t>і</a:t>
            </a:r>
            <a:r>
              <a:rPr lang="ru-RU" sz="1400" dirty="0" smtClean="0"/>
              <a:t> кубу) та </a:t>
            </a:r>
            <a:r>
              <a:rPr lang="ru-RU" sz="1400" dirty="0" err="1" smtClean="0"/>
              <a:t>обчислення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квадратних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кубічних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коренів</a:t>
            </a:r>
            <a:r>
              <a:rPr lang="ru-RU" sz="1400" dirty="0" smtClean="0"/>
              <a:t>, </a:t>
            </a:r>
            <a:r>
              <a:rPr lang="ru-RU" sz="1400" dirty="0" err="1" smtClean="0"/>
              <a:t>обчислення</a:t>
            </a:r>
            <a:r>
              <a:rPr lang="ru-RU" sz="1400" dirty="0" smtClean="0"/>
              <a:t> логарифма, </a:t>
            </a:r>
            <a:r>
              <a:rPr lang="ru-RU" sz="1400" dirty="0" err="1" smtClean="0"/>
              <a:t>тригонометричних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функцій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інші</a:t>
            </a:r>
            <a:r>
              <a:rPr lang="ru-RU" sz="1400" dirty="0" smtClean="0"/>
              <a:t> </a:t>
            </a:r>
            <a:r>
              <a:rPr lang="ru-RU" sz="1400" dirty="0" err="1" smtClean="0"/>
              <a:t>операції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smtClean="0"/>
              <a:t>Принцип </a:t>
            </a:r>
            <a:r>
              <a:rPr lang="ru-RU" sz="1400" dirty="0" err="1" smtClean="0"/>
              <a:t>дії</a:t>
            </a:r>
            <a:r>
              <a:rPr lang="ru-RU" sz="1400" dirty="0" smtClean="0"/>
              <a:t> </a:t>
            </a:r>
            <a:r>
              <a:rPr lang="ru-RU" sz="1400" dirty="0" err="1" smtClean="0"/>
              <a:t>логарифмічної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лінійки</a:t>
            </a:r>
            <a:r>
              <a:rPr lang="ru-RU" sz="1400" dirty="0" smtClean="0"/>
              <a:t> </a:t>
            </a:r>
            <a:r>
              <a:rPr lang="ru-RU" sz="1400" dirty="0" err="1" smtClean="0"/>
              <a:t>заснований</a:t>
            </a:r>
            <a:r>
              <a:rPr lang="ru-RU" sz="1400" dirty="0" smtClean="0"/>
              <a:t> на тому,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множення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ділення</a:t>
            </a:r>
            <a:r>
              <a:rPr lang="ru-RU" sz="1400" dirty="0" smtClean="0"/>
              <a:t> чисел </a:t>
            </a:r>
            <a:r>
              <a:rPr lang="ru-RU" sz="1400" dirty="0" err="1" smtClean="0"/>
              <a:t>замінюється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відповідно</a:t>
            </a:r>
            <a:r>
              <a:rPr lang="ru-RU" sz="1400" dirty="0" smtClean="0"/>
              <a:t> </a:t>
            </a:r>
            <a:r>
              <a:rPr lang="ru-RU" sz="1400" dirty="0" err="1" smtClean="0"/>
              <a:t>додаванням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відніманням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логарифмів</a:t>
            </a:r>
            <a:r>
              <a:rPr lang="ru-RU" sz="1400" dirty="0" smtClean="0"/>
              <a:t>. Перший </a:t>
            </a:r>
            <a:r>
              <a:rPr lang="ru-RU" sz="1400" dirty="0" err="1" smtClean="0"/>
              <a:t>варіант</a:t>
            </a:r>
            <a:r>
              <a:rPr lang="ru-RU" sz="1400" dirty="0" smtClean="0"/>
              <a:t> </a:t>
            </a:r>
            <a:r>
              <a:rPr lang="ru-RU" sz="1400" dirty="0" err="1" smtClean="0"/>
              <a:t>лінійки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розробив</a:t>
            </a:r>
            <a:r>
              <a:rPr lang="ru-RU" sz="1400" dirty="0" smtClean="0"/>
              <a:t> </a:t>
            </a:r>
            <a:r>
              <a:rPr lang="ru-RU" sz="1400" dirty="0" err="1" smtClean="0"/>
              <a:t>англійський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математик-аматор</a:t>
            </a:r>
            <a:r>
              <a:rPr lang="ru-RU" sz="1400" dirty="0" smtClean="0"/>
              <a:t> </a:t>
            </a:r>
            <a:r>
              <a:rPr lang="ru-RU" sz="1400" dirty="0" err="1" smtClean="0"/>
              <a:t>Вільям</a:t>
            </a:r>
            <a:r>
              <a:rPr lang="ru-RU" sz="1400" dirty="0" smtClean="0"/>
              <a:t> </a:t>
            </a:r>
            <a:r>
              <a:rPr lang="ru-RU" sz="1400" dirty="0" err="1" smtClean="0"/>
              <a:t>Отред</a:t>
            </a:r>
            <a:r>
              <a:rPr lang="ru-RU" sz="1400" dirty="0" smtClean="0"/>
              <a:t> у 1622 </a:t>
            </a:r>
            <a:r>
              <a:rPr lang="ru-RU" sz="1400" dirty="0" err="1" smtClean="0"/>
              <a:t>році</a:t>
            </a:r>
            <a:r>
              <a:rPr lang="ru-RU" sz="1400" dirty="0" smtClean="0"/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357298"/>
            <a:ext cx="1976443" cy="27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51520" y="3717032"/>
            <a:ext cx="30243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Логарифмічна</a:t>
            </a:r>
            <a:r>
              <a:rPr lang="ru-RU" sz="1400" dirty="0" smtClean="0"/>
              <a:t> </a:t>
            </a:r>
            <a:r>
              <a:rPr lang="ru-RU" sz="1400" dirty="0" err="1" smtClean="0"/>
              <a:t>лінійка</a:t>
            </a:r>
            <a:r>
              <a:rPr lang="ru-RU" sz="1400" dirty="0" smtClean="0"/>
              <a:t> </a:t>
            </a:r>
            <a:r>
              <a:rPr lang="ru-RU" sz="1400" dirty="0" err="1" smtClean="0"/>
              <a:t>цікавий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винахід</a:t>
            </a:r>
            <a:r>
              <a:rPr lang="ru-RU" sz="1400" dirty="0" smtClean="0"/>
              <a:t>, широко </a:t>
            </a:r>
            <a:r>
              <a:rPr lang="ru-RU" sz="1400" dirty="0" err="1" smtClean="0"/>
              <a:t>використовувалась</a:t>
            </a:r>
            <a:r>
              <a:rPr lang="ru-RU" sz="1400" dirty="0" smtClean="0"/>
              <a:t> до </a:t>
            </a:r>
            <a:r>
              <a:rPr lang="ru-RU" sz="1400" dirty="0" err="1" smtClean="0"/>
              <a:t>винайдення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калькуляторів</a:t>
            </a:r>
            <a:r>
              <a:rPr lang="ru-RU" sz="1400" dirty="0" smtClean="0"/>
              <a:t>. Вона, </a:t>
            </a:r>
            <a:r>
              <a:rPr lang="ru-RU" sz="1400" dirty="0" err="1" smtClean="0"/>
              <a:t>судячи</a:t>
            </a:r>
            <a:r>
              <a:rPr lang="ru-RU" sz="1400" dirty="0" smtClean="0"/>
              <a:t> по </a:t>
            </a:r>
            <a:r>
              <a:rPr lang="ru-RU" sz="1400" dirty="0" err="1" smtClean="0"/>
              <a:t>назві</a:t>
            </a:r>
            <a:r>
              <a:rPr lang="ru-RU" sz="1400" dirty="0" smtClean="0"/>
              <a:t>,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вираховувати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логарифми</a:t>
            </a:r>
            <a:r>
              <a:rPr lang="ru-RU" sz="1400" dirty="0" smtClean="0"/>
              <a:t>, а </a:t>
            </a:r>
            <a:r>
              <a:rPr lang="ru-RU" sz="1400" dirty="0" err="1" smtClean="0"/>
              <a:t>ще</a:t>
            </a:r>
            <a:r>
              <a:rPr lang="ru-RU" sz="1400" dirty="0" smtClean="0"/>
              <a:t> </a:t>
            </a:r>
            <a:r>
              <a:rPr lang="ru-RU" sz="1400" dirty="0" err="1" smtClean="0"/>
              <a:t>множити</a:t>
            </a:r>
            <a:r>
              <a:rPr lang="ru-RU" sz="1400" dirty="0" smtClean="0"/>
              <a:t>/</a:t>
            </a:r>
            <a:r>
              <a:rPr lang="ru-RU" sz="1400" dirty="0" err="1" smtClean="0"/>
              <a:t>ділити</a:t>
            </a:r>
            <a:r>
              <a:rPr lang="ru-RU" sz="1400" dirty="0" smtClean="0"/>
              <a:t>, </a:t>
            </a:r>
            <a:r>
              <a:rPr lang="ru-RU" sz="1400" dirty="0" err="1" smtClean="0"/>
              <a:t>додавати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віднімати</a:t>
            </a:r>
            <a:r>
              <a:rPr lang="ru-RU" sz="1400" dirty="0" smtClean="0"/>
              <a:t>. </a:t>
            </a:r>
            <a:r>
              <a:rPr lang="ru-RU" sz="1400" dirty="0" err="1" smtClean="0"/>
              <a:t>Знаходити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синуси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косинуси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ще</a:t>
            </a:r>
            <a:r>
              <a:rPr lang="ru-RU" sz="1400" dirty="0" smtClean="0"/>
              <a:t> </a:t>
            </a:r>
            <a:r>
              <a:rPr lang="ru-RU" sz="1400" dirty="0" err="1" smtClean="0"/>
              <a:t>багато</a:t>
            </a:r>
            <a:r>
              <a:rPr lang="ru-RU" sz="1400" dirty="0" smtClean="0"/>
              <a:t> </a:t>
            </a:r>
            <a:r>
              <a:rPr lang="ru-RU" sz="1400" dirty="0" err="1" smtClean="0"/>
              <a:t>іншого</a:t>
            </a:r>
            <a:r>
              <a:rPr lang="ru-RU" sz="1400" dirty="0" smtClean="0"/>
              <a:t>. 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Зовнішній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вигляд</a:t>
            </a:r>
            <a:r>
              <a:rPr lang="ru-RU" sz="1400" dirty="0" smtClean="0"/>
              <a:t> </a:t>
            </a:r>
            <a:r>
              <a:rPr lang="ru-RU" sz="1400" dirty="0" err="1" smtClean="0"/>
              <a:t>лінійк</a:t>
            </a:r>
            <a:r>
              <a:rPr lang="ru-RU" sz="1200" dirty="0" err="1" smtClean="0"/>
              <a:t>и</a:t>
            </a:r>
            <a:r>
              <a:rPr lang="ru-RU" sz="1200" dirty="0" smtClean="0"/>
              <a:t>:</a:t>
            </a:r>
            <a:endParaRPr lang="ru-RU" sz="12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310" y="4005064"/>
            <a:ext cx="1847091" cy="239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3209528"/>
          </a:xfrm>
        </p:spPr>
        <p:txBody>
          <a:bodyPr>
            <a:normAutofit fontScale="47500" lnSpcReduction="20000"/>
          </a:bodyPr>
          <a:lstStyle/>
          <a:p>
            <a:pPr marL="4763" indent="-4763">
              <a:lnSpc>
                <a:spcPct val="120000"/>
              </a:lnSpc>
              <a:buNone/>
            </a:pPr>
            <a:r>
              <a:rPr lang="ru-RU" dirty="0" smtClean="0"/>
              <a:t>	1936 р. </a:t>
            </a:r>
            <a:r>
              <a:rPr lang="ru-RU" dirty="0" err="1" smtClean="0"/>
              <a:t>Англ</a:t>
            </a:r>
            <a:r>
              <a:rPr lang="en-US" dirty="0" err="1" smtClean="0"/>
              <a:t>i</a:t>
            </a:r>
            <a:r>
              <a:rPr lang="ru-RU" dirty="0" err="1" smtClean="0"/>
              <a:t>йський</a:t>
            </a:r>
            <a:r>
              <a:rPr lang="ru-RU" dirty="0" smtClean="0"/>
              <a:t> математик </a:t>
            </a:r>
            <a:r>
              <a:rPr lang="ru-RU" dirty="0" err="1" smtClean="0"/>
              <a:t>А.Тьюр</a:t>
            </a:r>
            <a:r>
              <a:rPr lang="en-US" dirty="0" err="1" smtClean="0"/>
              <a:t>i</a:t>
            </a:r>
            <a:r>
              <a:rPr lang="ru-RU" dirty="0" err="1" smtClean="0"/>
              <a:t>нг</a:t>
            </a:r>
            <a:r>
              <a:rPr lang="ru-RU" dirty="0" smtClean="0"/>
              <a:t> та (</a:t>
            </a:r>
            <a:r>
              <a:rPr lang="ru-RU" dirty="0" err="1" smtClean="0"/>
              <a:t>незалежно</a:t>
            </a:r>
            <a:r>
              <a:rPr lang="ru-RU" dirty="0" smtClean="0"/>
              <a:t> в</a:t>
            </a:r>
            <a:r>
              <a:rPr lang="en-US" dirty="0" err="1" smtClean="0"/>
              <a:t>i</a:t>
            </a:r>
            <a:r>
              <a:rPr lang="ru-RU" dirty="0" err="1" smtClean="0"/>
              <a:t>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)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математик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лог</a:t>
            </a:r>
            <a:r>
              <a:rPr lang="en-US" dirty="0" err="1" smtClean="0"/>
              <a:t>i</a:t>
            </a:r>
            <a:r>
              <a:rPr lang="ru-RU" dirty="0" smtClean="0"/>
              <a:t>к Е.Пост (</a:t>
            </a: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Польщ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ru-RU" dirty="0" err="1" smtClean="0"/>
              <a:t>висунули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розробили</a:t>
            </a:r>
            <a:r>
              <a:rPr lang="ru-RU" dirty="0" smtClean="0"/>
              <a:t> </a:t>
            </a:r>
            <a:r>
              <a:rPr lang="ru-RU" dirty="0" err="1" smtClean="0"/>
              <a:t>концепц</a:t>
            </a:r>
            <a:r>
              <a:rPr lang="en-US" dirty="0" err="1" smtClean="0"/>
              <a:t>i</a:t>
            </a:r>
            <a:r>
              <a:rPr lang="ru-RU" dirty="0" err="1" smtClean="0"/>
              <a:t>ю</a:t>
            </a:r>
            <a:r>
              <a:rPr lang="ru-RU" dirty="0" smtClean="0"/>
              <a:t> </a:t>
            </a:r>
            <a:r>
              <a:rPr lang="ru-RU" dirty="0" err="1" smtClean="0"/>
              <a:t>абстрактної</a:t>
            </a:r>
            <a:r>
              <a:rPr lang="ru-RU" dirty="0" smtClean="0"/>
              <a:t> </a:t>
            </a:r>
            <a:r>
              <a:rPr lang="ru-RU" dirty="0" err="1" smtClean="0"/>
              <a:t>обчислювальної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. "Машина </a:t>
            </a:r>
            <a:r>
              <a:rPr lang="ru-RU" dirty="0" err="1" smtClean="0"/>
              <a:t>Тьюр</a:t>
            </a:r>
            <a:r>
              <a:rPr lang="en-US" dirty="0" err="1" smtClean="0"/>
              <a:t>i</a:t>
            </a:r>
            <a:r>
              <a:rPr lang="ru-RU" dirty="0" err="1" smtClean="0"/>
              <a:t>нга</a:t>
            </a:r>
            <a:r>
              <a:rPr lang="ru-RU" dirty="0" smtClean="0"/>
              <a:t>" - г</a:t>
            </a:r>
            <a:r>
              <a:rPr lang="en-US" dirty="0" err="1" smtClean="0"/>
              <a:t>i</a:t>
            </a:r>
            <a:r>
              <a:rPr lang="ru-RU" dirty="0" err="1" smtClean="0"/>
              <a:t>потетичний</a:t>
            </a:r>
            <a:r>
              <a:rPr lang="ru-RU" dirty="0" smtClean="0"/>
              <a:t> </a:t>
            </a:r>
            <a:r>
              <a:rPr lang="ru-RU" dirty="0" err="1" smtClean="0"/>
              <a:t>ун</a:t>
            </a:r>
            <a:r>
              <a:rPr lang="en-US" dirty="0" err="1" smtClean="0"/>
              <a:t>i</a:t>
            </a:r>
            <a:r>
              <a:rPr lang="ru-RU" dirty="0" err="1" smtClean="0"/>
              <a:t>версальний</a:t>
            </a:r>
            <a:r>
              <a:rPr lang="ru-RU" dirty="0" smtClean="0"/>
              <a:t> </a:t>
            </a:r>
            <a:r>
              <a:rPr lang="ru-RU" dirty="0" err="1" smtClean="0"/>
              <a:t>перетворювач</a:t>
            </a:r>
            <a:r>
              <a:rPr lang="ru-RU" dirty="0" smtClean="0"/>
              <a:t> </a:t>
            </a:r>
            <a:r>
              <a:rPr lang="ru-RU" dirty="0" err="1" smtClean="0"/>
              <a:t>дискретної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нформац</a:t>
            </a:r>
            <a:r>
              <a:rPr lang="en-US" dirty="0" err="1" smtClean="0"/>
              <a:t>i</a:t>
            </a:r>
            <a:r>
              <a:rPr lang="ru-RU" dirty="0" err="1" smtClean="0"/>
              <a:t>ї</a:t>
            </a:r>
            <a:r>
              <a:rPr lang="ru-RU" dirty="0" smtClean="0"/>
              <a:t>, теоретична </a:t>
            </a:r>
            <a:r>
              <a:rPr lang="ru-RU" dirty="0" err="1" smtClean="0"/>
              <a:t>обчислювальна</a:t>
            </a:r>
            <a:r>
              <a:rPr lang="ru-RU" dirty="0" smtClean="0"/>
              <a:t> система. </a:t>
            </a:r>
            <a:r>
              <a:rPr lang="ru-RU" dirty="0" err="1" smtClean="0"/>
              <a:t>Тьюр</a:t>
            </a:r>
            <a:r>
              <a:rPr lang="en-US" dirty="0" err="1" smtClean="0"/>
              <a:t>i</a:t>
            </a:r>
            <a:r>
              <a:rPr lang="ru-RU" dirty="0" err="1" smtClean="0"/>
              <a:t>нг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Пост показали </a:t>
            </a:r>
            <a:r>
              <a:rPr lang="ru-RU" dirty="0" err="1" smtClean="0"/>
              <a:t>принципову</a:t>
            </a:r>
            <a:r>
              <a:rPr lang="ru-RU" dirty="0" smtClean="0"/>
              <a:t> </a:t>
            </a:r>
            <a:r>
              <a:rPr lang="ru-RU" dirty="0" err="1" smtClean="0"/>
              <a:t>можлив</a:t>
            </a:r>
            <a:r>
              <a:rPr lang="en-US" dirty="0" err="1" smtClean="0"/>
              <a:t>i</a:t>
            </a:r>
            <a:r>
              <a:rPr lang="ru-RU" dirty="0" err="1" smtClean="0"/>
              <a:t>сть</a:t>
            </a:r>
            <a:r>
              <a:rPr lang="ru-RU" dirty="0" smtClean="0"/>
              <a:t> </a:t>
            </a:r>
            <a:r>
              <a:rPr lang="ru-RU" dirty="0" err="1" smtClean="0"/>
              <a:t>розв'язування</a:t>
            </a:r>
            <a:r>
              <a:rPr lang="ru-RU" dirty="0" smtClean="0"/>
              <a:t> автоматами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можливост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алгоритм</a:t>
            </a:r>
            <a:r>
              <a:rPr lang="en-US" dirty="0" err="1" smtClean="0"/>
              <a:t>i</a:t>
            </a:r>
            <a:r>
              <a:rPr lang="ru-RU" dirty="0" err="1" smtClean="0"/>
              <a:t>зац</a:t>
            </a:r>
            <a:r>
              <a:rPr lang="en-US" dirty="0" err="1" smtClean="0"/>
              <a:t>i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</a:p>
          <a:p>
            <a:pPr marL="4763" indent="-4763">
              <a:lnSpc>
                <a:spcPct val="120000"/>
              </a:lnSpc>
              <a:buNone/>
            </a:pP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операц</a:t>
            </a:r>
            <a:r>
              <a:rPr lang="en-US" dirty="0" err="1" smtClean="0"/>
              <a:t>i</a:t>
            </a:r>
            <a:r>
              <a:rPr lang="ru-RU" dirty="0" err="1" smtClean="0"/>
              <a:t>й</a:t>
            </a:r>
            <a:r>
              <a:rPr lang="ru-RU" dirty="0" smtClean="0"/>
              <a:t>, </a:t>
            </a:r>
          </a:p>
          <a:p>
            <a:pPr marL="4763" indent="-4763">
              <a:lnSpc>
                <a:spcPct val="120000"/>
              </a:lnSpc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автомати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23812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4500570"/>
            <a:ext cx="44291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Джон фон Нейман один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видатних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вчених</a:t>
            </a:r>
            <a:r>
              <a:rPr lang="ru-RU" sz="1400" dirty="0" smtClean="0"/>
              <a:t> ХХ </a:t>
            </a:r>
            <a:r>
              <a:rPr lang="ru-RU" sz="1400" dirty="0" err="1" smtClean="0"/>
              <a:t>століття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працював</a:t>
            </a:r>
            <a:r>
              <a:rPr lang="ru-RU" sz="1400" dirty="0" smtClean="0"/>
              <a:t> в областях математики, </a:t>
            </a:r>
            <a:r>
              <a:rPr lang="ru-RU" sz="1400" dirty="0" err="1" smtClean="0"/>
              <a:t>фізики</a:t>
            </a:r>
            <a:r>
              <a:rPr lang="ru-RU" sz="1400" dirty="0" smtClean="0"/>
              <a:t>, </a:t>
            </a:r>
            <a:r>
              <a:rPr lang="ru-RU" sz="1400" dirty="0" err="1" smtClean="0"/>
              <a:t>хімії</a:t>
            </a:r>
            <a:r>
              <a:rPr lang="ru-RU" sz="1400" dirty="0" smtClean="0"/>
              <a:t>, </a:t>
            </a:r>
            <a:r>
              <a:rPr lang="ru-RU" sz="1400" dirty="0" err="1" smtClean="0"/>
              <a:t>астрономії</a:t>
            </a:r>
            <a:r>
              <a:rPr lang="ru-RU" sz="1400" dirty="0" smtClean="0"/>
              <a:t>, </a:t>
            </a:r>
            <a:r>
              <a:rPr lang="ru-RU" sz="1400" dirty="0" err="1" smtClean="0"/>
              <a:t>біології</a:t>
            </a:r>
            <a:r>
              <a:rPr lang="ru-RU" sz="1400" dirty="0" smtClean="0"/>
              <a:t>, </a:t>
            </a:r>
            <a:r>
              <a:rPr lang="ru-RU" sz="1400" dirty="0" err="1" smtClean="0"/>
              <a:t>економіки</a:t>
            </a:r>
            <a:r>
              <a:rPr lang="ru-RU" sz="1400" dirty="0" smtClean="0"/>
              <a:t>. </a:t>
            </a:r>
            <a:r>
              <a:rPr lang="ru-RU" sz="1400" dirty="0" err="1" smtClean="0"/>
              <a:t>Сформулював</a:t>
            </a:r>
            <a:r>
              <a:rPr lang="ru-RU" sz="1400" dirty="0" smtClean="0"/>
              <a:t> </a:t>
            </a:r>
            <a:r>
              <a:rPr lang="ru-RU" sz="1400" dirty="0" err="1" smtClean="0"/>
              <a:t>основні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принципи</a:t>
            </a:r>
            <a:r>
              <a:rPr lang="ru-RU" sz="1400" dirty="0" smtClean="0"/>
              <a:t> </a:t>
            </a:r>
            <a:r>
              <a:rPr lang="ru-RU" sz="1400" dirty="0" err="1" smtClean="0"/>
              <a:t>будови</a:t>
            </a:r>
            <a:r>
              <a:rPr lang="ru-RU" sz="1400" dirty="0" smtClean="0"/>
              <a:t> ЕОМ. </a:t>
            </a:r>
            <a:r>
              <a:rPr lang="ru-RU" sz="1400" dirty="0" err="1" smtClean="0"/>
              <a:t>Ідея</a:t>
            </a:r>
            <a:r>
              <a:rPr lang="ru-RU" sz="1400" dirty="0" smtClean="0"/>
              <a:t> фон Неймана про 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надійної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машини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ненадійних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елементів</a:t>
            </a:r>
            <a:r>
              <a:rPr lang="ru-RU" sz="1400" dirty="0" smtClean="0"/>
              <a:t> стала принципом 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електронних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обчислювальних</a:t>
            </a:r>
            <a:r>
              <a:rPr lang="ru-RU" sz="1400" dirty="0" smtClean="0"/>
              <a:t> машин </a:t>
            </a:r>
            <a:r>
              <a:rPr lang="ru-RU" sz="1400" dirty="0" err="1" smtClean="0"/>
              <a:t>і</a:t>
            </a:r>
            <a:r>
              <a:rPr lang="ru-RU" sz="1400" dirty="0" smtClean="0"/>
              <a:t> мереж.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6000768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А.Тьюр</a:t>
            </a:r>
            <a:r>
              <a:rPr lang="en-US" dirty="0" err="1" smtClean="0"/>
              <a:t>i</a:t>
            </a:r>
            <a:r>
              <a:rPr lang="ru-RU" dirty="0" err="1" smtClean="0"/>
              <a:t>нг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3676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36480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3590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714752"/>
            <a:ext cx="36957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Внесок вітчизняних вчених у розвиток ЕОМ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038600" cy="271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810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378619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Сергій Олексійович Лебедєв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6211669"/>
            <a:ext cx="357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Віктор </a:t>
            </a:r>
            <a:r>
              <a:rPr lang="uk-UA" dirty="0" err="1" smtClean="0"/>
              <a:t>МихайловичГлушков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352925"/>
            <a:ext cx="39909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000108"/>
            <a:ext cx="37909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Мала 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лічильна</a:t>
            </a:r>
            <a:r>
              <a:rPr lang="ru-RU" dirty="0" smtClean="0"/>
              <a:t> машина "МЭСМ"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Київ</a:t>
            </a:r>
            <a:r>
              <a:rPr lang="ru-RU" dirty="0" smtClean="0"/>
              <a:t>, 1948-1951)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35243"/>
            <a:ext cx="3521075" cy="24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	Перша на </a:t>
            </a:r>
            <a:r>
              <a:rPr lang="ru-RU" dirty="0" err="1" smtClean="0"/>
              <a:t>Євразійському</a:t>
            </a:r>
            <a:r>
              <a:rPr lang="ru-RU" dirty="0" smtClean="0"/>
              <a:t> </a:t>
            </a:r>
            <a:r>
              <a:rPr lang="ru-RU" dirty="0" err="1" smtClean="0"/>
              <a:t>континенті</a:t>
            </a:r>
            <a:r>
              <a:rPr lang="ru-RU" dirty="0" smtClean="0"/>
              <a:t> 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обчислювальна</a:t>
            </a:r>
            <a:r>
              <a:rPr lang="ru-RU" dirty="0" smtClean="0"/>
              <a:t> машина. </a:t>
            </a:r>
          </a:p>
          <a:p>
            <a:pPr>
              <a:lnSpc>
                <a:spcPct val="120000"/>
              </a:lnSpc>
              <a:buNone/>
            </a:pPr>
            <a:endParaRPr lang="ru-RU" dirty="0" smtClean="0"/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	Створена в </a:t>
            </a:r>
            <a:r>
              <a:rPr lang="ru-RU" dirty="0" err="1" smtClean="0"/>
              <a:t>Інституті</a:t>
            </a:r>
            <a:r>
              <a:rPr lang="ru-RU" dirty="0" smtClean="0"/>
              <a:t> </a:t>
            </a:r>
            <a:r>
              <a:rPr lang="ru-RU" dirty="0" err="1" smtClean="0"/>
              <a:t>електротехніки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наук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академіка</a:t>
            </a:r>
            <a:r>
              <a:rPr lang="ru-RU" dirty="0" smtClean="0"/>
              <a:t> </a:t>
            </a:r>
            <a:r>
              <a:rPr lang="ru-RU" dirty="0" err="1" smtClean="0"/>
              <a:t>Сергія</a:t>
            </a:r>
            <a:r>
              <a:rPr lang="ru-RU" dirty="0" smtClean="0"/>
              <a:t> </a:t>
            </a:r>
            <a:r>
              <a:rPr lang="ru-RU" dirty="0" err="1" smtClean="0"/>
              <a:t>Олексійовича</a:t>
            </a:r>
            <a:r>
              <a:rPr lang="ru-RU" dirty="0" smtClean="0"/>
              <a:t> </a:t>
            </a:r>
            <a:r>
              <a:rPr lang="ru-RU" dirty="0" err="1" smtClean="0"/>
              <a:t>Лебедєва</a:t>
            </a:r>
            <a:r>
              <a:rPr lang="ru-RU" dirty="0" smtClean="0"/>
              <a:t>. </a:t>
            </a:r>
            <a:r>
              <a:rPr lang="ru-RU" dirty="0" err="1" smtClean="0"/>
              <a:t>Реалізована</a:t>
            </a:r>
            <a:r>
              <a:rPr lang="ru-RU" dirty="0" smtClean="0"/>
              <a:t> на 3500 </a:t>
            </a:r>
            <a:r>
              <a:rPr lang="ru-RU" dirty="0" err="1" smtClean="0"/>
              <a:t>тріодах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2500 </a:t>
            </a:r>
            <a:r>
              <a:rPr lang="ru-RU" dirty="0" err="1" smtClean="0"/>
              <a:t>діодах</a:t>
            </a:r>
            <a:r>
              <a:rPr lang="ru-RU" dirty="0" smtClean="0"/>
              <a:t>, </a:t>
            </a:r>
            <a:r>
              <a:rPr lang="ru-RU" dirty="0" err="1" smtClean="0"/>
              <a:t>займала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60 м2, </a:t>
            </a:r>
            <a:r>
              <a:rPr lang="ru-RU" dirty="0" err="1" smtClean="0"/>
              <a:t>споживала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електромережі</a:t>
            </a:r>
            <a:r>
              <a:rPr lang="ru-RU" dirty="0" smtClean="0"/>
              <a:t> 25 кВт. У 1952-1953 роках "МЭСМ"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швидкодіючою</a:t>
            </a:r>
            <a:r>
              <a:rPr lang="ru-RU" dirty="0" smtClean="0"/>
              <a:t> (3 тис. </a:t>
            </a:r>
            <a:r>
              <a:rPr lang="ru-RU" dirty="0" err="1" smtClean="0"/>
              <a:t>операцій</a:t>
            </a:r>
            <a:r>
              <a:rPr lang="ru-RU" dirty="0" smtClean="0"/>
              <a:t> у </a:t>
            </a:r>
            <a:r>
              <a:rPr lang="ru-RU" dirty="0" err="1" smtClean="0"/>
              <a:t>хвилину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практично </a:t>
            </a:r>
            <a:r>
              <a:rPr lang="ru-RU" dirty="0" err="1" smtClean="0"/>
              <a:t>єдиною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машиною,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знаходилась</a:t>
            </a:r>
            <a:r>
              <a:rPr lang="ru-RU" dirty="0" smtClean="0"/>
              <a:t> у </a:t>
            </a:r>
            <a:r>
              <a:rPr lang="ru-RU" dirty="0" err="1" smtClean="0"/>
              <a:t>постійній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38195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876"/>
            <a:ext cx="36861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285992"/>
            <a:ext cx="36290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7"/>
            <a:ext cx="40386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5288340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Перша м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н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smtClean="0"/>
              <a:t>ЕОМ в </a:t>
            </a:r>
            <a:r>
              <a:rPr lang="ru-RU" sz="1200" dirty="0" err="1" smtClean="0"/>
              <a:t>Україн</a:t>
            </a:r>
            <a:r>
              <a:rPr lang="en-US" sz="1200" dirty="0" err="1" smtClean="0"/>
              <a:t>i</a:t>
            </a:r>
            <a:r>
              <a:rPr lang="en-US" sz="1200" dirty="0" smtClean="0"/>
              <a:t> "</a:t>
            </a:r>
            <a:r>
              <a:rPr lang="ru-RU" sz="1200" dirty="0" smtClean="0"/>
              <a:t>УПО-1" (</a:t>
            </a:r>
            <a:r>
              <a:rPr lang="ru-RU" sz="1200" dirty="0" err="1" smtClean="0"/>
              <a:t>пристр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первинної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обробки</a:t>
            </a:r>
            <a:r>
              <a:rPr lang="ru-RU" sz="1200" dirty="0" smtClean="0"/>
              <a:t> </a:t>
            </a:r>
            <a:r>
              <a:rPr lang="ru-RU" sz="1200" dirty="0" err="1" smtClean="0"/>
              <a:t>даних</a:t>
            </a:r>
            <a:r>
              <a:rPr lang="ru-RU" sz="1200" dirty="0" smtClean="0"/>
              <a:t> у </a:t>
            </a:r>
            <a:r>
              <a:rPr lang="ru-RU" sz="1200" dirty="0" err="1" smtClean="0"/>
              <a:t>вим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рювальних</a:t>
            </a:r>
            <a:r>
              <a:rPr lang="ru-RU" sz="1200" dirty="0" smtClean="0"/>
              <a:t> системах). </a:t>
            </a:r>
            <a:r>
              <a:rPr lang="ru-RU" sz="1200" dirty="0" err="1" smtClean="0"/>
              <a:t>Розроблювач</a:t>
            </a:r>
            <a:r>
              <a:rPr lang="en-US" sz="1200" dirty="0" err="1" smtClean="0"/>
              <a:t>i</a:t>
            </a:r>
            <a:r>
              <a:rPr lang="en-US" sz="1200" dirty="0" smtClean="0"/>
              <a:t>: I</a:t>
            </a:r>
            <a:r>
              <a:rPr lang="ru-RU" sz="1200" dirty="0" err="1" smtClean="0"/>
              <a:t>нститут</a:t>
            </a:r>
            <a:r>
              <a:rPr lang="ru-RU" sz="1200" dirty="0" smtClean="0"/>
              <a:t> к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бернетики</a:t>
            </a:r>
            <a:r>
              <a:rPr lang="ru-RU" sz="1200" dirty="0" smtClean="0"/>
              <a:t> АН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Житомирський</a:t>
            </a:r>
            <a:r>
              <a:rPr lang="ru-RU" sz="1200" dirty="0" smtClean="0"/>
              <a:t> завод "Измеритель". </a:t>
            </a:r>
          </a:p>
          <a:p>
            <a:r>
              <a:rPr lang="ru-RU" sz="1200" dirty="0" err="1" smtClean="0"/>
              <a:t>Кер</a:t>
            </a:r>
            <a:r>
              <a:rPr lang="en-US" sz="1200" dirty="0" err="1" smtClean="0"/>
              <a:t>i</a:t>
            </a:r>
            <a:r>
              <a:rPr lang="ru-RU" sz="1200" dirty="0" smtClean="0"/>
              <a:t>вник роб</a:t>
            </a:r>
            <a:r>
              <a:rPr lang="en-US" sz="1200" dirty="0" err="1" smtClean="0"/>
              <a:t>i</a:t>
            </a:r>
            <a:r>
              <a:rPr lang="ru-RU" sz="1200" dirty="0" smtClean="0"/>
              <a:t>т </a:t>
            </a:r>
            <a:r>
              <a:rPr lang="ru-RU" sz="1200" dirty="0" err="1" smtClean="0"/>
              <a:t>Б.М.Малиновський</a:t>
            </a:r>
            <a:r>
              <a:rPr lang="ru-RU" sz="1200" dirty="0" smtClean="0"/>
              <a:t>. </a:t>
            </a:r>
            <a:r>
              <a:rPr lang="ru-RU" sz="1200" dirty="0" err="1" smtClean="0"/>
              <a:t>Виконавц</a:t>
            </a:r>
            <a:r>
              <a:rPr lang="en-US" sz="1200" dirty="0" err="1" smtClean="0"/>
              <a:t>i</a:t>
            </a:r>
            <a:r>
              <a:rPr lang="en-US" sz="1200" dirty="0" smtClean="0"/>
              <a:t>: </a:t>
            </a:r>
            <a:r>
              <a:rPr lang="ru-RU" sz="1200" dirty="0" err="1" smtClean="0"/>
              <a:t>В.С.Каленчук</a:t>
            </a:r>
            <a:r>
              <a:rPr lang="ru-RU" sz="1200" dirty="0" smtClean="0"/>
              <a:t>, </a:t>
            </a:r>
            <a:r>
              <a:rPr lang="ru-RU" sz="1200" dirty="0" err="1" smtClean="0"/>
              <a:t>П.М.Сиваченко</a:t>
            </a:r>
            <a:r>
              <a:rPr lang="ru-RU" sz="1200" dirty="0" smtClean="0"/>
              <a:t>, </a:t>
            </a:r>
            <a:r>
              <a:rPr lang="ru-RU" sz="1200" dirty="0" err="1" smtClean="0"/>
              <a:t>сп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вроб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тники</a:t>
            </a:r>
            <a:r>
              <a:rPr lang="ru-RU" sz="1200" dirty="0" smtClean="0"/>
              <a:t> </a:t>
            </a:r>
            <a:r>
              <a:rPr lang="ru-RU" sz="1200" dirty="0" err="1" smtClean="0"/>
              <a:t>Житомирського</a:t>
            </a:r>
            <a:r>
              <a:rPr lang="ru-RU" sz="1200" dirty="0" smtClean="0"/>
              <a:t> заводу "Измеритель".</a:t>
            </a:r>
          </a:p>
          <a:p>
            <a:r>
              <a:rPr lang="ru-RU" sz="1200" dirty="0" smtClean="0"/>
              <a:t>1972 р.</a:t>
            </a:r>
            <a:endParaRPr lang="ru-RU" sz="1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72000" y="575000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1200" dirty="0" smtClean="0"/>
              <a:t>Перший </a:t>
            </a:r>
            <a:r>
              <a:rPr lang="ru-RU" sz="1200" dirty="0" err="1" smtClean="0"/>
              <a:t>комп’ютер</a:t>
            </a:r>
            <a:r>
              <a:rPr lang="ru-RU" sz="1200" dirty="0" smtClean="0"/>
              <a:t> </a:t>
            </a:r>
            <a:r>
              <a:rPr lang="ru-RU" sz="1200" dirty="0" err="1" smtClean="0"/>
              <a:t>був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завдовжки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чотири</a:t>
            </a:r>
            <a:r>
              <a:rPr lang="ru-RU" sz="1200" dirty="0" smtClean="0"/>
              <a:t> автобуса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звався</a:t>
            </a:r>
            <a:r>
              <a:rPr lang="ru-RU" sz="1200" dirty="0" smtClean="0"/>
              <a:t> «Колосс».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збудовано</a:t>
            </a:r>
            <a:r>
              <a:rPr lang="ru-RU" sz="1200" dirty="0" smtClean="0"/>
              <a:t> в </a:t>
            </a:r>
            <a:r>
              <a:rPr lang="ru-RU" sz="1200" dirty="0" err="1" smtClean="0"/>
              <a:t>Англії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почав роботу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у 1943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. У той час про </a:t>
            </a:r>
            <a:r>
              <a:rPr lang="ru-RU" sz="1200" dirty="0" err="1" smtClean="0"/>
              <a:t>нього</a:t>
            </a:r>
            <a:r>
              <a:rPr lang="ru-RU" sz="1200" dirty="0" smtClean="0"/>
              <a:t> знали </a:t>
            </a:r>
            <a:r>
              <a:rPr lang="ru-RU" sz="1200" dirty="0" err="1" smtClean="0"/>
              <a:t>дуже</a:t>
            </a:r>
            <a:r>
              <a:rPr lang="ru-RU" sz="1200" dirty="0" smtClean="0"/>
              <a:t> мало людей, </a:t>
            </a:r>
            <a:r>
              <a:rPr lang="ru-RU" sz="1200" dirty="0" err="1" smtClean="0"/>
              <a:t>бо</a:t>
            </a:r>
            <a:r>
              <a:rPr lang="ru-RU" sz="1200" dirty="0" smtClean="0"/>
              <a:t> </a:t>
            </a:r>
            <a:r>
              <a:rPr lang="ru-RU" sz="1200" dirty="0" err="1" smtClean="0"/>
              <a:t>одне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найперших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завдань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полягало</a:t>
            </a:r>
            <a:r>
              <a:rPr lang="ru-RU" sz="1200" dirty="0" smtClean="0"/>
              <a:t> у </a:t>
            </a:r>
            <a:r>
              <a:rPr lang="ru-RU" sz="1200" dirty="0" err="1" smtClean="0"/>
              <a:t>розшифруванні</a:t>
            </a:r>
            <a:r>
              <a:rPr lang="ru-RU" sz="1200" dirty="0" smtClean="0"/>
              <a:t> </a:t>
            </a:r>
            <a:r>
              <a:rPr lang="ru-RU" sz="1200" dirty="0" err="1" smtClean="0"/>
              <a:t>секретних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кодів</a:t>
            </a:r>
            <a:r>
              <a:rPr lang="ru-RU" sz="1200" dirty="0" smtClean="0"/>
              <a:t> </a:t>
            </a:r>
            <a:r>
              <a:rPr lang="ru-RU" sz="1200" dirty="0" err="1" smtClean="0"/>
              <a:t>під</a:t>
            </a:r>
            <a:r>
              <a:rPr lang="ru-RU" sz="1200" dirty="0" smtClean="0"/>
              <a:t> час </a:t>
            </a:r>
            <a:r>
              <a:rPr lang="ru-RU" sz="1200" dirty="0" err="1" smtClean="0"/>
              <a:t>війни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6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розвитку</a:t>
            </a:r>
            <a:r>
              <a:rPr lang="ru-RU" dirty="0" smtClean="0"/>
              <a:t> ЕОМ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своєрідна</a:t>
            </a:r>
            <a:r>
              <a:rPr lang="ru-RU" dirty="0" smtClean="0"/>
              <a:t> </a:t>
            </a:r>
            <a:r>
              <a:rPr lang="ru-RU" dirty="0" err="1" smtClean="0"/>
              <a:t>періодизація</a:t>
            </a:r>
            <a:r>
              <a:rPr lang="ru-RU" dirty="0" smtClean="0"/>
              <a:t>: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про </a:t>
            </a:r>
            <a:r>
              <a:rPr lang="ru-RU" dirty="0" err="1" smtClean="0"/>
              <a:t>покоління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000504"/>
            <a:ext cx="38195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164305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Перше </a:t>
            </a:r>
            <a:r>
              <a:rPr lang="ru-RU" dirty="0" err="1" smtClean="0"/>
              <a:t>покоління</a:t>
            </a:r>
            <a:r>
              <a:rPr lang="ru-RU" dirty="0" smtClean="0"/>
              <a:t> (1945 р. – середина 50-х </a:t>
            </a:r>
            <a:r>
              <a:rPr lang="ru-RU" dirty="0" err="1" smtClean="0"/>
              <a:t>років</a:t>
            </a:r>
            <a:r>
              <a:rPr lang="ru-RU" dirty="0" smtClean="0"/>
              <a:t>)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швидкодією</a:t>
            </a:r>
            <a:r>
              <a:rPr lang="ru-RU" dirty="0" smtClean="0"/>
              <a:t> 10 – 20 тис. </a:t>
            </a:r>
            <a:r>
              <a:rPr lang="ru-RU" dirty="0" err="1" smtClean="0"/>
              <a:t>операцій</a:t>
            </a:r>
            <a:r>
              <a:rPr lang="ru-RU" dirty="0" smtClean="0"/>
              <a:t> в секунду (ІВМ, "БЭСМ-1,-2", "</a:t>
            </a:r>
            <a:r>
              <a:rPr lang="ru-RU" dirty="0" err="1" smtClean="0"/>
              <a:t>Мінськ</a:t>
            </a:r>
            <a:r>
              <a:rPr lang="ru-RU" dirty="0" smtClean="0"/>
              <a:t> - 1, -12", М – 20, "Урал – 2, - 4").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ЕОМ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: </a:t>
            </a:r>
            <a:r>
              <a:rPr lang="ru-RU" dirty="0" err="1" smtClean="0"/>
              <a:t>громізкість</a:t>
            </a:r>
            <a:r>
              <a:rPr lang="ru-RU" dirty="0" smtClean="0"/>
              <a:t>;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;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швидкодія</a:t>
            </a:r>
            <a:r>
              <a:rPr lang="ru-RU" dirty="0" smtClean="0"/>
              <a:t>; </a:t>
            </a:r>
            <a:r>
              <a:rPr lang="ru-RU" dirty="0" err="1" smtClean="0"/>
              <a:t>елементна</a:t>
            </a:r>
            <a:r>
              <a:rPr lang="ru-RU" dirty="0" smtClean="0"/>
              <a:t> база –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лампи</a:t>
            </a:r>
            <a:r>
              <a:rPr lang="ru-RU" dirty="0" smtClean="0"/>
              <a:t>; </a:t>
            </a:r>
            <a:r>
              <a:rPr lang="ru-RU" dirty="0" err="1" smtClean="0"/>
              <a:t>розділення</a:t>
            </a:r>
            <a:r>
              <a:rPr lang="ru-RU" dirty="0" smtClean="0"/>
              <a:t> </a:t>
            </a:r>
            <a:r>
              <a:rPr lang="ru-RU" dirty="0" err="1" smtClean="0"/>
              <a:t>пам</a:t>
            </a:r>
            <a:r>
              <a:rPr lang="en-US" dirty="0" smtClean="0"/>
              <a:t>’</a:t>
            </a:r>
            <a:r>
              <a:rPr lang="ru-RU" dirty="0" err="1" smtClean="0"/>
              <a:t>яті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на </a:t>
            </a:r>
            <a:r>
              <a:rPr lang="ru-RU" dirty="0" err="1" smtClean="0"/>
              <a:t>швидкодіючу</a:t>
            </a:r>
            <a:r>
              <a:rPr lang="ru-RU" dirty="0" smtClean="0"/>
              <a:t>  </a:t>
            </a:r>
            <a:r>
              <a:rPr lang="ru-RU" dirty="0" err="1" smtClean="0"/>
              <a:t>оперативну</a:t>
            </a:r>
            <a:r>
              <a:rPr lang="ru-RU" dirty="0" smtClean="0"/>
              <a:t> </a:t>
            </a:r>
            <a:r>
              <a:rPr lang="ru-RU" dirty="0" err="1" smtClean="0"/>
              <a:t>обмеженого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магнітних</a:t>
            </a:r>
            <a:r>
              <a:rPr lang="ru-RU" dirty="0" smtClean="0"/>
              <a:t> </a:t>
            </a:r>
            <a:r>
              <a:rPr lang="ru-RU" dirty="0" err="1" smtClean="0"/>
              <a:t>осередях</a:t>
            </a:r>
            <a:r>
              <a:rPr lang="ru-RU" dirty="0" smtClean="0"/>
              <a:t> та </a:t>
            </a:r>
            <a:r>
              <a:rPr lang="ru-RU" dirty="0" err="1" smtClean="0"/>
              <a:t>повільнодіючу</a:t>
            </a:r>
            <a:r>
              <a:rPr lang="ru-RU" dirty="0" smtClean="0"/>
              <a:t> </a:t>
            </a:r>
            <a:r>
              <a:rPr lang="ru-RU" dirty="0" err="1" smtClean="0"/>
              <a:t>неоперативну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більшого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на </a:t>
            </a:r>
            <a:r>
              <a:rPr lang="ru-RU" dirty="0" err="1" smtClean="0"/>
              <a:t>магнітних</a:t>
            </a:r>
            <a:r>
              <a:rPr lang="ru-RU" dirty="0" smtClean="0"/>
              <a:t> барабанах; </a:t>
            </a:r>
            <a:r>
              <a:rPr lang="ru-RU" dirty="0" err="1" smtClean="0"/>
              <a:t>уведення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перфострічок</a:t>
            </a:r>
            <a:r>
              <a:rPr lang="ru-RU" dirty="0" smtClean="0"/>
              <a:t> та перфокарт.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143000"/>
          </a:xfrm>
        </p:spPr>
        <p:txBody>
          <a:bodyPr/>
          <a:lstStyle/>
          <a:p>
            <a:r>
              <a:rPr lang="ru-RU" dirty="0" err="1" smtClean="0"/>
              <a:t>Покоління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73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Першим </a:t>
            </a:r>
            <a:r>
              <a:rPr lang="ru-RU" dirty="0" err="1" smtClean="0"/>
              <a:t>кроком</a:t>
            </a:r>
            <a:r>
              <a:rPr lang="ru-RU" dirty="0" smtClean="0"/>
              <a:t> до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ЕОМ став </a:t>
            </a:r>
            <a:r>
              <a:rPr lang="ru-RU" dirty="0" err="1" smtClean="0"/>
              <a:t>винахід</a:t>
            </a:r>
            <a:r>
              <a:rPr lang="ru-RU" dirty="0" smtClean="0"/>
              <a:t> </a:t>
            </a:r>
            <a:r>
              <a:rPr lang="ru-RU" dirty="0" err="1" smtClean="0"/>
              <a:t>транзисторів</a:t>
            </a:r>
            <a:r>
              <a:rPr lang="ru-RU" dirty="0" smtClean="0"/>
              <a:t> – </a:t>
            </a:r>
            <a:r>
              <a:rPr lang="ru-RU" dirty="0" err="1" smtClean="0"/>
              <a:t>мініатюрних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замінили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лампи</a:t>
            </a:r>
            <a:r>
              <a:rPr lang="ru-RU" dirty="0" smtClean="0"/>
              <a:t>. </a:t>
            </a:r>
            <a:r>
              <a:rPr lang="ru-RU" dirty="0" err="1" smtClean="0"/>
              <a:t>Транзистори</a:t>
            </a:r>
            <a:r>
              <a:rPr lang="ru-RU" dirty="0" smtClean="0"/>
              <a:t> </a:t>
            </a:r>
            <a:r>
              <a:rPr lang="ru-RU" dirty="0" err="1" smtClean="0"/>
              <a:t>виготовлялися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збираючи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треба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об`єднати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запаяти</a:t>
            </a:r>
            <a:r>
              <a:rPr lang="ru-RU" dirty="0" smtClean="0"/>
              <a:t>. У 1958 </a:t>
            </a:r>
            <a:r>
              <a:rPr lang="ru-RU" dirty="0" err="1" smtClean="0"/>
              <a:t>році</a:t>
            </a:r>
            <a:r>
              <a:rPr lang="ru-RU" dirty="0" smtClean="0"/>
              <a:t> Джек </a:t>
            </a:r>
            <a:r>
              <a:rPr lang="ru-RU" dirty="0" err="1" smtClean="0"/>
              <a:t>Кілбі</a:t>
            </a:r>
            <a:r>
              <a:rPr lang="ru-RU" dirty="0" smtClean="0"/>
              <a:t> придумав, як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пластині</a:t>
            </a:r>
            <a:r>
              <a:rPr lang="ru-RU" dirty="0" smtClean="0"/>
              <a:t> </a:t>
            </a:r>
            <a:r>
              <a:rPr lang="ru-RU" dirty="0" err="1" smtClean="0"/>
              <a:t>напівпровідника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транзисторів</a:t>
            </a:r>
            <a:r>
              <a:rPr lang="ru-RU" dirty="0" smtClean="0"/>
              <a:t>. У 1959 </a:t>
            </a:r>
            <a:r>
              <a:rPr lang="ru-RU" dirty="0" err="1" smtClean="0"/>
              <a:t>році</a:t>
            </a:r>
            <a:r>
              <a:rPr lang="ru-RU" dirty="0" smtClean="0"/>
              <a:t> Роберт </a:t>
            </a:r>
            <a:r>
              <a:rPr lang="ru-RU" dirty="0" err="1" smtClean="0"/>
              <a:t>Нойс</a:t>
            </a:r>
            <a:r>
              <a:rPr lang="ru-RU" dirty="0" smtClean="0"/>
              <a:t> (</a:t>
            </a:r>
            <a:r>
              <a:rPr lang="ru-RU" dirty="0" err="1" smtClean="0"/>
              <a:t>майбутній</a:t>
            </a:r>
            <a:r>
              <a:rPr lang="ru-RU" dirty="0" smtClean="0"/>
              <a:t> </a:t>
            </a:r>
            <a:r>
              <a:rPr lang="ru-RU" dirty="0" err="1" smtClean="0"/>
              <a:t>засновник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Інтел</a:t>
            </a:r>
            <a:r>
              <a:rPr lang="ru-RU" dirty="0" smtClean="0"/>
              <a:t>) </a:t>
            </a:r>
            <a:r>
              <a:rPr lang="ru-RU" dirty="0" err="1" smtClean="0"/>
              <a:t>винайшов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досконалий</a:t>
            </a:r>
            <a:r>
              <a:rPr lang="ru-RU" dirty="0" smtClean="0"/>
              <a:t> метод, </a:t>
            </a:r>
            <a:r>
              <a:rPr lang="ru-RU" dirty="0" err="1" smtClean="0"/>
              <a:t>який</a:t>
            </a:r>
            <a:r>
              <a:rPr lang="ru-RU" dirty="0" smtClean="0"/>
              <a:t> дозволяв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розмістити</a:t>
            </a:r>
            <a:r>
              <a:rPr lang="ru-RU" dirty="0" smtClean="0"/>
              <a:t>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пластині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транзистори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об`єднати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інтегральних</a:t>
            </a:r>
            <a:r>
              <a:rPr lang="ru-RU" dirty="0" smtClean="0"/>
              <a:t> схем,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чіпів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428736"/>
            <a:ext cx="34575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Друге </a:t>
            </a:r>
            <a:r>
              <a:rPr lang="ru-RU" dirty="0" err="1" smtClean="0"/>
              <a:t>покоління</a:t>
            </a:r>
            <a:r>
              <a:rPr lang="ru-RU" dirty="0" smtClean="0"/>
              <a:t> (50-ті–60-ті роки ХХ </a:t>
            </a:r>
            <a:r>
              <a:rPr lang="ru-RU" dirty="0" err="1" smtClean="0"/>
              <a:t>століття</a:t>
            </a:r>
            <a:r>
              <a:rPr lang="ru-RU" dirty="0" smtClean="0"/>
              <a:t>) – </a:t>
            </a:r>
            <a:r>
              <a:rPr lang="ru-RU" dirty="0" err="1" smtClean="0"/>
              <a:t>це</a:t>
            </a:r>
            <a:r>
              <a:rPr lang="ru-RU" dirty="0" smtClean="0"/>
              <a:t> ЕОМ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дискретних</a:t>
            </a:r>
            <a:r>
              <a:rPr lang="ru-RU" dirty="0" smtClean="0"/>
              <a:t> </a:t>
            </a:r>
            <a:r>
              <a:rPr lang="ru-RU" dirty="0" err="1" smtClean="0"/>
              <a:t>напівпровідників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швидкодією</a:t>
            </a:r>
            <a:r>
              <a:rPr lang="ru-RU" dirty="0" smtClean="0"/>
              <a:t> в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сотень</a:t>
            </a:r>
            <a:r>
              <a:rPr lang="ru-RU" dirty="0" smtClean="0"/>
              <a:t> тис. </a:t>
            </a:r>
            <a:r>
              <a:rPr lang="ru-RU" dirty="0" err="1" smtClean="0"/>
              <a:t>операцій</a:t>
            </a:r>
            <a:r>
              <a:rPr lang="ru-RU" dirty="0" smtClean="0"/>
              <a:t> в секунду ("</a:t>
            </a:r>
            <a:r>
              <a:rPr lang="en-US" dirty="0" smtClean="0"/>
              <a:t>ATLAS"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Англії</a:t>
            </a:r>
            <a:r>
              <a:rPr lang="ru-RU" dirty="0" smtClean="0"/>
              <a:t>, "</a:t>
            </a:r>
            <a:r>
              <a:rPr lang="en-US" dirty="0" err="1" smtClean="0"/>
              <a:t>Streth</a:t>
            </a:r>
            <a:r>
              <a:rPr lang="en-US" dirty="0" smtClean="0"/>
              <a:t>" – </a:t>
            </a:r>
            <a:r>
              <a:rPr lang="ru-RU" dirty="0" smtClean="0"/>
              <a:t>США, "БЭСМ-6", "</a:t>
            </a:r>
            <a:r>
              <a:rPr lang="ru-RU" dirty="0" err="1" smtClean="0"/>
              <a:t>Наири</a:t>
            </a:r>
            <a:r>
              <a:rPr lang="ru-RU" dirty="0" smtClean="0"/>
              <a:t>", "</a:t>
            </a:r>
            <a:r>
              <a:rPr lang="ru-RU" dirty="0" err="1" smtClean="0"/>
              <a:t>Наири</a:t>
            </a:r>
            <a:r>
              <a:rPr lang="ru-RU" dirty="0" smtClean="0"/>
              <a:t> - 2", "</a:t>
            </a:r>
            <a:r>
              <a:rPr lang="ru-RU" dirty="0" err="1" smtClean="0"/>
              <a:t>Промінь</a:t>
            </a:r>
            <a:r>
              <a:rPr lang="ru-RU" dirty="0" smtClean="0"/>
              <a:t>", "Урал – 11" - СРСР). </a:t>
            </a:r>
            <a:r>
              <a:rPr lang="ru-RU" dirty="0" err="1" smtClean="0"/>
              <a:t>Зменшилися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машин,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поліпшилася</a:t>
            </a:r>
            <a:r>
              <a:rPr lang="ru-RU" dirty="0" smtClean="0"/>
              <a:t> структура.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комп'ютер?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 </a:t>
            </a:r>
            <a:r>
              <a:rPr lang="uk-UA" dirty="0" smtClean="0"/>
              <a:t>– програмований електронний пристрій, який приймає дані, обробляє їх, відображує результати у вигляді інформаційних повідомлень і за потреби зберігає дані для їх подальшого використання.</a:t>
            </a:r>
          </a:p>
          <a:p>
            <a:pPr>
              <a:buNone/>
            </a:pPr>
            <a:r>
              <a:rPr lang="uk-UA" dirty="0" smtClean="0"/>
              <a:t>		Основною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властивістю комп'ютера </a:t>
            </a:r>
            <a:r>
              <a:rPr lang="uk-UA" dirty="0" smtClean="0"/>
              <a:t>є можливість виконання інформаційних процесів:</a:t>
            </a:r>
          </a:p>
          <a:p>
            <a:r>
              <a:rPr lang="uk-UA" dirty="0" smtClean="0"/>
              <a:t>Введення</a:t>
            </a:r>
          </a:p>
          <a:p>
            <a:r>
              <a:rPr lang="uk-UA" dirty="0" smtClean="0"/>
              <a:t>Обробка</a:t>
            </a:r>
          </a:p>
          <a:p>
            <a:r>
              <a:rPr lang="uk-UA" dirty="0" smtClean="0"/>
              <a:t>Виведення</a:t>
            </a:r>
          </a:p>
          <a:p>
            <a:r>
              <a:rPr lang="uk-UA" dirty="0" smtClean="0"/>
              <a:t>Зберігання.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643050"/>
            <a:ext cx="87868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ютери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третього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покоління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(середина 60-х – початок 70-х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ХХ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працювали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швидкодією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секунду.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досягалося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них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інтегральних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схем. 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ЕОМ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явилися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(вони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отримали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забезпечували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оперативною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яттю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блоками ЕОМ.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Представниками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ЕОМ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ютери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типу ІВМ – 360 та ЄС "Ряд – 1".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143000"/>
          </a:xfrm>
        </p:spPr>
        <p:txBody>
          <a:bodyPr/>
          <a:lstStyle/>
          <a:p>
            <a:r>
              <a:rPr lang="uk-UA" dirty="0" smtClean="0"/>
              <a:t>П</a:t>
            </a:r>
            <a:r>
              <a:rPr lang="ru-RU" dirty="0" err="1" smtClean="0"/>
              <a:t>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357298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У 1970 </a:t>
            </a:r>
            <a:r>
              <a:rPr lang="ru-RU" sz="1200" b="1" dirty="0" err="1" smtClean="0"/>
              <a:t>році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фірма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Інтел</a:t>
            </a:r>
            <a:r>
              <a:rPr lang="ru-RU" sz="1200" b="1" dirty="0" smtClean="0"/>
              <a:t> почала </a:t>
            </a:r>
            <a:r>
              <a:rPr lang="ru-RU" sz="1200" b="1" dirty="0" err="1" smtClean="0"/>
              <a:t>продавати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інтегральні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схеми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пам`яті</a:t>
            </a:r>
            <a:r>
              <a:rPr lang="ru-RU" sz="1200" b="1" dirty="0" smtClean="0"/>
              <a:t>. У </a:t>
            </a:r>
            <a:r>
              <a:rPr lang="ru-RU" sz="1200" b="1" dirty="0" err="1" smtClean="0"/>
              <a:t>цьому</a:t>
            </a:r>
            <a:r>
              <a:rPr lang="ru-RU" sz="1200" b="1" dirty="0" smtClean="0"/>
              <a:t> ж </a:t>
            </a:r>
            <a:r>
              <a:rPr lang="ru-RU" sz="1200" b="1" dirty="0" err="1" smtClean="0"/>
              <a:t>році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була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сконструйована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інтегральна</a:t>
            </a:r>
            <a:r>
              <a:rPr lang="ru-RU" sz="1200" b="1" dirty="0" smtClean="0"/>
              <a:t> схема, </a:t>
            </a:r>
            <a:r>
              <a:rPr lang="ru-RU" sz="1200" b="1" dirty="0" err="1" smtClean="0"/>
              <a:t>аналогічна</a:t>
            </a:r>
            <a:r>
              <a:rPr lang="ru-RU" sz="1200" b="1" dirty="0" smtClean="0"/>
              <a:t> за </a:t>
            </a:r>
            <a:r>
              <a:rPr lang="ru-RU" sz="1200" b="1" dirty="0" err="1" smtClean="0"/>
              <a:t>своїми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функціями</a:t>
            </a:r>
            <a:r>
              <a:rPr lang="ru-RU" sz="1200" b="1" dirty="0" smtClean="0"/>
              <a:t> центральному </a:t>
            </a:r>
            <a:r>
              <a:rPr lang="ru-RU" sz="1200" b="1" dirty="0" err="1" smtClean="0"/>
              <a:t>процесорові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великої</a:t>
            </a:r>
            <a:r>
              <a:rPr lang="ru-RU" sz="1200" b="1" dirty="0" smtClean="0"/>
              <a:t> ЕОМ, яку назвали </a:t>
            </a:r>
            <a:r>
              <a:rPr lang="ru-RU" sz="1200" b="1" dirty="0" err="1" smtClean="0"/>
              <a:t>мікропроцесором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1200" b="1" dirty="0" smtClean="0"/>
              <a:t>Перший </a:t>
            </a:r>
            <a:r>
              <a:rPr lang="ru-RU" sz="1200" b="1" dirty="0" err="1" smtClean="0"/>
              <a:t>комп</a:t>
            </a:r>
            <a:r>
              <a:rPr lang="en-US" sz="1200" b="1" dirty="0" smtClean="0"/>
              <a:t>’</a:t>
            </a:r>
            <a:r>
              <a:rPr lang="ru-RU" sz="1200" b="1" dirty="0" err="1" smtClean="0"/>
              <a:t>ютер</a:t>
            </a:r>
            <a:r>
              <a:rPr lang="ru-RU" sz="1200" b="1" dirty="0" smtClean="0"/>
              <a:t> ІВМ РС </a:t>
            </a:r>
            <a:r>
              <a:rPr lang="ru-RU" sz="1200" b="1" dirty="0" err="1" smtClean="0"/>
              <a:t>був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запропонований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користувачам</a:t>
            </a:r>
            <a:r>
              <a:rPr lang="ru-RU" sz="1200" b="1" dirty="0" smtClean="0"/>
              <a:t> у 1981 </a:t>
            </a:r>
            <a:r>
              <a:rPr lang="ru-RU" sz="1200" b="1" dirty="0" err="1" smtClean="0"/>
              <a:t>році</a:t>
            </a:r>
            <a:r>
              <a:rPr lang="ru-RU" sz="1200" b="1" dirty="0" smtClean="0"/>
              <a:t>. </a:t>
            </a:r>
            <a:r>
              <a:rPr lang="ru-RU" sz="1200" b="1" dirty="0" err="1" smtClean="0"/>
              <a:t>Він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вигідно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відрізнявся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усіх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попередників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тим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що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будувався</a:t>
            </a:r>
            <a:r>
              <a:rPr lang="ru-RU" sz="1200" b="1" dirty="0" smtClean="0"/>
              <a:t> за принципом </a:t>
            </a:r>
            <a:r>
              <a:rPr lang="ru-RU" sz="1200" b="1" dirty="0" err="1" smtClean="0"/>
              <a:t>відкритої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архітектури</a:t>
            </a:r>
            <a:r>
              <a:rPr lang="ru-RU" sz="1200" b="1" dirty="0" smtClean="0"/>
              <a:t>. </a:t>
            </a:r>
            <a:r>
              <a:rPr lang="ru-RU" sz="1200" b="1" dirty="0" err="1" smtClean="0"/>
              <a:t>Тобто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фірма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зробила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його</a:t>
            </a:r>
            <a:r>
              <a:rPr lang="ru-RU" sz="1200" b="1" dirty="0" smtClean="0"/>
              <a:t> не </a:t>
            </a:r>
            <a:r>
              <a:rPr lang="ru-RU" sz="1200" b="1" dirty="0" err="1" smtClean="0"/>
              <a:t>єдиною</a:t>
            </a:r>
            <a:r>
              <a:rPr lang="ru-RU" sz="1200" b="1" dirty="0" smtClean="0"/>
              <a:t> системою, як </a:t>
            </a:r>
            <a:r>
              <a:rPr lang="ru-RU" sz="1200" b="1" dirty="0" err="1" smtClean="0"/>
              <a:t>раніше</a:t>
            </a:r>
            <a:r>
              <a:rPr lang="ru-RU" sz="1200" b="1" dirty="0" smtClean="0"/>
              <a:t>, а </a:t>
            </a:r>
            <a:r>
              <a:rPr lang="ru-RU" sz="1200" b="1" dirty="0" err="1" smtClean="0"/>
              <a:t>забезпечила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можливість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його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збирання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аналогічно</a:t>
            </a:r>
            <a:r>
              <a:rPr lang="ru-RU" sz="1200" b="1" dirty="0" smtClean="0"/>
              <a:t> до </a:t>
            </a:r>
            <a:r>
              <a:rPr lang="ru-RU" sz="1200" b="1" dirty="0" err="1" smtClean="0"/>
              <a:t>дитячого</a:t>
            </a:r>
            <a:r>
              <a:rPr lang="ru-RU" sz="1200" b="1" dirty="0" smtClean="0"/>
              <a:t> конструктора. </a:t>
            </a:r>
            <a:r>
              <a:rPr lang="ru-RU" sz="1200" b="1" dirty="0" err="1" smtClean="0"/>
              <a:t>Одначе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саме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це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досягнення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й</a:t>
            </a:r>
            <a:r>
              <a:rPr lang="ru-RU" sz="1200" b="1" dirty="0" smtClean="0"/>
              <a:t> не дало </a:t>
            </a:r>
            <a:r>
              <a:rPr lang="ru-RU" sz="1200" b="1" dirty="0" err="1" smtClean="0"/>
              <a:t>можливості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фірмі</a:t>
            </a:r>
            <a:r>
              <a:rPr lang="ru-RU" sz="1200" b="1" dirty="0" smtClean="0"/>
              <a:t> ІВМ </a:t>
            </a:r>
            <a:r>
              <a:rPr lang="ru-RU" sz="1200" b="1" dirty="0" err="1" smtClean="0"/>
              <a:t>користуватися</a:t>
            </a:r>
            <a:r>
              <a:rPr lang="ru-RU" sz="1200" b="1" dirty="0" smtClean="0"/>
              <a:t> результатами </a:t>
            </a:r>
            <a:r>
              <a:rPr lang="ru-RU" sz="1200" b="1" dirty="0" err="1" smtClean="0"/>
              <a:t>власного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успіху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1200" b="1" dirty="0" err="1" smtClean="0"/>
              <a:t>Фірма</a:t>
            </a:r>
            <a:r>
              <a:rPr lang="ru-RU" sz="1200" b="1" dirty="0" smtClean="0"/>
              <a:t> ІВМ </a:t>
            </a:r>
            <a:r>
              <a:rPr lang="ru-RU" sz="1200" b="1" dirty="0" err="1" smtClean="0"/>
              <a:t>розраховувала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що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відкритість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архітектури</a:t>
            </a:r>
            <a:r>
              <a:rPr lang="ru-RU" sz="1200" b="1" dirty="0" smtClean="0"/>
              <a:t> дозволить </a:t>
            </a:r>
            <a:r>
              <a:rPr lang="ru-RU" sz="1200" b="1" dirty="0" err="1" smtClean="0"/>
              <a:t>незалежним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виробникам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розробляти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різні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додаткові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пристрої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завдяки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чому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зросте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популярність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комп`ютера</a:t>
            </a:r>
            <a:r>
              <a:rPr lang="ru-RU" sz="1200" b="1" dirty="0" smtClean="0"/>
              <a:t>. Але </a:t>
            </a:r>
            <a:r>
              <a:rPr lang="ru-RU" sz="1200" b="1" dirty="0" err="1" smtClean="0"/>
              <a:t>відразу</a:t>
            </a:r>
            <a:r>
              <a:rPr lang="ru-RU" sz="1200" b="1" dirty="0" smtClean="0"/>
              <a:t> ж </a:t>
            </a:r>
            <a:r>
              <a:rPr lang="ru-RU" sz="1200" b="1" dirty="0" err="1" smtClean="0"/>
              <a:t>з</a:t>
            </a:r>
            <a:r>
              <a:rPr lang="en-US" sz="1200" b="1" dirty="0" smtClean="0"/>
              <a:t>’</a:t>
            </a:r>
            <a:r>
              <a:rPr lang="ru-RU" sz="1200" b="1" dirty="0" err="1" smtClean="0"/>
              <a:t>явилося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багато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виробників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більш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дешевших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комплектуючих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повністю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аналогічних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тим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які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застосовувалися</a:t>
            </a:r>
            <a:r>
              <a:rPr lang="ru-RU" sz="1200" b="1" dirty="0" smtClean="0"/>
              <a:t> в </a:t>
            </a:r>
            <a:r>
              <a:rPr lang="ru-RU" sz="1200" b="1" dirty="0" err="1" smtClean="0"/>
              <a:t>комп</a:t>
            </a:r>
            <a:r>
              <a:rPr lang="en-US" sz="1200" b="1" dirty="0" smtClean="0"/>
              <a:t>’</a:t>
            </a:r>
            <a:r>
              <a:rPr lang="ru-RU" sz="1200" b="1" dirty="0" err="1" smtClean="0"/>
              <a:t>ютері</a:t>
            </a:r>
            <a:r>
              <a:rPr lang="ru-RU" sz="1200" b="1" dirty="0" smtClean="0"/>
              <a:t> </a:t>
            </a:r>
            <a:r>
              <a:rPr lang="en-US" sz="1200" b="1" dirty="0" smtClean="0"/>
              <a:t>IBM PC.</a:t>
            </a:r>
          </a:p>
          <a:p>
            <a:pPr algn="just"/>
            <a:endParaRPr lang="en-US" sz="1200" b="1" dirty="0" smtClean="0"/>
          </a:p>
          <a:p>
            <a:pPr algn="just"/>
            <a:r>
              <a:rPr lang="ru-RU" sz="1200" b="1" dirty="0" err="1" smtClean="0"/>
              <a:t>Найбільше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виграли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користувачі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отримавши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можливість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збирати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комп</a:t>
            </a:r>
            <a:r>
              <a:rPr lang="en-US" sz="1200" b="1" dirty="0" smtClean="0"/>
              <a:t>’</a:t>
            </a:r>
            <a:r>
              <a:rPr lang="ru-RU" sz="1200" b="1" dirty="0" err="1" smtClean="0"/>
              <a:t>ютер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свій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розсуд</a:t>
            </a:r>
            <a:r>
              <a:rPr lang="ru-RU" sz="1200" b="1" dirty="0" smtClean="0"/>
              <a:t>, не </a:t>
            </a:r>
            <a:r>
              <a:rPr lang="ru-RU" sz="1200" b="1" dirty="0" err="1" smtClean="0"/>
              <a:t>обмежуючись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досягненнями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будь-якої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однієї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фірми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88640"/>
            <a:ext cx="32403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ЕОМ четвертого </a:t>
            </a:r>
            <a:r>
              <a:rPr lang="ru-RU" dirty="0" err="1" smtClean="0"/>
              <a:t>покоління</a:t>
            </a:r>
            <a:r>
              <a:rPr lang="ru-RU" dirty="0" smtClean="0"/>
              <a:t> (70-і – початок 80-х </a:t>
            </a:r>
            <a:r>
              <a:rPr lang="ru-RU" dirty="0" err="1" smtClean="0"/>
              <a:t>років</a:t>
            </a:r>
            <a:r>
              <a:rPr lang="ru-RU" dirty="0" smtClean="0"/>
              <a:t> ХХ </a:t>
            </a:r>
            <a:r>
              <a:rPr lang="ru-RU" dirty="0" err="1" smtClean="0"/>
              <a:t>століття</a:t>
            </a:r>
            <a:r>
              <a:rPr lang="ru-RU" dirty="0" smtClean="0"/>
              <a:t>)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великих </a:t>
            </a:r>
            <a:r>
              <a:rPr lang="ru-RU" dirty="0" err="1" smtClean="0"/>
              <a:t>інтегральних</a:t>
            </a:r>
            <a:r>
              <a:rPr lang="ru-RU" dirty="0" smtClean="0"/>
              <a:t> схем </a:t>
            </a:r>
            <a:r>
              <a:rPr lang="ru-RU" dirty="0" err="1" smtClean="0"/>
              <a:t>швидкодія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за секунду. </a:t>
            </a:r>
            <a:r>
              <a:rPr lang="ru-RU" dirty="0" err="1" smtClean="0"/>
              <a:t>Ці</a:t>
            </a:r>
            <a:r>
              <a:rPr lang="ru-RU" dirty="0" smtClean="0"/>
              <a:t> ЕОМ </a:t>
            </a:r>
            <a:r>
              <a:rPr lang="ru-RU" dirty="0" err="1" smtClean="0"/>
              <a:t>мали</a:t>
            </a:r>
            <a:r>
              <a:rPr lang="ru-RU" dirty="0" smtClean="0"/>
              <a:t> в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центральних</a:t>
            </a:r>
            <a:r>
              <a:rPr lang="ru-RU" dirty="0" smtClean="0"/>
              <a:t> </a:t>
            </a:r>
            <a:r>
              <a:rPr lang="ru-RU" dirty="0" err="1" smtClean="0"/>
              <a:t>процесорів</a:t>
            </a:r>
            <a:r>
              <a:rPr lang="ru-RU" dirty="0" smtClean="0"/>
              <a:t>, 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забезпечувало</a:t>
            </a:r>
            <a:r>
              <a:rPr lang="ru-RU" dirty="0" smtClean="0"/>
              <a:t> </a:t>
            </a:r>
            <a:r>
              <a:rPr lang="ru-RU" dirty="0" err="1" smtClean="0"/>
              <a:t>одночасне</a:t>
            </a:r>
            <a:r>
              <a:rPr lang="ru-RU" dirty="0" smtClean="0"/>
              <a:t> </a:t>
            </a:r>
            <a:r>
              <a:rPr lang="ru-RU" dirty="0" err="1" smtClean="0"/>
              <a:t>розв'язання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(</a:t>
            </a:r>
            <a:r>
              <a:rPr lang="ru-RU" dirty="0" err="1" smtClean="0"/>
              <a:t>власне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ЕОМ уже належали до </a:t>
            </a:r>
            <a:r>
              <a:rPr lang="ru-RU" dirty="0" err="1" smtClean="0"/>
              <a:t>обчислювальних</a:t>
            </a:r>
            <a:r>
              <a:rPr lang="ru-RU" dirty="0" smtClean="0"/>
              <a:t> систем).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ЕОМ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комп`ютери</a:t>
            </a:r>
            <a:r>
              <a:rPr lang="ru-RU" dirty="0" smtClean="0"/>
              <a:t> типу ІВМ-370 та ЄС "Ряд – 2,  - 3".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643050"/>
            <a:ext cx="79575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err="1" smtClean="0"/>
              <a:t>Комп`ютери</a:t>
            </a:r>
            <a:r>
              <a:rPr lang="ru-RU" dirty="0" smtClean="0"/>
              <a:t> </a:t>
            </a:r>
            <a:r>
              <a:rPr lang="ru-RU" dirty="0" err="1" smtClean="0"/>
              <a:t>п`ятого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(початок 80-х </a:t>
            </a:r>
            <a:r>
              <a:rPr lang="ru-RU" dirty="0" err="1" smtClean="0"/>
              <a:t>років</a:t>
            </a:r>
            <a:r>
              <a:rPr lang="ru-RU" dirty="0" smtClean="0"/>
              <a:t> ХХ </a:t>
            </a:r>
            <a:r>
              <a:rPr lang="ru-RU" dirty="0" err="1" smtClean="0"/>
              <a:t>сторіччя</a:t>
            </a:r>
            <a:r>
              <a:rPr lang="ru-RU" dirty="0" smtClean="0"/>
              <a:t> – по наш час)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надвеликих</a:t>
            </a:r>
            <a:r>
              <a:rPr lang="ru-RU" dirty="0" smtClean="0"/>
              <a:t> </a:t>
            </a:r>
            <a:r>
              <a:rPr lang="ru-RU" dirty="0" err="1" smtClean="0"/>
              <a:t>інтегральних</a:t>
            </a:r>
            <a:r>
              <a:rPr lang="ru-RU" dirty="0" smtClean="0"/>
              <a:t> схемах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швидкодією</a:t>
            </a:r>
            <a:r>
              <a:rPr lang="ru-RU" dirty="0" smtClean="0"/>
              <a:t> в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за секунду.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ЕОМ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персональні</a:t>
            </a:r>
            <a:r>
              <a:rPr lang="ru-RU" dirty="0" smtClean="0"/>
              <a:t> </a:t>
            </a:r>
            <a:r>
              <a:rPr lang="ru-RU" dirty="0" err="1" smtClean="0"/>
              <a:t>комп`ютери</a:t>
            </a:r>
            <a:r>
              <a:rPr lang="ru-RU" dirty="0" smtClean="0"/>
              <a:t> типу ІВМ РС та типу </a:t>
            </a:r>
            <a:r>
              <a:rPr lang="en-US" dirty="0" smtClean="0"/>
              <a:t>Macintosh, </a:t>
            </a:r>
            <a:r>
              <a:rPr lang="ru-RU" dirty="0" smtClean="0"/>
              <a:t>ІВМ РС – </a:t>
            </a:r>
            <a:r>
              <a:rPr lang="ru-RU" dirty="0" err="1" smtClean="0"/>
              <a:t>сумісні</a:t>
            </a:r>
            <a:r>
              <a:rPr lang="ru-RU" dirty="0" smtClean="0"/>
              <a:t> ПК, </a:t>
            </a:r>
            <a:r>
              <a:rPr lang="ru-RU" dirty="0" err="1" smtClean="0"/>
              <a:t>міні</a:t>
            </a:r>
            <a:r>
              <a:rPr lang="ru-RU" dirty="0" smtClean="0"/>
              <a:t> ЕОМ (</a:t>
            </a:r>
            <a:r>
              <a:rPr lang="en-US" dirty="0" smtClean="0"/>
              <a:t>DEC, Hewlett – Packard, Sun 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.), </a:t>
            </a:r>
            <a:r>
              <a:rPr lang="ru-RU" dirty="0" err="1" smtClean="0"/>
              <a:t>великі</a:t>
            </a:r>
            <a:r>
              <a:rPr lang="ru-RU" dirty="0" smtClean="0"/>
              <a:t> ЕОМ (</a:t>
            </a:r>
            <a:r>
              <a:rPr lang="ru-RU" dirty="0" err="1" smtClean="0"/>
              <a:t>мейнфрейми</a:t>
            </a:r>
            <a:r>
              <a:rPr lang="ru-RU" dirty="0" smtClean="0"/>
              <a:t>, </a:t>
            </a:r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 smtClean="0"/>
              <a:t>виробником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фірма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В</a:t>
            </a:r>
            <a:r>
              <a:rPr lang="en-US" dirty="0" smtClean="0"/>
              <a:t>M) </a:t>
            </a:r>
            <a:r>
              <a:rPr lang="ru-RU" dirty="0" smtClean="0"/>
              <a:t>та </a:t>
            </a:r>
            <a:r>
              <a:rPr lang="ru-RU" dirty="0" err="1" smtClean="0"/>
              <a:t>супер-ЕОМ</a:t>
            </a:r>
            <a:r>
              <a:rPr lang="ru-RU" dirty="0" smtClean="0"/>
              <a:t> (</a:t>
            </a:r>
            <a:r>
              <a:rPr lang="en-US" dirty="0" smtClean="0"/>
              <a:t>Gray Research, Hitachi </a:t>
            </a:r>
            <a:r>
              <a:rPr lang="ru-RU" dirty="0" err="1" smtClean="0"/>
              <a:t>тощо</a:t>
            </a:r>
            <a:r>
              <a:rPr lang="ru-RU" dirty="0" smtClean="0"/>
              <a:t>). До складу </a:t>
            </a:r>
            <a:r>
              <a:rPr lang="ru-RU" dirty="0" err="1" smtClean="0"/>
              <a:t>комп`ютерів</a:t>
            </a:r>
            <a:r>
              <a:rPr lang="ru-RU" dirty="0" smtClean="0"/>
              <a:t> </a:t>
            </a:r>
            <a:r>
              <a:rPr lang="ru-RU" dirty="0" err="1" smtClean="0"/>
              <a:t>п`ятого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термінали</a:t>
            </a:r>
            <a:r>
              <a:rPr lang="ru-RU" dirty="0" smtClean="0"/>
              <a:t> (</a:t>
            </a:r>
            <a:r>
              <a:rPr lang="ru-RU" dirty="0" err="1" smtClean="0"/>
              <a:t>дисплеї</a:t>
            </a:r>
            <a:r>
              <a:rPr lang="ru-RU" dirty="0" smtClean="0"/>
              <a:t>, </a:t>
            </a:r>
            <a:r>
              <a:rPr lang="ru-RU" dirty="0" err="1" smtClean="0"/>
              <a:t>сканери</a:t>
            </a:r>
            <a:r>
              <a:rPr lang="ru-RU" dirty="0" smtClean="0"/>
              <a:t>, </a:t>
            </a:r>
            <a:r>
              <a:rPr lang="ru-RU" dirty="0" err="1" smtClean="0"/>
              <a:t>накопичувачі</a:t>
            </a:r>
            <a:r>
              <a:rPr lang="ru-RU" dirty="0" smtClean="0"/>
              <a:t> на </a:t>
            </a:r>
            <a:r>
              <a:rPr lang="ru-RU" dirty="0" err="1" smtClean="0"/>
              <a:t>магнітних</a:t>
            </a:r>
            <a:r>
              <a:rPr lang="ru-RU" dirty="0" smtClean="0"/>
              <a:t>  та компакт-дисках, </a:t>
            </a:r>
            <a:r>
              <a:rPr lang="ru-RU" dirty="0" err="1" smtClean="0"/>
              <a:t>лазерні</a:t>
            </a:r>
            <a:r>
              <a:rPr lang="ru-RU" dirty="0" smtClean="0"/>
              <a:t> </a:t>
            </a:r>
            <a:r>
              <a:rPr lang="ru-RU" dirty="0" err="1" smtClean="0"/>
              <a:t>кольорові</a:t>
            </a:r>
            <a:r>
              <a:rPr lang="ru-RU" dirty="0" smtClean="0"/>
              <a:t> </a:t>
            </a:r>
            <a:r>
              <a:rPr lang="ru-RU" dirty="0" err="1" smtClean="0"/>
              <a:t>принтери</a:t>
            </a:r>
            <a:r>
              <a:rPr lang="ru-RU" dirty="0" smtClean="0"/>
              <a:t>, </a:t>
            </a:r>
            <a:r>
              <a:rPr lang="ru-RU" dirty="0" err="1" smtClean="0"/>
              <a:t>апаратні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для </a:t>
            </a:r>
            <a:r>
              <a:rPr lang="ru-RU" dirty="0" err="1" smtClean="0"/>
              <a:t>прискорення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тривимірного</a:t>
            </a:r>
            <a:r>
              <a:rPr lang="ru-RU" dirty="0" smtClean="0"/>
              <a:t> </a:t>
            </a:r>
            <a:r>
              <a:rPr lang="ru-RU" dirty="0" err="1" smtClean="0"/>
              <a:t>моделювання</a:t>
            </a:r>
            <a:r>
              <a:rPr lang="ru-RU" dirty="0" smtClean="0"/>
              <a:t>, </a:t>
            </a:r>
            <a:r>
              <a:rPr lang="ru-RU" dirty="0" err="1" smtClean="0"/>
              <a:t>анімації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429264"/>
            <a:ext cx="407196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Опрацювати тему </a:t>
            </a:r>
            <a:r>
              <a:rPr lang="uk-UA" dirty="0" err="1" smtClean="0"/>
              <a:t>”Покоління</a:t>
            </a:r>
            <a:r>
              <a:rPr lang="uk-UA" dirty="0" smtClean="0"/>
              <a:t> ЕОМ”. Написати реферат, або створити презентацію по темі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715008" y="4000504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00364" y="4000504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4000504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uk-UA" dirty="0" smtClean="0"/>
              <a:t>Персональні комп'ютери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2841625" cy="6286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Основні компоненти комп'ютера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2214554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3042" y="235743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Центральний процесор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214554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86314" y="235743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Внутрішня </a:t>
            </a:r>
            <a:r>
              <a:rPr lang="uk-UA" sz="1400" dirty="0" err="1" smtClean="0"/>
              <a:t>пам</a:t>
            </a:r>
            <a:r>
              <a:rPr lang="en-US" sz="1400" dirty="0" smtClean="0"/>
              <a:t>’</a:t>
            </a:r>
            <a:r>
              <a:rPr lang="uk-UA" sz="1400" dirty="0" smtClean="0"/>
              <a:t>ять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000372"/>
            <a:ext cx="70723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86050" y="3143248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ШИНА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14338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Пристрої введення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414338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Пристрої виведення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86446" y="414338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Зовнішня пам'ять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>
            <a:stCxn id="5" idx="2"/>
          </p:cNvCxnSpPr>
          <p:nvPr/>
        </p:nvCxnSpPr>
        <p:spPr>
          <a:xfrm rot="16200000" flipH="1">
            <a:off x="2644749" y="2891639"/>
            <a:ext cx="213177" cy="2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5823740" y="2891640"/>
            <a:ext cx="213177" cy="2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4" idx="0"/>
          </p:cNvCxnSpPr>
          <p:nvPr/>
        </p:nvCxnSpPr>
        <p:spPr>
          <a:xfrm rot="5400000">
            <a:off x="1359161" y="3750317"/>
            <a:ext cx="498349" cy="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966647" y="3748601"/>
            <a:ext cx="498349" cy="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609854" y="3748601"/>
            <a:ext cx="498349" cy="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14678" y="2143116"/>
            <a:ext cx="2714644" cy="2857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Принципи функціонування комп'ютера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571612"/>
            <a:ext cx="4627438" cy="544630"/>
          </a:xfrm>
        </p:spPr>
        <p:txBody>
          <a:bodyPr/>
          <a:lstStyle/>
          <a:p>
            <a:pPr algn="ctr">
              <a:buNone/>
            </a:pPr>
            <a:r>
              <a:rPr lang="uk-UA" dirty="0" err="1" smtClean="0"/>
              <a:t>Фон-нейманівська</a:t>
            </a:r>
            <a:r>
              <a:rPr lang="uk-UA" dirty="0" smtClean="0"/>
              <a:t> машина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857496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857628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2857496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3714752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98" y="2714620"/>
            <a:ext cx="2500330" cy="1500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1472" y="3000372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Система введення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000504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Система виведення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3214686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Пам'ять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0430" y="3000372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err="1" smtClean="0"/>
              <a:t>АЛП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385762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Пристрій керування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8992" y="242886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Центральний процесор</a:t>
            </a:r>
            <a:endParaRPr lang="ru-RU" sz="14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Принцип роботи </a:t>
            </a:r>
            <a:r>
              <a:rPr lang="uk-UA" dirty="0" err="1" smtClean="0"/>
              <a:t>фон-нейманівської</a:t>
            </a:r>
            <a:r>
              <a:rPr lang="uk-UA" dirty="0" smtClean="0"/>
              <a:t> машини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397000"/>
          <a:ext cx="8643998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085184"/>
            <a:ext cx="265974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Загальний вигляд настільного персонального комп'ютера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347864" y="2348880"/>
            <a:ext cx="44672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4076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052736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38981" y="3501579"/>
            <a:ext cx="2286016" cy="24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14546" y="1928802"/>
            <a:ext cx="4643470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488" y="2000240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Пристрої комп'ютера 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2571744"/>
          <a:ext cx="8715436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3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Класифікація пристроїв комп'ютера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Типи комп'ютерів 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071546"/>
          <a:ext cx="871543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214282" y="4071942"/>
          <a:ext cx="871543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25144"/>
            <a:ext cx="422661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82" y="1700809"/>
            <a:ext cx="435771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79512" y="4725144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Римляни</a:t>
            </a:r>
            <a:r>
              <a:rPr lang="ru-RU" sz="1400" dirty="0" smtClean="0"/>
              <a:t> </a:t>
            </a:r>
            <a:r>
              <a:rPr lang="ru-RU" sz="1400" dirty="0" err="1" smtClean="0"/>
              <a:t>удосконалили</a:t>
            </a:r>
            <a:r>
              <a:rPr lang="ru-RU" sz="1400" dirty="0" smtClean="0"/>
              <a:t> абак, </a:t>
            </a:r>
            <a:r>
              <a:rPr lang="ru-RU" sz="1400" dirty="0" err="1" smtClean="0"/>
              <a:t>перейшовши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дерев</a:t>
            </a:r>
            <a:r>
              <a:rPr lang="en-US" sz="1400" dirty="0" smtClean="0"/>
              <a:t>’</a:t>
            </a:r>
            <a:r>
              <a:rPr lang="ru-RU" sz="1400" dirty="0" err="1" smtClean="0"/>
              <a:t>яних</a:t>
            </a:r>
            <a:r>
              <a:rPr lang="ru-RU" sz="1400" dirty="0" smtClean="0"/>
              <a:t> досок, </a:t>
            </a:r>
            <a:r>
              <a:rPr lang="ru-RU" sz="1400" dirty="0" err="1" smtClean="0"/>
              <a:t>піску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камінчиків</a:t>
            </a:r>
            <a:r>
              <a:rPr lang="ru-RU" sz="1400" dirty="0" smtClean="0"/>
              <a:t> до </a:t>
            </a:r>
            <a:r>
              <a:rPr lang="ru-RU" sz="1400" dirty="0" err="1" smtClean="0"/>
              <a:t>мраморних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дошок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виточеними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жолобками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мраморними</a:t>
            </a:r>
            <a:r>
              <a:rPr lang="ru-RU" sz="1400" dirty="0" smtClean="0"/>
              <a:t> кульками.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1785926"/>
            <a:ext cx="44291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1400" dirty="0" smtClean="0"/>
              <a:t>Перший переносний обчислювальний інструмент абак появився у </a:t>
            </a:r>
            <a:r>
              <a:rPr lang="uk-UA" sz="1400" dirty="0" err="1" smtClean="0"/>
              <a:t>Вавілоні</a:t>
            </a:r>
            <a:r>
              <a:rPr lang="uk-UA" sz="1400" dirty="0" smtClean="0"/>
              <a:t> близько 3000 року до н.е.</a:t>
            </a:r>
          </a:p>
          <a:p>
            <a:pPr algn="just">
              <a:buNone/>
            </a:pPr>
            <a:r>
              <a:rPr lang="ru-RU" sz="1400" dirty="0" err="1" smtClean="0"/>
              <a:t>Давньогрецький</a:t>
            </a:r>
            <a:r>
              <a:rPr lang="ru-RU" sz="1400" dirty="0" smtClean="0"/>
              <a:t> абак (</a:t>
            </a:r>
            <a:r>
              <a:rPr lang="ru-RU" sz="1400" dirty="0" err="1" smtClean="0"/>
              <a:t>дошка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"</a:t>
            </a:r>
            <a:r>
              <a:rPr lang="ru-RU" sz="1400" dirty="0" err="1" smtClean="0"/>
              <a:t>саламінська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дошка</a:t>
            </a:r>
            <a:r>
              <a:rPr lang="ru-RU" sz="1400" dirty="0" smtClean="0"/>
              <a:t>" по </a:t>
            </a:r>
            <a:r>
              <a:rPr lang="ru-RU" sz="1400" dirty="0" err="1" smtClean="0"/>
              <a:t>імені</a:t>
            </a:r>
            <a:r>
              <a:rPr lang="ru-RU" sz="1400" dirty="0" smtClean="0"/>
              <a:t> острова </a:t>
            </a:r>
            <a:r>
              <a:rPr lang="ru-RU" sz="1400" dirty="0" err="1" smtClean="0"/>
              <a:t>Саламін</a:t>
            </a:r>
            <a:r>
              <a:rPr lang="ru-RU" sz="1400" dirty="0" smtClean="0"/>
              <a:t> в </a:t>
            </a:r>
            <a:r>
              <a:rPr lang="ru-RU" sz="1400" dirty="0" err="1" smtClean="0"/>
              <a:t>Егейському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морі</a:t>
            </a:r>
            <a:r>
              <a:rPr lang="ru-RU" sz="1400" dirty="0" smtClean="0"/>
              <a:t>) представляв собою </a:t>
            </a:r>
            <a:r>
              <a:rPr lang="ru-RU" sz="1400" dirty="0" err="1" smtClean="0"/>
              <a:t>посипану</a:t>
            </a:r>
            <a:r>
              <a:rPr lang="ru-RU" sz="1400" dirty="0" smtClean="0"/>
              <a:t> </a:t>
            </a:r>
            <a:r>
              <a:rPr lang="ru-RU" sz="1400" dirty="0" err="1" smtClean="0"/>
              <a:t>морським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піском</a:t>
            </a:r>
            <a:r>
              <a:rPr lang="ru-RU" sz="1400" dirty="0" smtClean="0"/>
              <a:t> дощечку. На </a:t>
            </a:r>
            <a:r>
              <a:rPr lang="ru-RU" sz="1400" dirty="0" err="1" smtClean="0"/>
              <a:t>піску</a:t>
            </a:r>
            <a:r>
              <a:rPr lang="ru-RU" sz="1400" dirty="0" smtClean="0"/>
              <a:t> проходили бороздки, на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камінчиками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позначалися</a:t>
            </a:r>
            <a:r>
              <a:rPr lang="ru-RU" sz="1400" dirty="0" smtClean="0"/>
              <a:t> числа. Одна бороздка </a:t>
            </a:r>
            <a:r>
              <a:rPr lang="ru-RU" sz="1400" dirty="0" err="1" smtClean="0"/>
              <a:t>відповідала</a:t>
            </a:r>
            <a:r>
              <a:rPr lang="ru-RU" sz="1400" dirty="0" smtClean="0"/>
              <a:t> </a:t>
            </a:r>
            <a:r>
              <a:rPr lang="ru-RU" sz="1400" dirty="0" err="1" smtClean="0"/>
              <a:t>одиницям</a:t>
            </a:r>
            <a:r>
              <a:rPr lang="ru-RU" sz="1400" dirty="0" smtClean="0"/>
              <a:t>, друга - десяткам </a:t>
            </a:r>
            <a:r>
              <a:rPr lang="ru-RU" sz="1400" dirty="0" err="1" smtClean="0"/>
              <a:t>і</a:t>
            </a:r>
            <a:r>
              <a:rPr lang="ru-RU" sz="1400" dirty="0" smtClean="0"/>
              <a:t> т.д.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в </a:t>
            </a:r>
            <a:r>
              <a:rPr lang="ru-RU" sz="1400" dirty="0" err="1" smtClean="0"/>
              <a:t>якійсь</a:t>
            </a:r>
            <a:r>
              <a:rPr lang="ru-RU" sz="1400" dirty="0" smtClean="0"/>
              <a:t> </a:t>
            </a:r>
            <a:r>
              <a:rPr lang="ru-RU" sz="1400" dirty="0" err="1" smtClean="0"/>
              <a:t>борозді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рахунку</a:t>
            </a:r>
            <a:r>
              <a:rPr lang="ru-RU" sz="1400" dirty="0" smtClean="0"/>
              <a:t> </a:t>
            </a:r>
            <a:r>
              <a:rPr lang="ru-RU" sz="1400" dirty="0" err="1" smtClean="0"/>
              <a:t>набиралося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 10 </a:t>
            </a:r>
            <a:r>
              <a:rPr lang="ru-RU" sz="1400" dirty="0" err="1" smtClean="0"/>
              <a:t>камінчиків</a:t>
            </a:r>
            <a:r>
              <a:rPr lang="ru-RU" sz="1400" dirty="0" smtClean="0"/>
              <a:t>, </a:t>
            </a:r>
          </a:p>
          <a:p>
            <a:pPr algn="just">
              <a:buNone/>
            </a:pP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знімали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добавляли один </a:t>
            </a:r>
            <a:r>
              <a:rPr lang="ru-RU" sz="1400" dirty="0" err="1" smtClean="0"/>
              <a:t>камінчик</a:t>
            </a:r>
            <a:r>
              <a:rPr lang="ru-RU" sz="1400" dirty="0" smtClean="0"/>
              <a:t> в </a:t>
            </a:r>
            <a:r>
              <a:rPr lang="ru-RU" sz="1400" dirty="0" err="1" smtClean="0"/>
              <a:t>наступному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розряді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000108"/>
            <a:ext cx="87154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Історію обчислювальної техніки можна поділити на три етапи: </a:t>
            </a:r>
            <a:r>
              <a:rPr lang="uk-UA" dirty="0" err="1" smtClean="0"/>
              <a:t>домеханічний</a:t>
            </a:r>
            <a:r>
              <a:rPr lang="uk-UA" dirty="0" smtClean="0"/>
              <a:t>, механічний,  електронно-обчислювальний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dirty="0" smtClean="0"/>
              <a:t>В </a:t>
            </a:r>
            <a:r>
              <a:rPr lang="ru-RU" sz="1400" dirty="0" err="1" smtClean="0"/>
              <a:t>Китаї</a:t>
            </a:r>
            <a:r>
              <a:rPr lang="ru-RU" sz="1400" dirty="0" smtClean="0"/>
              <a:t>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рахівниця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суан-пан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/>
              <a:t>складалася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дерев</a:t>
            </a:r>
            <a:r>
              <a:rPr lang="en-US" sz="1400" dirty="0" smtClean="0"/>
              <a:t>’</a:t>
            </a:r>
            <a:r>
              <a:rPr lang="ru-RU" sz="1400" dirty="0" smtClean="0"/>
              <a:t>но</a:t>
            </a:r>
            <a:r>
              <a:rPr lang="uk-UA" sz="1400" dirty="0" smtClean="0"/>
              <a:t>ї</a:t>
            </a:r>
            <a:r>
              <a:rPr lang="ru-RU" sz="1400" dirty="0" smtClean="0"/>
              <a:t> рамки, </a:t>
            </a:r>
            <a:r>
              <a:rPr lang="ru-RU" sz="1400" dirty="0" err="1" smtClean="0"/>
              <a:t>розділеної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верхні</a:t>
            </a:r>
            <a:r>
              <a:rPr lang="ru-RU" sz="1400" dirty="0" smtClean="0"/>
              <a:t> та  </a:t>
            </a:r>
            <a:r>
              <a:rPr lang="ru-RU" sz="1400" dirty="0" err="1" smtClean="0"/>
              <a:t>нижні</a:t>
            </a:r>
            <a:r>
              <a:rPr lang="ru-RU" sz="1400" dirty="0" smtClean="0"/>
              <a:t> </a:t>
            </a:r>
            <a:r>
              <a:rPr lang="ru-RU" sz="1400" dirty="0" err="1" smtClean="0"/>
              <a:t>секції</a:t>
            </a:r>
            <a:r>
              <a:rPr lang="ru-RU" sz="1400" dirty="0" smtClean="0"/>
              <a:t>. Палочки </a:t>
            </a:r>
            <a:r>
              <a:rPr lang="ru-RU" sz="1400" dirty="0" err="1" smtClean="0"/>
              <a:t>відповідають</a:t>
            </a:r>
            <a:r>
              <a:rPr lang="ru-RU" sz="1400" dirty="0" smtClean="0"/>
              <a:t> колонкам, а бусинки  числам. У </a:t>
            </a:r>
            <a:r>
              <a:rPr lang="ru-RU" sz="1400" dirty="0" err="1" smtClean="0"/>
              <a:t>китайців</a:t>
            </a:r>
            <a:r>
              <a:rPr lang="ru-RU" sz="1400" dirty="0" smtClean="0"/>
              <a:t> в </a:t>
            </a:r>
            <a:r>
              <a:rPr lang="ru-RU" sz="1400" dirty="0" err="1" smtClean="0"/>
              <a:t>основі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підрахунків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не десятка, а </a:t>
            </a:r>
            <a:r>
              <a:rPr lang="ru-RU" sz="1400" dirty="0" err="1" smtClean="0"/>
              <a:t>п</a:t>
            </a:r>
            <a:r>
              <a:rPr lang="en-US" sz="1400" dirty="0" smtClean="0"/>
              <a:t>’</a:t>
            </a:r>
            <a:r>
              <a:rPr lang="ru-RU" sz="1400" dirty="0" err="1" smtClean="0"/>
              <a:t>ятірка</a:t>
            </a:r>
            <a:r>
              <a:rPr lang="ru-RU" sz="1400" dirty="0" smtClean="0"/>
              <a:t>.</a:t>
            </a:r>
          </a:p>
          <a:p>
            <a:pPr algn="just">
              <a:buNone/>
            </a:pPr>
            <a:r>
              <a:rPr lang="ru-RU" sz="1400" dirty="0" smtClean="0"/>
              <a:t>Вона </a:t>
            </a:r>
            <a:r>
              <a:rPr lang="ru-RU" sz="1400" dirty="0" err="1" smtClean="0"/>
              <a:t>разділена</a:t>
            </a:r>
            <a:r>
              <a:rPr lang="ru-RU" sz="1400" dirty="0" smtClean="0"/>
              <a:t> на </a:t>
            </a:r>
            <a:r>
              <a:rPr lang="ru-RU" sz="1400" dirty="0" err="1" smtClean="0"/>
              <a:t>дві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: в </a:t>
            </a:r>
            <a:r>
              <a:rPr lang="ru-RU" sz="1400" dirty="0" err="1" smtClean="0"/>
              <a:t>нижній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частині</a:t>
            </a:r>
            <a:r>
              <a:rPr lang="ru-RU" sz="1400" dirty="0" smtClean="0"/>
              <a:t> на кожному ряду </a:t>
            </a:r>
            <a:r>
              <a:rPr lang="ru-RU" sz="1400" dirty="0" err="1" smtClean="0"/>
              <a:t>розміщалося</a:t>
            </a:r>
            <a:r>
              <a:rPr lang="ru-RU" sz="1400" dirty="0" smtClean="0"/>
              <a:t> по 5 </a:t>
            </a:r>
            <a:r>
              <a:rPr lang="ru-RU" sz="1400" dirty="0" err="1" smtClean="0"/>
              <a:t>кісточок</a:t>
            </a:r>
            <a:r>
              <a:rPr lang="ru-RU" sz="1400" dirty="0" smtClean="0"/>
              <a:t>, в </a:t>
            </a:r>
            <a:r>
              <a:rPr lang="ru-RU" sz="1400" dirty="0" err="1" smtClean="0"/>
              <a:t>верхній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частині</a:t>
            </a:r>
            <a:r>
              <a:rPr lang="ru-RU" sz="1400" dirty="0" smtClean="0"/>
              <a:t> - по </a:t>
            </a:r>
            <a:r>
              <a:rPr lang="ru-RU" sz="1400" dirty="0" err="1" smtClean="0"/>
              <a:t>дві</a:t>
            </a:r>
            <a:r>
              <a:rPr lang="ru-RU" sz="1400" dirty="0" smtClean="0"/>
              <a:t>. Таким чином, для того </a:t>
            </a:r>
            <a:r>
              <a:rPr lang="ru-RU" sz="1400" dirty="0" err="1" smtClean="0"/>
              <a:t>щоб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виставити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цій</a:t>
            </a:r>
            <a:r>
              <a:rPr lang="ru-RU" sz="1400" dirty="0" smtClean="0"/>
              <a:t> </a:t>
            </a:r>
            <a:r>
              <a:rPr lang="ru-RU" sz="1400" dirty="0" err="1" smtClean="0"/>
              <a:t>рахівниці</a:t>
            </a:r>
            <a:r>
              <a:rPr lang="ru-RU" sz="1400" dirty="0" smtClean="0"/>
              <a:t> число 6, ставили </a:t>
            </a:r>
            <a:r>
              <a:rPr lang="ru-RU" sz="1400" dirty="0" err="1" smtClean="0"/>
              <a:t>спочатку</a:t>
            </a:r>
            <a:r>
              <a:rPr lang="ru-RU" sz="1400" dirty="0" smtClean="0"/>
              <a:t>  </a:t>
            </a:r>
            <a:r>
              <a:rPr lang="ru-RU" sz="1400" dirty="0" err="1" smtClean="0"/>
              <a:t>кісточку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відповідала</a:t>
            </a:r>
            <a:r>
              <a:rPr lang="ru-RU" sz="1400" dirty="0" smtClean="0"/>
              <a:t> </a:t>
            </a:r>
            <a:r>
              <a:rPr lang="ru-RU" sz="1400" dirty="0" err="1" smtClean="0"/>
              <a:t>п</a:t>
            </a:r>
            <a:r>
              <a:rPr lang="en-US" sz="1400" dirty="0" smtClean="0"/>
              <a:t>’</a:t>
            </a:r>
            <a:r>
              <a:rPr lang="ru-RU" sz="1400" dirty="0" err="1" smtClean="0"/>
              <a:t>ятірці</a:t>
            </a:r>
            <a:r>
              <a:rPr lang="ru-RU" sz="1400" dirty="0" smtClean="0"/>
              <a:t>,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потім</a:t>
            </a:r>
            <a:r>
              <a:rPr lang="ru-RU" sz="1400" dirty="0" smtClean="0"/>
              <a:t> </a:t>
            </a:r>
            <a:r>
              <a:rPr lang="ru-RU" sz="1400" dirty="0" err="1" smtClean="0"/>
              <a:t>доповнювали</a:t>
            </a:r>
            <a:r>
              <a:rPr lang="ru-RU" sz="1400" dirty="0" smtClean="0"/>
              <a:t> одну в </a:t>
            </a:r>
            <a:r>
              <a:rPr lang="ru-RU" sz="1400" dirty="0" err="1" smtClean="0"/>
              <a:t>розряд</a:t>
            </a:r>
            <a:r>
              <a:rPr lang="ru-RU" sz="1400" dirty="0" smtClean="0"/>
              <a:t> </a:t>
            </a:r>
            <a:r>
              <a:rPr lang="ru-RU" sz="1400" dirty="0" err="1" smtClean="0"/>
              <a:t>одиниць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766939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9512" y="3501008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</a:t>
            </a:r>
            <a:r>
              <a:rPr lang="ru-RU" sz="1400" dirty="0" err="1" smtClean="0"/>
              <a:t>Росії</a:t>
            </a:r>
            <a:r>
              <a:rPr lang="ru-RU" sz="1400" dirty="0" smtClean="0"/>
              <a:t> </a:t>
            </a:r>
            <a:r>
              <a:rPr lang="ru-RU" sz="1400" dirty="0" err="1" smtClean="0"/>
              <a:t>довгий</a:t>
            </a:r>
            <a:r>
              <a:rPr lang="ru-RU" sz="1400" dirty="0" smtClean="0"/>
              <a:t> час </a:t>
            </a:r>
            <a:r>
              <a:rPr lang="ru-RU" sz="1400" dirty="0" err="1" smtClean="0"/>
              <a:t>рахували</a:t>
            </a:r>
            <a:r>
              <a:rPr lang="ru-RU" sz="1400" dirty="0" smtClean="0"/>
              <a:t>  </a:t>
            </a:r>
            <a:r>
              <a:rPr lang="ru-RU" sz="1400" dirty="0" err="1" smtClean="0"/>
              <a:t>кісточками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розкладувалися</a:t>
            </a:r>
            <a:r>
              <a:rPr lang="ru-RU" sz="1400" dirty="0" smtClean="0"/>
              <a:t>  в кучки. </a:t>
            </a:r>
            <a:r>
              <a:rPr lang="ru-RU" sz="1400" dirty="0" err="1" smtClean="0"/>
              <a:t>Приблизно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XV </a:t>
            </a:r>
            <a:r>
              <a:rPr lang="ru-RU" sz="1400" dirty="0" err="1" smtClean="0"/>
              <a:t>століття</a:t>
            </a:r>
            <a:r>
              <a:rPr lang="ru-RU" sz="1400" dirty="0" smtClean="0"/>
              <a:t> став </a:t>
            </a:r>
            <a:r>
              <a:rPr lang="ru-RU" sz="1400" dirty="0" err="1" smtClean="0"/>
              <a:t>поширюватися</a:t>
            </a:r>
            <a:r>
              <a:rPr lang="ru-RU" sz="1400" dirty="0" smtClean="0"/>
              <a:t> "</a:t>
            </a:r>
            <a:r>
              <a:rPr lang="ru-RU" sz="1400" dirty="0" err="1" smtClean="0"/>
              <a:t>дощатий</a:t>
            </a:r>
            <a:r>
              <a:rPr lang="ru-RU" sz="1400" dirty="0" smtClean="0"/>
              <a:t> </a:t>
            </a:r>
            <a:r>
              <a:rPr lang="ru-RU" sz="1400" dirty="0" err="1" smtClean="0"/>
              <a:t>рахунок</a:t>
            </a:r>
            <a:r>
              <a:rPr lang="ru-RU" sz="1400" dirty="0" smtClean="0"/>
              <a:t>", </a:t>
            </a:r>
            <a:r>
              <a:rPr lang="ru-RU" sz="1400" dirty="0" err="1" smtClean="0"/>
              <a:t>завезений</a:t>
            </a:r>
            <a:r>
              <a:rPr lang="ru-RU" sz="1400" dirty="0" smtClean="0"/>
              <a:t>, очевидно, </a:t>
            </a:r>
            <a:r>
              <a:rPr lang="ru-RU" sz="1400" dirty="0" err="1" smtClean="0"/>
              <a:t>західними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купцями</a:t>
            </a:r>
            <a:r>
              <a:rPr lang="ru-RU" sz="1400" dirty="0" smtClean="0"/>
              <a:t> разом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різним</a:t>
            </a:r>
            <a:r>
              <a:rPr lang="ru-RU" sz="1400" dirty="0" smtClean="0"/>
              <a:t> товаром </a:t>
            </a:r>
            <a:r>
              <a:rPr lang="ru-RU" sz="1400" dirty="0" err="1" smtClean="0"/>
              <a:t>і</a:t>
            </a:r>
            <a:r>
              <a:rPr lang="ru-RU" sz="1400" dirty="0" smtClean="0"/>
              <a:t> текстилем. "</a:t>
            </a:r>
            <a:r>
              <a:rPr lang="ru-RU" sz="1400" dirty="0" err="1" smtClean="0"/>
              <a:t>Дощатий</a:t>
            </a:r>
            <a:r>
              <a:rPr lang="ru-RU" sz="1400" dirty="0" smtClean="0"/>
              <a:t> </a:t>
            </a:r>
            <a:r>
              <a:rPr lang="ru-RU" sz="1400" dirty="0" err="1" smtClean="0"/>
              <a:t>рахунок</a:t>
            </a:r>
            <a:r>
              <a:rPr lang="ru-RU" sz="1400" dirty="0" smtClean="0"/>
              <a:t>" </a:t>
            </a:r>
            <a:r>
              <a:rPr lang="ru-RU" sz="1400" dirty="0" err="1" smtClean="0"/>
              <a:t>майже</a:t>
            </a:r>
            <a:r>
              <a:rPr lang="ru-RU" sz="1400" dirty="0" smtClean="0"/>
              <a:t> не </a:t>
            </a:r>
            <a:r>
              <a:rPr lang="ru-RU" sz="1400" dirty="0" err="1" smtClean="0"/>
              <a:t>відрізнявся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звичайної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рахівниці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 являв собою  рамку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закріпленими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горизонтальними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мотузками</a:t>
            </a:r>
            <a:r>
              <a:rPr lang="ru-RU" sz="1400" dirty="0" smtClean="0"/>
              <a:t>, на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нанизані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просвердлені</a:t>
            </a:r>
            <a:r>
              <a:rPr lang="ru-RU" sz="1400" dirty="0" smtClean="0"/>
              <a:t> </a:t>
            </a:r>
            <a:r>
              <a:rPr lang="ru-RU" sz="1400" dirty="0" err="1" smtClean="0"/>
              <a:t>сливові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вишневі</a:t>
            </a:r>
            <a:r>
              <a:rPr lang="ru-RU" sz="1400" dirty="0" smtClean="0"/>
              <a:t> </a:t>
            </a:r>
            <a:r>
              <a:rPr lang="ru-RU" sz="1400" dirty="0" err="1" smtClean="0"/>
              <a:t>кісточки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24035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79512" y="5517232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Японии </a:t>
            </a:r>
            <a:r>
              <a:rPr lang="ru-RU" sz="1400" dirty="0" err="1" smtClean="0"/>
              <a:t>цей</a:t>
            </a:r>
            <a:r>
              <a:rPr lang="ru-RU" sz="1400" dirty="0" smtClean="0"/>
              <a:t> же </a:t>
            </a:r>
            <a:r>
              <a:rPr lang="ru-RU" sz="1400" dirty="0" err="1" smtClean="0"/>
              <a:t>пристрій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підрахунків</a:t>
            </a:r>
            <a:r>
              <a:rPr lang="ru-RU" sz="1400" dirty="0" smtClean="0"/>
              <a:t> носив </a:t>
            </a:r>
            <a:r>
              <a:rPr lang="ru-RU" sz="1400" dirty="0" err="1" smtClean="0"/>
              <a:t>назву</a:t>
            </a:r>
            <a:r>
              <a:rPr lang="ru-RU" sz="1400" dirty="0" smtClean="0"/>
              <a:t>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серобян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35729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Перший у </a:t>
            </a:r>
            <a:r>
              <a:rPr lang="ru-RU" dirty="0" err="1" smtClean="0"/>
              <a:t>св</a:t>
            </a:r>
            <a:r>
              <a:rPr lang="en-US" dirty="0" err="1" smtClean="0"/>
              <a:t>i</a:t>
            </a:r>
            <a:r>
              <a:rPr lang="ru-RU" dirty="0" smtClean="0"/>
              <a:t>т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еск</a:t>
            </a:r>
            <a:r>
              <a:rPr lang="en-US" dirty="0" err="1" smtClean="0"/>
              <a:t>i</a:t>
            </a:r>
            <a:r>
              <a:rPr lang="ru-RU" dirty="0" err="1" smtClean="0"/>
              <a:t>зний</a:t>
            </a:r>
            <a:r>
              <a:rPr lang="ru-RU" dirty="0" smtClean="0"/>
              <a:t> </a:t>
            </a:r>
            <a:r>
              <a:rPr lang="ru-RU" dirty="0" err="1" smtClean="0"/>
              <a:t>малюнок</a:t>
            </a:r>
            <a:r>
              <a:rPr lang="ru-RU" dirty="0" smtClean="0"/>
              <a:t> </a:t>
            </a:r>
            <a:r>
              <a:rPr lang="ru-RU" dirty="0" err="1" smtClean="0"/>
              <a:t>тринадцятирозрядного</a:t>
            </a:r>
            <a:r>
              <a:rPr lang="ru-RU" dirty="0" smtClean="0"/>
              <a:t> </a:t>
            </a:r>
            <a:r>
              <a:rPr lang="ru-RU" dirty="0" err="1" smtClean="0"/>
              <a:t>десяткового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дсумовуючого</a:t>
            </a:r>
            <a:r>
              <a:rPr lang="ru-RU" dirty="0" smtClean="0"/>
              <a:t> пристрою на основ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кол</a:t>
            </a:r>
            <a:r>
              <a:rPr lang="en-US" dirty="0" err="1" smtClean="0"/>
              <a:t>i</a:t>
            </a:r>
            <a:r>
              <a:rPr lang="ru-RU" dirty="0" smtClean="0"/>
              <a:t>с </a:t>
            </a:r>
            <a:r>
              <a:rPr lang="en-US" dirty="0" err="1" smtClean="0"/>
              <a:t>i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десятьма</a:t>
            </a:r>
            <a:r>
              <a:rPr lang="ru-RU" dirty="0" smtClean="0"/>
              <a:t> </a:t>
            </a:r>
            <a:r>
              <a:rPr lang="ru-RU" dirty="0" err="1" smtClean="0"/>
              <a:t>зубцями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Леонардо да В</a:t>
            </a:r>
            <a:r>
              <a:rPr lang="en-US" dirty="0" err="1" smtClean="0"/>
              <a:t>i</a:t>
            </a:r>
            <a:r>
              <a:rPr lang="ru-RU" dirty="0" err="1" smtClean="0"/>
              <a:t>нч</a:t>
            </a:r>
            <a:r>
              <a:rPr lang="en-US" dirty="0" err="1" smtClean="0"/>
              <a:t>i</a:t>
            </a:r>
            <a:r>
              <a:rPr lang="en-US" dirty="0" smtClean="0"/>
              <a:t> (1452-1519). </a:t>
            </a:r>
            <a:r>
              <a:rPr lang="ru-RU" dirty="0" smtClean="0"/>
              <a:t>В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зроблений</a:t>
            </a:r>
            <a:r>
              <a:rPr lang="ru-RU" dirty="0" smtClean="0"/>
              <a:t> в одному </a:t>
            </a:r>
            <a:r>
              <a:rPr lang="en-US" dirty="0" err="1" smtClean="0"/>
              <a:t>i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щоденник</a:t>
            </a:r>
            <a:r>
              <a:rPr lang="en-US" dirty="0" err="1" smtClean="0"/>
              <a:t>i</a:t>
            </a:r>
            <a:r>
              <a:rPr lang="ru-RU" dirty="0" smtClean="0"/>
              <a:t>в (учений почав вести </a:t>
            </a:r>
            <a:r>
              <a:rPr lang="ru-RU" dirty="0" err="1" smtClean="0"/>
              <a:t>щоденник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до в</a:t>
            </a:r>
            <a:r>
              <a:rPr lang="en-US" dirty="0" err="1" smtClean="0"/>
              <a:t>i</a:t>
            </a:r>
            <a:r>
              <a:rPr lang="ru-RU" dirty="0" err="1" smtClean="0"/>
              <a:t>дкриття</a:t>
            </a:r>
            <a:r>
              <a:rPr lang="ru-RU" dirty="0" smtClean="0"/>
              <a:t> Америки в 1492 р.).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08920"/>
            <a:ext cx="2376264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067944" y="4797152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1969 году по </a:t>
            </a:r>
            <a:r>
              <a:rPr lang="ru-RU" dirty="0" err="1" smtClean="0"/>
              <a:t>кресленням</a:t>
            </a:r>
            <a:r>
              <a:rPr lang="ru-RU" dirty="0" smtClean="0"/>
              <a:t> Леонардо да </a:t>
            </a:r>
            <a:r>
              <a:rPr lang="ru-RU" dirty="0" err="1" smtClean="0"/>
              <a:t>Вінчі</a:t>
            </a:r>
            <a:r>
              <a:rPr lang="ru-RU" dirty="0" smtClean="0"/>
              <a:t>  </a:t>
            </a:r>
            <a:r>
              <a:rPr lang="ru-RU" dirty="0" err="1" smtClean="0"/>
              <a:t>американська</a:t>
            </a:r>
            <a:r>
              <a:rPr lang="ru-RU" dirty="0" smtClean="0"/>
              <a:t> </a:t>
            </a:r>
            <a:r>
              <a:rPr lang="ru-RU" dirty="0" err="1" smtClean="0"/>
              <a:t>фірма</a:t>
            </a:r>
            <a:r>
              <a:rPr lang="ru-RU" dirty="0" smtClean="0"/>
              <a:t> IBM по </a:t>
            </a:r>
            <a:r>
              <a:rPr lang="ru-RU" dirty="0" err="1" smtClean="0"/>
              <a:t>виробництву</a:t>
            </a:r>
            <a:r>
              <a:rPr lang="ru-RU" dirty="0" smtClean="0"/>
              <a:t> </a:t>
            </a:r>
            <a:r>
              <a:rPr lang="ru-RU" dirty="0" err="1" smtClean="0"/>
              <a:t>комп</a:t>
            </a:r>
            <a:r>
              <a:rPr lang="en-US" dirty="0" smtClean="0"/>
              <a:t>’</a:t>
            </a:r>
            <a:r>
              <a:rPr lang="ru-RU" dirty="0" err="1" smtClean="0"/>
              <a:t>ютер</a:t>
            </a:r>
            <a:r>
              <a:rPr lang="uk-UA" dirty="0" smtClean="0"/>
              <a:t>і</a:t>
            </a:r>
            <a:r>
              <a:rPr lang="ru-RU" dirty="0" smtClean="0"/>
              <a:t>в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реклами</a:t>
            </a:r>
            <a:r>
              <a:rPr lang="ru-RU" dirty="0" smtClean="0"/>
              <a:t> </a:t>
            </a:r>
            <a:r>
              <a:rPr lang="ru-RU" dirty="0" err="1" smtClean="0"/>
              <a:t>побудувала</a:t>
            </a:r>
            <a:r>
              <a:rPr lang="ru-RU" dirty="0" smtClean="0"/>
              <a:t> </a:t>
            </a:r>
            <a:r>
              <a:rPr lang="ru-RU" dirty="0" err="1" smtClean="0"/>
              <a:t>робочу</a:t>
            </a:r>
            <a:r>
              <a:rPr lang="ru-RU" dirty="0" smtClean="0"/>
              <a:t> машину.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456384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2678940" cy="267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285860"/>
            <a:ext cx="52212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Першим реально </a:t>
            </a:r>
            <a:r>
              <a:rPr lang="ru-RU" sz="2000" dirty="0" err="1" smtClean="0"/>
              <a:t>зд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йсненим</a:t>
            </a:r>
            <a:r>
              <a:rPr lang="ru-RU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u-RU" sz="2000" dirty="0" smtClean="0"/>
              <a:t>ставшим в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домим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цифровим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обчислювальним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пристроєм</a:t>
            </a:r>
            <a:r>
              <a:rPr lang="ru-RU" sz="2000" dirty="0" smtClean="0"/>
              <a:t> стала "</a:t>
            </a:r>
            <a:r>
              <a:rPr lang="ru-RU" sz="2000" dirty="0" err="1" smtClean="0"/>
              <a:t>паскал</a:t>
            </a:r>
            <a:r>
              <a:rPr lang="en-US" sz="2000" dirty="0" err="1" smtClean="0"/>
              <a:t>i</a:t>
            </a:r>
            <a:r>
              <a:rPr lang="ru-RU" sz="2000" dirty="0" smtClean="0"/>
              <a:t>на" великого </a:t>
            </a:r>
            <a:r>
              <a:rPr lang="ru-RU" sz="2000" dirty="0" err="1" smtClean="0"/>
              <a:t>французького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вченого</a:t>
            </a:r>
            <a:r>
              <a:rPr lang="ru-RU" sz="2000" dirty="0" smtClean="0"/>
              <a:t> Блеза Паскаля (</a:t>
            </a:r>
            <a:r>
              <a:rPr lang="en-US" sz="2000" dirty="0" smtClean="0"/>
              <a:t>1623-1662) - 6-</a:t>
            </a:r>
            <a:r>
              <a:rPr lang="ru-RU" sz="2000" dirty="0" err="1" smtClean="0"/>
              <a:t>ти</a:t>
            </a:r>
            <a:r>
              <a:rPr lang="ru-RU" sz="2000" dirty="0" smtClean="0"/>
              <a:t> (</a:t>
            </a:r>
            <a:r>
              <a:rPr lang="ru-RU" sz="2000" dirty="0" err="1" smtClean="0"/>
              <a:t>або</a:t>
            </a:r>
            <a:r>
              <a:rPr lang="ru-RU" sz="2000" dirty="0" smtClean="0"/>
              <a:t> 8-ми) </a:t>
            </a:r>
            <a:r>
              <a:rPr lang="ru-RU" sz="2000" dirty="0" err="1" smtClean="0"/>
              <a:t>розрядний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пристр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й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зубчатих</a:t>
            </a:r>
            <a:r>
              <a:rPr lang="ru-RU" sz="2000" dirty="0" smtClean="0"/>
              <a:t> колесах, </a:t>
            </a:r>
            <a:r>
              <a:rPr lang="ru-RU" sz="2000" dirty="0" err="1" smtClean="0"/>
              <a:t>розрахований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дсумовування</a:t>
            </a:r>
            <a:r>
              <a:rPr lang="ru-RU" sz="2000" dirty="0" smtClean="0"/>
              <a:t> та в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дн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десяткових</a:t>
            </a:r>
            <a:r>
              <a:rPr lang="ru-RU" sz="2000" dirty="0" smtClean="0"/>
              <a:t> чисел (1642 р.).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1704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14488"/>
            <a:ext cx="3000396" cy="148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429000"/>
            <a:ext cx="3265726" cy="274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653136"/>
            <a:ext cx="28479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2854" y="1357298"/>
            <a:ext cx="2488281" cy="315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3672408" cy="25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81128"/>
            <a:ext cx="2431560" cy="175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44" y="1357298"/>
            <a:ext cx="4429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Через 30 рок</a:t>
            </a:r>
            <a:r>
              <a:rPr lang="en-US" sz="1600" dirty="0" err="1" smtClean="0"/>
              <a:t>i</a:t>
            </a:r>
            <a:r>
              <a:rPr lang="ru-RU" sz="1600" dirty="0" smtClean="0"/>
              <a:t>в </a:t>
            </a:r>
            <a:r>
              <a:rPr lang="ru-RU" sz="1600" dirty="0" err="1" smtClean="0"/>
              <a:t>п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сля</a:t>
            </a:r>
            <a:r>
              <a:rPr lang="ru-RU" sz="1600" dirty="0" smtClean="0"/>
              <a:t> "</a:t>
            </a:r>
            <a:r>
              <a:rPr lang="ru-RU" sz="1600" dirty="0" err="1" smtClean="0"/>
              <a:t>паскал</a:t>
            </a:r>
            <a:r>
              <a:rPr lang="en-US" sz="1600" dirty="0" err="1" smtClean="0"/>
              <a:t>i</a:t>
            </a:r>
            <a:r>
              <a:rPr lang="ru-RU" sz="1600" dirty="0" smtClean="0"/>
              <a:t>ни" у 1673 р. </a:t>
            </a:r>
            <a:r>
              <a:rPr lang="ru-RU" sz="1600" dirty="0" err="1" smtClean="0"/>
              <a:t>з'явився</a:t>
            </a:r>
            <a:r>
              <a:rPr lang="ru-RU" sz="1600" dirty="0" smtClean="0"/>
              <a:t> "</a:t>
            </a:r>
            <a:r>
              <a:rPr lang="ru-RU" sz="1600" dirty="0" err="1" smtClean="0"/>
              <a:t>арифметичний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прилад</a:t>
            </a:r>
            <a:r>
              <a:rPr lang="ru-RU" sz="1600" dirty="0" smtClean="0"/>
              <a:t>" </a:t>
            </a:r>
            <a:r>
              <a:rPr lang="ru-RU" sz="1600" dirty="0" err="1" smtClean="0"/>
              <a:t>Готфр</a:t>
            </a:r>
            <a:r>
              <a:rPr lang="en-US" sz="1600" dirty="0" err="1" smtClean="0"/>
              <a:t>i</a:t>
            </a:r>
            <a:r>
              <a:rPr lang="ru-RU" sz="1600" dirty="0" smtClean="0"/>
              <a:t>да В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льгельма</a:t>
            </a:r>
            <a:r>
              <a:rPr lang="ru-RU" sz="1600" dirty="0" smtClean="0"/>
              <a:t> </a:t>
            </a:r>
            <a:r>
              <a:rPr lang="ru-RU" sz="1600" dirty="0" err="1" smtClean="0"/>
              <a:t>Лейбн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ца</a:t>
            </a:r>
            <a:r>
              <a:rPr lang="ru-RU" sz="1600" dirty="0" smtClean="0"/>
              <a:t> (</a:t>
            </a:r>
            <a:r>
              <a:rPr lang="en-US" sz="1600" dirty="0" smtClean="0"/>
              <a:t>1646-1716) - </a:t>
            </a:r>
            <a:r>
              <a:rPr lang="ru-RU" sz="1600" dirty="0" err="1" smtClean="0"/>
              <a:t>дванадцятирозрядний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десятковий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пристр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й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виконання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арифметичних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операц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й</a:t>
            </a:r>
            <a:r>
              <a:rPr lang="ru-RU" sz="1600" dirty="0" smtClean="0"/>
              <a:t>, </a:t>
            </a:r>
            <a:r>
              <a:rPr lang="ru-RU" sz="1600" dirty="0" err="1" smtClean="0"/>
              <a:t>включаючи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множення</a:t>
            </a:r>
            <a:r>
              <a:rPr lang="ru-RU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err="1" smtClean="0"/>
              <a:t>д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лення</a:t>
            </a:r>
            <a:r>
              <a:rPr lang="ru-RU" sz="1600" dirty="0" smtClean="0"/>
              <a:t>, для </a:t>
            </a:r>
            <a:r>
              <a:rPr lang="ru-RU" sz="1600" dirty="0" err="1" smtClean="0"/>
              <a:t>чого</a:t>
            </a:r>
            <a:r>
              <a:rPr lang="ru-RU" sz="1600" dirty="0" smtClean="0"/>
              <a:t>, на </a:t>
            </a:r>
            <a:r>
              <a:rPr lang="ru-RU" sz="1600" dirty="0" err="1" smtClean="0"/>
              <a:t>додаток</a:t>
            </a:r>
            <a:r>
              <a:rPr lang="ru-RU" sz="1600" dirty="0" smtClean="0"/>
              <a:t> до </a:t>
            </a:r>
            <a:r>
              <a:rPr lang="ru-RU" sz="1600" dirty="0" err="1" smtClean="0"/>
              <a:t>зубчатих</a:t>
            </a:r>
            <a:r>
              <a:rPr lang="ru-RU" sz="1600" dirty="0" smtClean="0"/>
              <a:t> кол</a:t>
            </a:r>
            <a:r>
              <a:rPr lang="en-US" sz="1600" dirty="0" err="1" smtClean="0"/>
              <a:t>i</a:t>
            </a:r>
            <a:r>
              <a:rPr lang="ru-RU" sz="1600" dirty="0" smtClean="0"/>
              <a:t>с </a:t>
            </a:r>
            <a:r>
              <a:rPr lang="ru-RU" sz="1600" dirty="0" err="1" smtClean="0"/>
              <a:t>використовувався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сх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дчастий</a:t>
            </a:r>
            <a:r>
              <a:rPr lang="ru-RU" sz="1600" dirty="0" smtClean="0"/>
              <a:t> валик. "</a:t>
            </a:r>
            <a:r>
              <a:rPr lang="ru-RU" sz="1600" i="1" dirty="0" smtClean="0"/>
              <a:t>Моя машина </a:t>
            </a:r>
            <a:r>
              <a:rPr lang="ru-RU" sz="1600" i="1" dirty="0" err="1" smtClean="0"/>
              <a:t>дає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можлив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чинити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множення</a:t>
            </a:r>
            <a:r>
              <a:rPr lang="ru-RU" sz="1600" i="1" dirty="0" smtClean="0"/>
              <a:t> 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 </a:t>
            </a:r>
            <a:r>
              <a:rPr lang="ru-RU" sz="1600" i="1" dirty="0" err="1" smtClean="0"/>
              <a:t>д</a:t>
            </a:r>
            <a:r>
              <a:rPr lang="en-US" sz="1600" i="1" dirty="0" err="1" smtClean="0"/>
              <a:t>i</a:t>
            </a:r>
            <a:r>
              <a:rPr lang="ru-RU" sz="1600" i="1" dirty="0" err="1" smtClean="0"/>
              <a:t>лення</a:t>
            </a:r>
            <a:r>
              <a:rPr lang="ru-RU" sz="1600" i="1" dirty="0" smtClean="0"/>
              <a:t> над </a:t>
            </a:r>
          </a:p>
          <a:p>
            <a:r>
              <a:rPr lang="ru-RU" sz="1600" i="1" dirty="0" err="1" smtClean="0"/>
              <a:t>величезними</a:t>
            </a:r>
            <a:r>
              <a:rPr lang="ru-RU" sz="1600" i="1" dirty="0" smtClean="0"/>
              <a:t> числами </a:t>
            </a:r>
          </a:p>
          <a:p>
            <a:r>
              <a:rPr lang="ru-RU" sz="1600" i="1" dirty="0" err="1" smtClean="0"/>
              <a:t>миттєво</a:t>
            </a:r>
            <a:r>
              <a:rPr lang="ru-RU" sz="1600" dirty="0" smtClean="0"/>
              <a:t>" - 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з</a:t>
            </a:r>
            <a:r>
              <a:rPr lang="ru-RU" sz="1600" dirty="0" smtClean="0"/>
              <a:t> горд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стю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писав </a:t>
            </a:r>
            <a:r>
              <a:rPr lang="ru-RU" sz="1600" dirty="0" err="1" smtClean="0"/>
              <a:t>Лейбн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ц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своєму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другу.</a:t>
            </a:r>
            <a:endParaRPr lang="ru-RU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28800"/>
            <a:ext cx="1872208" cy="211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941168"/>
            <a:ext cx="2651745" cy="141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35729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Принципове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подальшого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цифрової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обчислювальної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ки</a:t>
            </a:r>
            <a:r>
              <a:rPr lang="ru-RU" sz="2000" dirty="0" smtClean="0"/>
              <a:t> 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винахід</a:t>
            </a:r>
            <a:r>
              <a:rPr lang="ru-RU" sz="2000" dirty="0" smtClean="0"/>
              <a:t> - "</a:t>
            </a:r>
            <a:r>
              <a:rPr lang="ru-RU" sz="2000" dirty="0" err="1" smtClean="0"/>
              <a:t>програмне</a:t>
            </a:r>
            <a:r>
              <a:rPr lang="ru-RU" sz="2000" dirty="0" smtClean="0"/>
              <a:t>"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перфокарт </a:t>
            </a:r>
            <a:r>
              <a:rPr lang="ru-RU" sz="2000" dirty="0" err="1" smtClean="0"/>
              <a:t>керування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ткацьким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верстатом</a:t>
            </a:r>
            <a:r>
              <a:rPr lang="ru-RU" sz="2000" dirty="0" smtClean="0"/>
              <a:t>, </a:t>
            </a:r>
            <a:r>
              <a:rPr lang="ru-RU" sz="2000" dirty="0" err="1" smtClean="0"/>
              <a:t>створеним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Жозефом</a:t>
            </a:r>
            <a:r>
              <a:rPr lang="ru-RU" sz="2000" dirty="0" smtClean="0"/>
              <a:t> </a:t>
            </a:r>
            <a:r>
              <a:rPr lang="ru-RU" sz="2000" dirty="0" err="1" smtClean="0"/>
              <a:t>Жакардом</a:t>
            </a:r>
            <a:r>
              <a:rPr lang="ru-RU" sz="2000" dirty="0" smtClean="0"/>
              <a:t> (</a:t>
            </a:r>
            <a:r>
              <a:rPr lang="en-US" sz="2000" dirty="0" smtClean="0"/>
              <a:t>1752-1834) </a:t>
            </a:r>
            <a:endParaRPr lang="ru-RU" sz="20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05064"/>
            <a:ext cx="18002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572000" y="1571612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Технолог</a:t>
            </a:r>
            <a:r>
              <a:rPr lang="en-US" sz="1600" dirty="0" err="1" smtClean="0"/>
              <a:t>i</a:t>
            </a:r>
            <a:r>
              <a:rPr lang="ru-RU" sz="1600" dirty="0" smtClean="0"/>
              <a:t>я </a:t>
            </a:r>
            <a:r>
              <a:rPr lang="ru-RU" sz="1600" dirty="0" err="1" smtClean="0"/>
              <a:t>обчислень</a:t>
            </a:r>
            <a:r>
              <a:rPr lang="ru-RU" sz="1600" dirty="0" smtClean="0"/>
              <a:t> при ручному </a:t>
            </a:r>
            <a:r>
              <a:rPr lang="ru-RU" sz="1600" dirty="0" err="1" smtClean="0"/>
              <a:t>рахунку</a:t>
            </a:r>
            <a:r>
              <a:rPr lang="ru-RU" sz="1600" dirty="0" smtClean="0"/>
              <a:t>, </a:t>
            </a:r>
            <a:r>
              <a:rPr lang="ru-RU" sz="1600" dirty="0" err="1" smtClean="0"/>
              <a:t>запропонована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Гаспаром</a:t>
            </a:r>
            <a:r>
              <a:rPr lang="ru-RU" sz="1600" dirty="0" smtClean="0"/>
              <a:t> де </a:t>
            </a:r>
            <a:r>
              <a:rPr lang="ru-RU" sz="1600" dirty="0" err="1" smtClean="0"/>
              <a:t>Прон</a:t>
            </a:r>
            <a:r>
              <a:rPr lang="en-US" sz="1600" dirty="0" err="1" smtClean="0"/>
              <a:t>i</a:t>
            </a:r>
            <a:r>
              <a:rPr lang="en-US" sz="1600" dirty="0" smtClean="0"/>
              <a:t> (1755-1838), </a:t>
            </a:r>
            <a:r>
              <a:rPr lang="ru-RU" sz="1600" dirty="0" err="1" smtClean="0"/>
              <a:t>котрий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розпод</a:t>
            </a:r>
            <a:r>
              <a:rPr lang="en-US" sz="1600" dirty="0" err="1" smtClean="0"/>
              <a:t>i</a:t>
            </a:r>
            <a:r>
              <a:rPr lang="ru-RU" sz="1600" dirty="0" smtClean="0"/>
              <a:t>лив </a:t>
            </a:r>
            <a:r>
              <a:rPr lang="ru-RU" sz="1600" dirty="0" err="1" smtClean="0"/>
              <a:t>числов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err="1" smtClean="0"/>
              <a:t>обчислення</a:t>
            </a:r>
            <a:r>
              <a:rPr lang="ru-RU" sz="1600" dirty="0" smtClean="0"/>
              <a:t> на три </a:t>
            </a:r>
            <a:r>
              <a:rPr lang="ru-RU" sz="1600" dirty="0" err="1" smtClean="0"/>
              <a:t>етапи</a:t>
            </a:r>
            <a:r>
              <a:rPr lang="ru-RU" sz="1600" dirty="0" smtClean="0"/>
              <a:t>: </a:t>
            </a:r>
            <a:r>
              <a:rPr lang="ru-RU" sz="1600" dirty="0" err="1" smtClean="0"/>
              <a:t>розробка</a:t>
            </a:r>
            <a:r>
              <a:rPr lang="ru-RU" sz="1600" dirty="0" smtClean="0"/>
              <a:t> </a:t>
            </a:r>
            <a:r>
              <a:rPr lang="ru-RU" sz="1600" dirty="0" err="1" smtClean="0"/>
              <a:t>чисельного</a:t>
            </a:r>
            <a:r>
              <a:rPr lang="ru-RU" sz="1600" dirty="0" smtClean="0"/>
              <a:t> методу </a:t>
            </a:r>
            <a:r>
              <a:rPr lang="ru-RU" sz="1600" dirty="0" err="1" smtClean="0"/>
              <a:t>обчислень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зводив</a:t>
            </a:r>
            <a:r>
              <a:rPr lang="ru-RU" sz="1600" dirty="0" smtClean="0"/>
              <a:t> </a:t>
            </a:r>
            <a:r>
              <a:rPr lang="ru-RU" sz="1600" dirty="0" err="1" smtClean="0"/>
              <a:t>р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шення</a:t>
            </a:r>
            <a:r>
              <a:rPr lang="ru-RU" sz="1600" dirty="0" smtClean="0"/>
              <a:t> задач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smtClean="0"/>
              <a:t>до </a:t>
            </a:r>
            <a:r>
              <a:rPr lang="ru-RU" sz="1600" dirty="0" err="1" smtClean="0"/>
              <a:t>посл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довност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err="1" smtClean="0"/>
              <a:t>арифметичних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операц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й</a:t>
            </a:r>
            <a:r>
              <a:rPr lang="ru-RU" sz="1600" dirty="0" smtClean="0"/>
              <a:t>, </a:t>
            </a:r>
            <a:r>
              <a:rPr lang="ru-RU" sz="1600" dirty="0" err="1" smtClean="0"/>
              <a:t>складання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довност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err="1" smtClean="0"/>
              <a:t>арифметичних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й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проведення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власне</a:t>
            </a:r>
            <a:r>
              <a:rPr lang="ru-RU" sz="1600" dirty="0" smtClean="0"/>
              <a:t> </a:t>
            </a:r>
            <a:r>
              <a:rPr lang="ru-RU" sz="1600" dirty="0" err="1" smtClean="0"/>
              <a:t>обчислень</a:t>
            </a:r>
            <a:r>
              <a:rPr lang="ru-RU" sz="1600" dirty="0" smtClean="0"/>
              <a:t> шляхом </a:t>
            </a:r>
            <a:r>
              <a:rPr lang="ru-RU" sz="1600" dirty="0" err="1" smtClean="0"/>
              <a:t>арифметичних</a:t>
            </a:r>
            <a:r>
              <a:rPr lang="ru-RU" sz="1600" dirty="0" smtClean="0"/>
              <a:t> </a:t>
            </a:r>
          </a:p>
          <a:p>
            <a:r>
              <a:rPr lang="ru-RU" sz="1600" dirty="0" err="1" smtClean="0"/>
              <a:t>операц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й</a:t>
            </a:r>
            <a:r>
              <a:rPr lang="ru-RU" sz="1600" dirty="0" smtClean="0"/>
              <a:t> над </a:t>
            </a:r>
          </a:p>
          <a:p>
            <a:r>
              <a:rPr lang="ru-RU" sz="1600" dirty="0" smtClean="0"/>
              <a:t>числами </a:t>
            </a:r>
          </a:p>
          <a:p>
            <a:r>
              <a:rPr lang="ru-RU" sz="1600" dirty="0" smtClean="0"/>
              <a:t>в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дпов</a:t>
            </a:r>
            <a:r>
              <a:rPr lang="en-US" sz="1600" dirty="0" err="1" smtClean="0"/>
              <a:t>i</a:t>
            </a:r>
            <a:r>
              <a:rPr lang="ru-RU" sz="1600" dirty="0" smtClean="0"/>
              <a:t>дно </a:t>
            </a:r>
          </a:p>
          <a:p>
            <a:r>
              <a:rPr lang="ru-RU" sz="1600" dirty="0" smtClean="0"/>
              <a:t>до </a:t>
            </a:r>
            <a:r>
              <a:rPr lang="ru-RU" sz="1600" dirty="0" err="1" smtClean="0"/>
              <a:t>складеної</a:t>
            </a:r>
            <a:r>
              <a:rPr lang="ru-RU" sz="1600" dirty="0" smtClean="0"/>
              <a:t> </a:t>
            </a:r>
          </a:p>
          <a:p>
            <a:r>
              <a:rPr lang="ru-RU" sz="1600" dirty="0" err="1" smtClean="0"/>
              <a:t>програми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933056"/>
            <a:ext cx="23812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2304256" cy="197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56176" y="429309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484784"/>
            <a:ext cx="59413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Чарльз </a:t>
            </a:r>
            <a:r>
              <a:rPr lang="ru-RU" sz="1400" dirty="0" err="1" smtClean="0"/>
              <a:t>Бебб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дж</a:t>
            </a:r>
            <a:r>
              <a:rPr lang="ru-RU" sz="1400" dirty="0" smtClean="0"/>
              <a:t> (</a:t>
            </a:r>
            <a:r>
              <a:rPr lang="en-US" sz="1400" dirty="0" smtClean="0"/>
              <a:t>1791-1881) </a:t>
            </a:r>
            <a:r>
              <a:rPr lang="ru-RU" sz="1400" dirty="0" err="1" smtClean="0"/>
              <a:t>зд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йснив</a:t>
            </a:r>
            <a:r>
              <a:rPr lang="ru-RU" sz="1400" dirty="0" smtClean="0"/>
              <a:t> як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сно</a:t>
            </a:r>
            <a:r>
              <a:rPr lang="ru-RU" sz="1400" dirty="0" smtClean="0"/>
              <a:t> </a:t>
            </a:r>
            <a:r>
              <a:rPr lang="ru-RU" sz="1400" dirty="0" err="1" smtClean="0"/>
              <a:t>новий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крок</a:t>
            </a:r>
            <a:r>
              <a:rPr lang="ru-RU" sz="1400" dirty="0" smtClean="0"/>
              <a:t> у </a:t>
            </a:r>
            <a:r>
              <a:rPr lang="ru-RU" sz="1400" dirty="0" err="1" smtClean="0"/>
              <a:t>розвитку</a:t>
            </a:r>
            <a:r>
              <a:rPr lang="ru-RU" sz="1400" dirty="0" smtClean="0"/>
              <a:t> </a:t>
            </a:r>
            <a:r>
              <a:rPr lang="ru-RU" sz="1400" dirty="0" err="1" smtClean="0"/>
              <a:t>засоб</a:t>
            </a:r>
            <a:r>
              <a:rPr lang="en-US" sz="1400" dirty="0" err="1" smtClean="0"/>
              <a:t>i</a:t>
            </a:r>
            <a:r>
              <a:rPr lang="ru-RU" sz="1400" dirty="0" smtClean="0"/>
              <a:t>в </a:t>
            </a:r>
            <a:r>
              <a:rPr lang="ru-RU" sz="1400" dirty="0" err="1" smtClean="0"/>
              <a:t>цифрової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обчислювальної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техн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ки</a:t>
            </a:r>
            <a:r>
              <a:rPr lang="ru-RU" sz="1400" dirty="0" smtClean="0"/>
              <a:t> - </a:t>
            </a:r>
            <a:r>
              <a:rPr lang="ru-RU" sz="1400" dirty="0" err="1" smtClean="0"/>
              <a:t>перех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д</a:t>
            </a:r>
            <a:r>
              <a:rPr lang="ru-RU" sz="1400" dirty="0" smtClean="0"/>
              <a:t> в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д</a:t>
            </a:r>
            <a:r>
              <a:rPr lang="ru-RU" sz="1400" dirty="0" smtClean="0"/>
              <a:t> ручного до автоматичного </a:t>
            </a:r>
            <a:r>
              <a:rPr lang="ru-RU" sz="1400" dirty="0" err="1" smtClean="0"/>
              <a:t>виконання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обчислень</a:t>
            </a:r>
            <a:r>
              <a:rPr lang="ru-RU" sz="1400" dirty="0" smtClean="0"/>
              <a:t> по складен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програм</a:t>
            </a:r>
            <a:r>
              <a:rPr lang="en-US" sz="1400" dirty="0" err="1" smtClean="0"/>
              <a:t>i</a:t>
            </a:r>
            <a:r>
              <a:rPr lang="en-US" sz="1400" dirty="0" smtClean="0"/>
              <a:t>. </a:t>
            </a:r>
            <a:r>
              <a:rPr lang="ru-RU" sz="1400" dirty="0" smtClean="0"/>
              <a:t>Ним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розроблений</a:t>
            </a:r>
            <a:r>
              <a:rPr lang="ru-RU" sz="1400" dirty="0" smtClean="0"/>
              <a:t> проект </a:t>
            </a:r>
            <a:r>
              <a:rPr lang="ru-RU" sz="1400" dirty="0" err="1" smtClean="0"/>
              <a:t>Анал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тичної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машини</a:t>
            </a:r>
            <a:r>
              <a:rPr lang="ru-RU" sz="1400" dirty="0" smtClean="0"/>
              <a:t> - </a:t>
            </a:r>
            <a:r>
              <a:rPr lang="ru-RU" sz="1400" dirty="0" err="1" smtClean="0"/>
              <a:t>механ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ун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версальної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цифрової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обчислювальної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машини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програмним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керуванням</a:t>
            </a:r>
            <a:r>
              <a:rPr lang="ru-RU" sz="1400" dirty="0" smtClean="0"/>
              <a:t> (1830-1846 </a:t>
            </a:r>
            <a:r>
              <a:rPr lang="ru-RU" sz="1400" dirty="0" err="1" smtClean="0"/>
              <a:t>рр</a:t>
            </a:r>
            <a:r>
              <a:rPr lang="ru-RU" sz="1400" dirty="0" smtClean="0"/>
              <a:t>.). Машина включала </a:t>
            </a:r>
            <a:r>
              <a:rPr lang="ru-RU" sz="1400" dirty="0" err="1" smtClean="0"/>
              <a:t>п'ять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пристроїв</a:t>
            </a:r>
            <a:r>
              <a:rPr lang="ru-RU" sz="1400" dirty="0" smtClean="0"/>
              <a:t> (як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ru-RU" sz="1400" dirty="0" smtClean="0"/>
              <a:t>перш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ru-RU" sz="1400" dirty="0" smtClean="0"/>
              <a:t>ЕОМ,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з'явилися</a:t>
            </a:r>
            <a:r>
              <a:rPr lang="ru-RU" sz="1400" dirty="0" smtClean="0"/>
              <a:t> 100 рок</a:t>
            </a:r>
            <a:r>
              <a:rPr lang="en-US" sz="1400" dirty="0" err="1" smtClean="0"/>
              <a:t>i</a:t>
            </a:r>
            <a:r>
              <a:rPr lang="ru-RU" sz="1400" dirty="0" smtClean="0"/>
              <a:t>в по тому): </a:t>
            </a:r>
            <a:r>
              <a:rPr lang="ru-RU" sz="1400" dirty="0" err="1" smtClean="0"/>
              <a:t>арифметичний</a:t>
            </a:r>
            <a:r>
              <a:rPr lang="ru-RU" sz="1400" dirty="0" smtClean="0"/>
              <a:t> (АП),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запам'ятовує</a:t>
            </a:r>
            <a:r>
              <a:rPr lang="ru-RU" sz="1400" dirty="0" smtClean="0"/>
              <a:t> (ЗП), </a:t>
            </a:r>
            <a:r>
              <a:rPr lang="ru-RU" sz="1400" dirty="0" err="1" smtClean="0"/>
              <a:t>керування</a:t>
            </a:r>
            <a:r>
              <a:rPr lang="ru-RU" sz="1400" dirty="0" smtClean="0"/>
              <a:t>, вводу, </a:t>
            </a:r>
            <a:r>
              <a:rPr lang="ru-RU" sz="1400" dirty="0" err="1" smtClean="0"/>
              <a:t>виводу</a:t>
            </a:r>
            <a:r>
              <a:rPr lang="ru-RU" sz="1400" dirty="0" smtClean="0"/>
              <a:t>. АП </a:t>
            </a:r>
            <a:r>
              <a:rPr lang="ru-RU" sz="1400" dirty="0" err="1" smtClean="0"/>
              <a:t>будувалося</a:t>
            </a:r>
            <a:r>
              <a:rPr lang="ru-RU" sz="1400" dirty="0" smtClean="0"/>
              <a:t> на основ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ru-RU" sz="1400" dirty="0" err="1" smtClean="0"/>
              <a:t>зубчатих</a:t>
            </a:r>
            <a:r>
              <a:rPr lang="ru-RU" sz="1400" dirty="0" smtClean="0"/>
              <a:t> кол</a:t>
            </a:r>
            <a:r>
              <a:rPr lang="en-US" sz="1400" dirty="0" err="1" smtClean="0"/>
              <a:t>i</a:t>
            </a:r>
            <a:r>
              <a:rPr lang="ru-RU" sz="1400" dirty="0" smtClean="0"/>
              <a:t>с, на них же </a:t>
            </a:r>
            <a:r>
              <a:rPr lang="ru-RU" sz="1400" dirty="0" err="1" smtClean="0"/>
              <a:t>пропонувалося</a:t>
            </a:r>
            <a:r>
              <a:rPr lang="ru-RU" sz="1400" dirty="0" smtClean="0"/>
              <a:t> реал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зувати</a:t>
            </a:r>
            <a:r>
              <a:rPr lang="ru-RU" sz="1400" dirty="0" smtClean="0"/>
              <a:t> ЗП (на 1000 (50-розрядних чисел!). Для вводу </a:t>
            </a:r>
            <a:r>
              <a:rPr lang="ru-RU" sz="1400" dirty="0" err="1" smtClean="0"/>
              <a:t>даних</a:t>
            </a:r>
            <a:r>
              <a:rPr lang="ru-RU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ru-RU" sz="1400" dirty="0" err="1" smtClean="0"/>
              <a:t>програми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використовувалися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перфокарти</a:t>
            </a:r>
            <a:r>
              <a:rPr lang="ru-RU" sz="1400" dirty="0" smtClean="0"/>
              <a:t>. Задана </a:t>
            </a:r>
            <a:r>
              <a:rPr lang="ru-RU" sz="1400" dirty="0" err="1" smtClean="0"/>
              <a:t>швидк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обчислень</a:t>
            </a:r>
            <a:r>
              <a:rPr lang="ru-RU" sz="1400" dirty="0" smtClean="0"/>
              <a:t> - </a:t>
            </a:r>
            <a:r>
              <a:rPr lang="ru-RU" sz="1400" dirty="0" err="1" smtClean="0"/>
              <a:t>додавання</a:t>
            </a:r>
            <a:r>
              <a:rPr lang="ru-RU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ru-RU" sz="1400" dirty="0" smtClean="0"/>
              <a:t>в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дн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мання</a:t>
            </a:r>
            <a:r>
              <a:rPr lang="ru-RU" sz="1400" dirty="0" smtClean="0"/>
              <a:t> за 1 сек, </a:t>
            </a:r>
            <a:r>
              <a:rPr lang="ru-RU" sz="1400" dirty="0" err="1" smtClean="0"/>
              <a:t>множення</a:t>
            </a:r>
            <a:r>
              <a:rPr lang="ru-RU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ru-RU" sz="1400" dirty="0" err="1" smtClean="0"/>
              <a:t>д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лення</a:t>
            </a:r>
            <a:r>
              <a:rPr lang="ru-RU" sz="1400" dirty="0" smtClean="0"/>
              <a:t> - за 1 </a:t>
            </a:r>
            <a:r>
              <a:rPr lang="ru-RU" sz="1400" dirty="0" err="1" smtClean="0"/>
              <a:t>хв</a:t>
            </a:r>
            <a:r>
              <a:rPr lang="ru-RU" sz="1400" dirty="0" smtClean="0"/>
              <a:t>. </a:t>
            </a:r>
            <a:r>
              <a:rPr lang="ru-RU" sz="1400" dirty="0" err="1" smtClean="0"/>
              <a:t>Кр</a:t>
            </a:r>
            <a:r>
              <a:rPr lang="en-US" sz="1400" dirty="0" err="1" smtClean="0"/>
              <a:t>i</a:t>
            </a:r>
            <a:r>
              <a:rPr lang="ru-RU" sz="1400" dirty="0" smtClean="0"/>
              <a:t>м </a:t>
            </a:r>
            <a:r>
              <a:rPr lang="ru-RU" sz="1400" dirty="0" err="1" smtClean="0"/>
              <a:t>арифметичних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операц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команда </a:t>
            </a:r>
            <a:r>
              <a:rPr lang="ru-RU" sz="1400" dirty="0" err="1" smtClean="0"/>
              <a:t>умовного</a:t>
            </a:r>
            <a:r>
              <a:rPr lang="ru-RU" sz="1400" dirty="0" smtClean="0"/>
              <a:t> переходу.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err="1" smtClean="0"/>
              <a:t>Програми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розв'язання</a:t>
            </a:r>
            <a:r>
              <a:rPr lang="ru-RU" sz="1400" dirty="0" smtClean="0"/>
              <a:t> задач на машин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ru-RU" sz="1400" dirty="0" err="1" smtClean="0"/>
              <a:t>Бебб</a:t>
            </a:r>
            <a:r>
              <a:rPr lang="en-US" sz="1400" dirty="0" err="1" smtClean="0"/>
              <a:t>i</a:t>
            </a:r>
            <a:r>
              <a:rPr lang="ru-RU" sz="1400" dirty="0" err="1" smtClean="0"/>
              <a:t>джа</a:t>
            </a:r>
            <a:r>
              <a:rPr lang="ru-RU" sz="1400" dirty="0" smtClean="0"/>
              <a:t>, а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опис</a:t>
            </a:r>
            <a:r>
              <a:rPr lang="ru-RU" sz="1400" dirty="0" smtClean="0"/>
              <a:t> принцип</a:t>
            </a:r>
            <a:r>
              <a:rPr lang="en-US" sz="1400" dirty="0" err="1" smtClean="0"/>
              <a:t>i</a:t>
            </a:r>
            <a:r>
              <a:rPr lang="ru-RU" sz="1400" dirty="0" smtClean="0"/>
              <a:t>в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складен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ru-RU" sz="1400" dirty="0" smtClean="0"/>
              <a:t>Адою </a:t>
            </a:r>
            <a:r>
              <a:rPr lang="ru-RU" sz="1400" dirty="0" err="1" smtClean="0"/>
              <a:t>Августою</a:t>
            </a:r>
            <a:r>
              <a:rPr lang="ru-RU" sz="1400" dirty="0" smtClean="0"/>
              <a:t> Лавлейс - дочкою Байрона (</a:t>
            </a:r>
            <a:r>
              <a:rPr lang="en-US" sz="1400" dirty="0" smtClean="0"/>
              <a:t>1816-1852).</a:t>
            </a:r>
          </a:p>
          <a:p>
            <a:pPr algn="just"/>
            <a:endParaRPr lang="en-US" sz="1400" dirty="0" err="1" smtClean="0"/>
          </a:p>
          <a:p>
            <a:pPr algn="just"/>
            <a:r>
              <a:rPr lang="ru-RU" sz="1400" dirty="0" err="1" smtClean="0"/>
              <a:t>Були </a:t>
            </a:r>
            <a:r>
              <a:rPr lang="ru-RU" sz="1400" dirty="0" smtClean="0"/>
              <a:t>с</a:t>
            </a:r>
            <a:r>
              <a:rPr lang="ru-RU" sz="1400" dirty="0" err="1" smtClean="0"/>
              <a:t>творе</a:t>
            </a:r>
            <a:r>
              <a:rPr lang="ru-RU" sz="1400" dirty="0" smtClean="0"/>
              <a:t>н</a:t>
            </a:r>
            <a:r>
              <a:rPr lang="en-US" sz="1400" dirty="0" smtClean="0"/>
              <a:t>i </a:t>
            </a:r>
            <a:r>
              <a:rPr lang="ru-RU" sz="1400" dirty="0" smtClean="0"/>
              <a:t>окрем</a:t>
            </a:r>
            <a:r>
              <a:rPr lang="en-US" sz="1400" dirty="0" smtClean="0"/>
              <a:t>i </a:t>
            </a:r>
            <a:r>
              <a:rPr lang="ru-RU" sz="1400" dirty="0" smtClean="0"/>
              <a:t>ву</a:t>
            </a:r>
            <a:r>
              <a:rPr lang="ru-RU" sz="1400" dirty="0" err="1" smtClean="0"/>
              <a:t>зли машини. В</a:t>
            </a:r>
            <a:r>
              <a:rPr lang="ru-RU" sz="1400" dirty="0" smtClean="0"/>
              <a:t>с</a:t>
            </a:r>
            <a:r>
              <a:rPr lang="ru-RU" sz="1400" dirty="0" err="1" smtClean="0"/>
              <a:t>ю машину че</a:t>
            </a:r>
            <a:r>
              <a:rPr lang="ru-RU" sz="1400" dirty="0" smtClean="0"/>
              <a:t>рез її гром</a:t>
            </a:r>
            <a:r>
              <a:rPr lang="en-US" sz="1400" dirty="0" smtClean="0"/>
              <a:t>i</a:t>
            </a:r>
            <a:r>
              <a:rPr lang="ru-RU" sz="1400" dirty="0" smtClean="0"/>
              <a:t>здк</a:t>
            </a:r>
            <a:r>
              <a:rPr lang="en-US" sz="1400" dirty="0" smtClean="0"/>
              <a:t>i</a:t>
            </a:r>
            <a:r>
              <a:rPr lang="ru-RU" sz="1400" dirty="0" err="1" smtClean="0"/>
              <a:t>сть створ</a:t>
            </a:r>
            <a:r>
              <a:rPr lang="ru-RU" sz="1400" dirty="0" smtClean="0"/>
              <a:t>ити не вдалося</a:t>
            </a:r>
            <a:r>
              <a:rPr lang="ru-RU" sz="1400" dirty="0" err="1" smtClean="0"/>
              <a:t>. Т</a:t>
            </a:r>
            <a:r>
              <a:rPr lang="en-US" sz="1400" dirty="0" smtClean="0"/>
              <a:t>i</a:t>
            </a:r>
            <a:r>
              <a:rPr lang="ru-RU" sz="1400" dirty="0" smtClean="0"/>
              <a:t>ль</a:t>
            </a:r>
            <a:r>
              <a:rPr lang="ru-RU" sz="1400" dirty="0" err="1" smtClean="0"/>
              <a:t>ки зу</a:t>
            </a:r>
            <a:r>
              <a:rPr lang="ru-RU" sz="1400" dirty="0" smtClean="0"/>
              <a:t>б</a:t>
            </a:r>
            <a:r>
              <a:rPr lang="ru-RU" sz="1400" dirty="0" err="1" smtClean="0"/>
              <a:t>ч</a:t>
            </a:r>
            <a:r>
              <a:rPr lang="ru-RU" sz="1400" dirty="0" smtClean="0"/>
              <a:t>а</a:t>
            </a:r>
            <a:r>
              <a:rPr lang="ru-RU" sz="1400" dirty="0" err="1" smtClean="0"/>
              <a:t>тих кол</a:t>
            </a:r>
            <a:r>
              <a:rPr lang="en-US" sz="1400" dirty="0" smtClean="0"/>
              <a:t>i</a:t>
            </a:r>
            <a:r>
              <a:rPr lang="ru-RU" sz="1400" dirty="0" smtClean="0"/>
              <a:t>с</a:t>
            </a:r>
            <a:r>
              <a:rPr lang="ru-RU" sz="1400" dirty="0" err="1" smtClean="0"/>
              <a:t> для неї знадобил</a:t>
            </a:r>
            <a:r>
              <a:rPr lang="ru-RU" sz="1400" dirty="0" smtClean="0"/>
              <a:t>о</a:t>
            </a:r>
            <a:r>
              <a:rPr lang="ru-RU" sz="1400" dirty="0" err="1" smtClean="0"/>
              <a:t>ся б понад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5</a:t>
            </a:r>
            <a:r>
              <a:rPr lang="ru-RU" sz="1400" dirty="0" err="1" smtClean="0">
                <a:solidFill>
                  <a:srgbClr val="0070C0"/>
                </a:solidFill>
              </a:rPr>
              <a:t>0000.</a:t>
            </a:r>
            <a:r>
              <a:rPr lang="ru-RU" sz="1400" dirty="0" err="1" smtClean="0"/>
              <a:t> Змусити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таку</a:t>
            </a:r>
            <a:r>
              <a:rPr lang="ru-RU" sz="1400" dirty="0" smtClean="0"/>
              <a:t> машину </a:t>
            </a:r>
            <a:r>
              <a:rPr lang="ru-RU" sz="1400" dirty="0" err="1" smtClean="0"/>
              <a:t>працювати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т</a:t>
            </a:r>
            <a:r>
              <a:rPr lang="en-US" sz="1400" dirty="0" smtClean="0"/>
              <a:t>i</a:t>
            </a:r>
            <a:r>
              <a:rPr lang="ru-RU" sz="1400" dirty="0" err="1" smtClean="0"/>
              <a:t>ль</a:t>
            </a:r>
            <a:r>
              <a:rPr lang="ru-RU" sz="1400" dirty="0" smtClean="0"/>
              <a:t>ки за допом</a:t>
            </a:r>
            <a:r>
              <a:rPr lang="ru-RU" sz="1400" dirty="0" err="1" smtClean="0"/>
              <a:t>огою пар</a:t>
            </a:r>
            <a:r>
              <a:rPr lang="ru-RU" sz="1400" dirty="0" smtClean="0"/>
              <a:t>о</a:t>
            </a:r>
            <a:r>
              <a:rPr lang="ru-RU" sz="1400" dirty="0" err="1" smtClean="0"/>
              <a:t>в</a:t>
            </a:r>
            <a:r>
              <a:rPr lang="ru-RU" sz="1400" dirty="0" smtClean="0"/>
              <a:t>о</a:t>
            </a:r>
            <a:r>
              <a:rPr lang="ru-RU" sz="1400" dirty="0" err="1" smtClean="0"/>
              <a:t>ї машин</a:t>
            </a:r>
            <a:r>
              <a:rPr lang="ru-RU" sz="1400" dirty="0" smtClean="0"/>
              <a:t>и, що </a:t>
            </a:r>
            <a:r>
              <a:rPr lang="en-US" sz="1400" dirty="0" smtClean="0"/>
              <a:t>i </a:t>
            </a:r>
            <a:r>
              <a:rPr lang="ru-RU" sz="1400" dirty="0" err="1" smtClean="0"/>
              <a:t>на</a:t>
            </a:r>
            <a:r>
              <a:rPr lang="ru-RU" sz="1400" dirty="0" smtClean="0"/>
              <a:t>м</a:t>
            </a:r>
            <a:r>
              <a:rPr lang="en-US" sz="1400" dirty="0" smtClean="0"/>
              <a:t>i</a:t>
            </a:r>
            <a:r>
              <a:rPr lang="ru-RU" sz="1400" dirty="0" err="1" smtClean="0"/>
              <a:t>чав </a:t>
            </a:r>
            <a:r>
              <a:rPr lang="ru-RU" sz="1400" dirty="0" smtClean="0"/>
              <a:t>Б</a:t>
            </a:r>
            <a:r>
              <a:rPr lang="ru-RU" sz="1400" dirty="0" err="1" smtClean="0"/>
              <a:t>ебб</a:t>
            </a:r>
            <a:r>
              <a:rPr lang="en-US" sz="1400" dirty="0" smtClean="0"/>
              <a:t>i</a:t>
            </a:r>
            <a:r>
              <a:rPr lang="ru-RU" sz="1400" dirty="0" err="1" smtClean="0"/>
              <a:t>дж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12776"/>
            <a:ext cx="2786082" cy="241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3F3F3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3F3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423</TotalTime>
  <Words>2534</Words>
  <Application>Microsoft Office PowerPoint</Application>
  <PresentationFormat>Экран (4:3)</PresentationFormat>
  <Paragraphs>174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Інформатика </vt:lpstr>
      <vt:lpstr>Що таке комп'ютер? 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Слайд 13</vt:lpstr>
      <vt:lpstr>Внесок вітчизняних вчених у розвиток ЕОМ</vt:lpstr>
      <vt:lpstr>Мала електронна лічильна машина "МЭСМ" (Київ, 1948-1951)</vt:lpstr>
      <vt:lpstr>Слайд 16</vt:lpstr>
      <vt:lpstr>Історія обчислювальної техніки</vt:lpstr>
      <vt:lpstr>У розвитку ЕОМ існує своєрідна періодизація: прийнято говорити про покоління ЕОМ</vt:lpstr>
      <vt:lpstr>Покоління ЕОМ</vt:lpstr>
      <vt:lpstr>Покоління ЕОМ</vt:lpstr>
      <vt:lpstr>Покоління ЕОМ</vt:lpstr>
      <vt:lpstr>Покоління ЕОМ</vt:lpstr>
      <vt:lpstr>Персональні комп'ютери </vt:lpstr>
      <vt:lpstr>Принципи функціонування комп'ютера </vt:lpstr>
      <vt:lpstr>Принцип роботи фон-нейманівської машини</vt:lpstr>
      <vt:lpstr>Загальний вигляд настільного персонального комп'ютера </vt:lpstr>
      <vt:lpstr>Слайд 27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 клас</dc:title>
  <dc:creator>KEK$</dc:creator>
  <cp:lastModifiedBy>Twilight Angel</cp:lastModifiedBy>
  <cp:revision>54</cp:revision>
  <dcterms:created xsi:type="dcterms:W3CDTF">2010-03-06T15:40:17Z</dcterms:created>
  <dcterms:modified xsi:type="dcterms:W3CDTF">2013-01-30T09:53:47Z</dcterms:modified>
</cp:coreProperties>
</file>