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7" r:id="rId2"/>
    <p:sldId id="256" r:id="rId3"/>
    <p:sldId id="264" r:id="rId4"/>
    <p:sldId id="278" r:id="rId5"/>
    <p:sldId id="258" r:id="rId6"/>
    <p:sldId id="259" r:id="rId7"/>
    <p:sldId id="272" r:id="rId8"/>
    <p:sldId id="273" r:id="rId9"/>
    <p:sldId id="260" r:id="rId10"/>
    <p:sldId id="274" r:id="rId11"/>
    <p:sldId id="275" r:id="rId12"/>
    <p:sldId id="261" r:id="rId13"/>
    <p:sldId id="262" r:id="rId14"/>
    <p:sldId id="276" r:id="rId15"/>
    <p:sldId id="277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  <p:clrMru>
    <a:srgbClr val="726820"/>
    <a:srgbClr val="BFAF35"/>
    <a:srgbClr val="1A0848"/>
    <a:srgbClr val="1F0957"/>
    <a:srgbClr val="290C72"/>
    <a:srgbClr val="2D0D7D"/>
    <a:srgbClr val="175526"/>
    <a:srgbClr val="462C5A"/>
    <a:srgbClr val="68186E"/>
    <a:srgbClr val="8812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54" autoAdjust="0"/>
  </p:normalViewPr>
  <p:slideViewPr>
    <p:cSldViewPr>
      <p:cViewPr varScale="1">
        <p:scale>
          <a:sx n="86" d="100"/>
          <a:sy n="86" d="100"/>
        </p:scale>
        <p:origin x="-9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image" Target="../media/image16.jpeg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841E1-D102-412B-B686-75E6DA3CC9D5}" type="doc">
      <dgm:prSet loTypeId="urn:microsoft.com/office/officeart/2005/8/layout/pyramid1" loCatId="pyramid" qsTypeId="urn:microsoft.com/office/officeart/2005/8/quickstyle/3d3" qsCatId="3D" csTypeId="urn:microsoft.com/office/officeart/2005/8/colors/colorful1" csCatId="colorful" phldr="1"/>
      <dgm:spPr/>
    </dgm:pt>
    <dgm:pt modelId="{57B98B81-4380-45DA-B37D-F91C98EE35FF}">
      <dgm:prSet phldrT="[Текст]"/>
      <dgm:spPr/>
      <dgm:t>
        <a:bodyPr/>
        <a:lstStyle/>
        <a:p>
          <a:r>
            <a:rPr lang="uk-UA" dirty="0" smtClean="0"/>
            <a:t>Знання</a:t>
          </a:r>
          <a:endParaRPr lang="ru-RU" dirty="0"/>
        </a:p>
      </dgm:t>
    </dgm:pt>
    <dgm:pt modelId="{329E6937-33D0-4433-AD1C-792517911E53}" type="parTrans" cxnId="{1ED298D9-F5BA-47F3-B13D-8D6748BDD74E}">
      <dgm:prSet/>
      <dgm:spPr/>
      <dgm:t>
        <a:bodyPr/>
        <a:lstStyle/>
        <a:p>
          <a:endParaRPr lang="ru-RU"/>
        </a:p>
      </dgm:t>
    </dgm:pt>
    <dgm:pt modelId="{CA18EA4E-4C08-42F1-8799-3E4581DDAE25}" type="sibTrans" cxnId="{1ED298D9-F5BA-47F3-B13D-8D6748BDD74E}">
      <dgm:prSet/>
      <dgm:spPr/>
      <dgm:t>
        <a:bodyPr/>
        <a:lstStyle/>
        <a:p>
          <a:endParaRPr lang="ru-RU"/>
        </a:p>
      </dgm:t>
    </dgm:pt>
    <dgm:pt modelId="{EA38C9E8-7C5C-4BF0-B027-175800E10AE4}">
      <dgm:prSet phldrT="[Текст]"/>
      <dgm:spPr/>
      <dgm:t>
        <a:bodyPr/>
        <a:lstStyle/>
        <a:p>
          <a:r>
            <a:rPr lang="uk-UA" dirty="0" smtClean="0"/>
            <a:t>Уявлення, поняття, судження</a:t>
          </a:r>
          <a:endParaRPr lang="ru-RU" dirty="0"/>
        </a:p>
      </dgm:t>
    </dgm:pt>
    <dgm:pt modelId="{D5184CC0-50D3-4B38-B742-1577BB1AEFED}" type="parTrans" cxnId="{42D7B2E3-677A-47BF-ACDC-03FBEE313061}">
      <dgm:prSet/>
      <dgm:spPr/>
      <dgm:t>
        <a:bodyPr/>
        <a:lstStyle/>
        <a:p>
          <a:endParaRPr lang="ru-RU"/>
        </a:p>
      </dgm:t>
    </dgm:pt>
    <dgm:pt modelId="{B6CC3459-2F5D-49AD-A237-6D6C1B333A55}" type="sibTrans" cxnId="{42D7B2E3-677A-47BF-ACDC-03FBEE313061}">
      <dgm:prSet/>
      <dgm:spPr/>
      <dgm:t>
        <a:bodyPr/>
        <a:lstStyle/>
        <a:p>
          <a:endParaRPr lang="ru-RU"/>
        </a:p>
      </dgm:t>
    </dgm:pt>
    <dgm:pt modelId="{1B5EAE32-C8FE-49F6-BA1B-43AC4E9026C7}">
      <dgm:prSet phldrT="[Текст]"/>
      <dgm:spPr/>
      <dgm:t>
        <a:bodyPr/>
        <a:lstStyle/>
        <a:p>
          <a:r>
            <a:rPr lang="uk-UA" dirty="0" smtClean="0"/>
            <a:t>Дані</a:t>
          </a:r>
          <a:endParaRPr lang="ru-RU" dirty="0"/>
        </a:p>
      </dgm:t>
    </dgm:pt>
    <dgm:pt modelId="{11D8950A-D66C-4F4E-8EC0-2C6E52F37D69}" type="parTrans" cxnId="{89F30333-8F47-4B51-85AD-F437A38DCA90}">
      <dgm:prSet/>
      <dgm:spPr/>
      <dgm:t>
        <a:bodyPr/>
        <a:lstStyle/>
        <a:p>
          <a:endParaRPr lang="ru-RU"/>
        </a:p>
      </dgm:t>
    </dgm:pt>
    <dgm:pt modelId="{18100D05-9DBF-48F3-8BF5-DB097C6C4C36}" type="sibTrans" cxnId="{89F30333-8F47-4B51-85AD-F437A38DCA90}">
      <dgm:prSet/>
      <dgm:spPr/>
      <dgm:t>
        <a:bodyPr/>
        <a:lstStyle/>
        <a:p>
          <a:endParaRPr lang="ru-RU"/>
        </a:p>
      </dgm:t>
    </dgm:pt>
    <dgm:pt modelId="{D6F05F33-C03A-4F72-B9BF-44B29D767D72}">
      <dgm:prSet phldrT="[Текст]"/>
      <dgm:spPr/>
      <dgm:t>
        <a:bodyPr/>
        <a:lstStyle/>
        <a:p>
          <a:r>
            <a:rPr lang="uk-UA" dirty="0" smtClean="0"/>
            <a:t>Повідомлення</a:t>
          </a:r>
          <a:endParaRPr lang="ru-RU" dirty="0"/>
        </a:p>
      </dgm:t>
    </dgm:pt>
    <dgm:pt modelId="{30EFB530-5CB7-4B44-912F-2B1A2169CFB8}" type="parTrans" cxnId="{DE2ED419-1757-4C63-9008-1807E5D846A7}">
      <dgm:prSet/>
      <dgm:spPr/>
      <dgm:t>
        <a:bodyPr/>
        <a:lstStyle/>
        <a:p>
          <a:endParaRPr lang="ru-RU"/>
        </a:p>
      </dgm:t>
    </dgm:pt>
    <dgm:pt modelId="{15F6BDED-62A3-4691-BB80-90F7A58CD03C}" type="sibTrans" cxnId="{DE2ED419-1757-4C63-9008-1807E5D846A7}">
      <dgm:prSet/>
      <dgm:spPr/>
      <dgm:t>
        <a:bodyPr/>
        <a:lstStyle/>
        <a:p>
          <a:endParaRPr lang="ru-RU"/>
        </a:p>
      </dgm:t>
    </dgm:pt>
    <dgm:pt modelId="{8CF657FD-DDE7-49B7-AFCA-FFEE80843EE5}" type="pres">
      <dgm:prSet presAssocID="{0A0841E1-D102-412B-B686-75E6DA3CC9D5}" presName="Name0" presStyleCnt="0">
        <dgm:presLayoutVars>
          <dgm:dir/>
          <dgm:animLvl val="lvl"/>
          <dgm:resizeHandles val="exact"/>
        </dgm:presLayoutVars>
      </dgm:prSet>
      <dgm:spPr/>
    </dgm:pt>
    <dgm:pt modelId="{B0DA0A70-5863-4DA8-A69D-1417D93F6D75}" type="pres">
      <dgm:prSet presAssocID="{57B98B81-4380-45DA-B37D-F91C98EE35FF}" presName="Name8" presStyleCnt="0"/>
      <dgm:spPr/>
    </dgm:pt>
    <dgm:pt modelId="{FEDD27DA-090D-41AC-B295-79381C9FAEA8}" type="pres">
      <dgm:prSet presAssocID="{57B98B81-4380-45DA-B37D-F91C98EE35FF}" presName="level" presStyleLbl="node1" presStyleIdx="0" presStyleCnt="4" custScaleY="142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B7BDC-DC42-44D9-ADBF-CDDD041A3236}" type="pres">
      <dgm:prSet presAssocID="{57B98B81-4380-45DA-B37D-F91C98EE35F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303ED-69E6-418D-8A83-D44E20F2C614}" type="pres">
      <dgm:prSet presAssocID="{EA38C9E8-7C5C-4BF0-B027-175800E10AE4}" presName="Name8" presStyleCnt="0"/>
      <dgm:spPr/>
    </dgm:pt>
    <dgm:pt modelId="{7EF794D9-F58B-4EBE-A571-5386F655E26D}" type="pres">
      <dgm:prSet presAssocID="{EA38C9E8-7C5C-4BF0-B027-175800E10AE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0FDC9-FAD4-4C5A-9B4D-E43025460840}" type="pres">
      <dgm:prSet presAssocID="{EA38C9E8-7C5C-4BF0-B027-175800E10A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EC66A-E143-4D6A-8A02-5171CF6E21BE}" type="pres">
      <dgm:prSet presAssocID="{1B5EAE32-C8FE-49F6-BA1B-43AC4E9026C7}" presName="Name8" presStyleCnt="0"/>
      <dgm:spPr/>
    </dgm:pt>
    <dgm:pt modelId="{A3ED41A3-3900-4425-B3EC-D6B7016E1C21}" type="pres">
      <dgm:prSet presAssocID="{1B5EAE32-C8FE-49F6-BA1B-43AC4E9026C7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29372-E9B8-47D0-9A59-AFD46107F292}" type="pres">
      <dgm:prSet presAssocID="{1B5EAE32-C8FE-49F6-BA1B-43AC4E9026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2F8A0-EB69-4BD2-A6FB-CFFBE51340FD}" type="pres">
      <dgm:prSet presAssocID="{D6F05F33-C03A-4F72-B9BF-44B29D767D72}" presName="Name8" presStyleCnt="0"/>
      <dgm:spPr/>
    </dgm:pt>
    <dgm:pt modelId="{62465D2C-C81E-4627-B00E-27A6DE0B3644}" type="pres">
      <dgm:prSet presAssocID="{D6F05F33-C03A-4F72-B9BF-44B29D767D7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AAD33-69E3-40C0-A56F-4DE4F5694F3D}" type="pres">
      <dgm:prSet presAssocID="{D6F05F33-C03A-4F72-B9BF-44B29D767D7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9E83F1-F27D-4836-AC19-A094CDD9C5C0}" type="presOf" srcId="{57B98B81-4380-45DA-B37D-F91C98EE35FF}" destId="{AF9B7BDC-DC42-44D9-ADBF-CDDD041A3236}" srcOrd="1" destOrd="0" presId="urn:microsoft.com/office/officeart/2005/8/layout/pyramid1"/>
    <dgm:cxn modelId="{42D7B2E3-677A-47BF-ACDC-03FBEE313061}" srcId="{0A0841E1-D102-412B-B686-75E6DA3CC9D5}" destId="{EA38C9E8-7C5C-4BF0-B027-175800E10AE4}" srcOrd="1" destOrd="0" parTransId="{D5184CC0-50D3-4B38-B742-1577BB1AEFED}" sibTransId="{B6CC3459-2F5D-49AD-A237-6D6C1B333A55}"/>
    <dgm:cxn modelId="{89F30333-8F47-4B51-85AD-F437A38DCA90}" srcId="{0A0841E1-D102-412B-B686-75E6DA3CC9D5}" destId="{1B5EAE32-C8FE-49F6-BA1B-43AC4E9026C7}" srcOrd="2" destOrd="0" parTransId="{11D8950A-D66C-4F4E-8EC0-2C6E52F37D69}" sibTransId="{18100D05-9DBF-48F3-8BF5-DB097C6C4C36}"/>
    <dgm:cxn modelId="{DE2ED419-1757-4C63-9008-1807E5D846A7}" srcId="{0A0841E1-D102-412B-B686-75E6DA3CC9D5}" destId="{D6F05F33-C03A-4F72-B9BF-44B29D767D72}" srcOrd="3" destOrd="0" parTransId="{30EFB530-5CB7-4B44-912F-2B1A2169CFB8}" sibTransId="{15F6BDED-62A3-4691-BB80-90F7A58CD03C}"/>
    <dgm:cxn modelId="{1ED298D9-F5BA-47F3-B13D-8D6748BDD74E}" srcId="{0A0841E1-D102-412B-B686-75E6DA3CC9D5}" destId="{57B98B81-4380-45DA-B37D-F91C98EE35FF}" srcOrd="0" destOrd="0" parTransId="{329E6937-33D0-4433-AD1C-792517911E53}" sibTransId="{CA18EA4E-4C08-42F1-8799-3E4581DDAE25}"/>
    <dgm:cxn modelId="{AB31F186-706C-43B4-B16A-BA5E41303FC7}" type="presOf" srcId="{57B98B81-4380-45DA-B37D-F91C98EE35FF}" destId="{FEDD27DA-090D-41AC-B295-79381C9FAEA8}" srcOrd="0" destOrd="0" presId="urn:microsoft.com/office/officeart/2005/8/layout/pyramid1"/>
    <dgm:cxn modelId="{BC5CF8A8-6815-4BBD-AB98-4EFB1B4A7E32}" type="presOf" srcId="{1B5EAE32-C8FE-49F6-BA1B-43AC4E9026C7}" destId="{EDD29372-E9B8-47D0-9A59-AFD46107F292}" srcOrd="1" destOrd="0" presId="urn:microsoft.com/office/officeart/2005/8/layout/pyramid1"/>
    <dgm:cxn modelId="{7DC1376E-6F31-44FC-A23F-039092BE86C9}" type="presOf" srcId="{1B5EAE32-C8FE-49F6-BA1B-43AC4E9026C7}" destId="{A3ED41A3-3900-4425-B3EC-D6B7016E1C21}" srcOrd="0" destOrd="0" presId="urn:microsoft.com/office/officeart/2005/8/layout/pyramid1"/>
    <dgm:cxn modelId="{B3C91689-6B12-49E6-8D9A-0C991CB973F0}" type="presOf" srcId="{EA38C9E8-7C5C-4BF0-B027-175800E10AE4}" destId="{3090FDC9-FAD4-4C5A-9B4D-E43025460840}" srcOrd="1" destOrd="0" presId="urn:microsoft.com/office/officeart/2005/8/layout/pyramid1"/>
    <dgm:cxn modelId="{1157A0A3-63F3-4B2F-A95C-480F27046831}" type="presOf" srcId="{EA38C9E8-7C5C-4BF0-B027-175800E10AE4}" destId="{7EF794D9-F58B-4EBE-A571-5386F655E26D}" srcOrd="0" destOrd="0" presId="urn:microsoft.com/office/officeart/2005/8/layout/pyramid1"/>
    <dgm:cxn modelId="{00E58219-6B9A-46BE-850D-12A7E4245DC4}" type="presOf" srcId="{D6F05F33-C03A-4F72-B9BF-44B29D767D72}" destId="{1DBAAD33-69E3-40C0-A56F-4DE4F5694F3D}" srcOrd="1" destOrd="0" presId="urn:microsoft.com/office/officeart/2005/8/layout/pyramid1"/>
    <dgm:cxn modelId="{33629FFC-B010-423D-8F42-B8041A584A27}" type="presOf" srcId="{0A0841E1-D102-412B-B686-75E6DA3CC9D5}" destId="{8CF657FD-DDE7-49B7-AFCA-FFEE80843EE5}" srcOrd="0" destOrd="0" presId="urn:microsoft.com/office/officeart/2005/8/layout/pyramid1"/>
    <dgm:cxn modelId="{DDE7A00A-A6AC-4614-B77C-458F7FD41CD8}" type="presOf" srcId="{D6F05F33-C03A-4F72-B9BF-44B29D767D72}" destId="{62465D2C-C81E-4627-B00E-27A6DE0B3644}" srcOrd="0" destOrd="0" presId="urn:microsoft.com/office/officeart/2005/8/layout/pyramid1"/>
    <dgm:cxn modelId="{D636AA8A-F117-4D35-8E1F-27A3709FB7EC}" type="presParOf" srcId="{8CF657FD-DDE7-49B7-AFCA-FFEE80843EE5}" destId="{B0DA0A70-5863-4DA8-A69D-1417D93F6D75}" srcOrd="0" destOrd="0" presId="urn:microsoft.com/office/officeart/2005/8/layout/pyramid1"/>
    <dgm:cxn modelId="{175A756E-9A73-42EB-9CB0-B94AC7AC20DF}" type="presParOf" srcId="{B0DA0A70-5863-4DA8-A69D-1417D93F6D75}" destId="{FEDD27DA-090D-41AC-B295-79381C9FAEA8}" srcOrd="0" destOrd="0" presId="urn:microsoft.com/office/officeart/2005/8/layout/pyramid1"/>
    <dgm:cxn modelId="{18893610-7EDE-4529-A8BF-968B6738C186}" type="presParOf" srcId="{B0DA0A70-5863-4DA8-A69D-1417D93F6D75}" destId="{AF9B7BDC-DC42-44D9-ADBF-CDDD041A3236}" srcOrd="1" destOrd="0" presId="urn:microsoft.com/office/officeart/2005/8/layout/pyramid1"/>
    <dgm:cxn modelId="{B4E2A0AF-604B-443F-9793-5977C1C060C0}" type="presParOf" srcId="{8CF657FD-DDE7-49B7-AFCA-FFEE80843EE5}" destId="{494303ED-69E6-418D-8A83-D44E20F2C614}" srcOrd="1" destOrd="0" presId="urn:microsoft.com/office/officeart/2005/8/layout/pyramid1"/>
    <dgm:cxn modelId="{E884D50B-3951-4EDF-9566-C79A71937FAA}" type="presParOf" srcId="{494303ED-69E6-418D-8A83-D44E20F2C614}" destId="{7EF794D9-F58B-4EBE-A571-5386F655E26D}" srcOrd="0" destOrd="0" presId="urn:microsoft.com/office/officeart/2005/8/layout/pyramid1"/>
    <dgm:cxn modelId="{4A75430B-9E2C-4F40-8322-085E52AEDB0F}" type="presParOf" srcId="{494303ED-69E6-418D-8A83-D44E20F2C614}" destId="{3090FDC9-FAD4-4C5A-9B4D-E43025460840}" srcOrd="1" destOrd="0" presId="urn:microsoft.com/office/officeart/2005/8/layout/pyramid1"/>
    <dgm:cxn modelId="{EDF590AB-0329-4B39-959B-DFE1BDF1CC90}" type="presParOf" srcId="{8CF657FD-DDE7-49B7-AFCA-FFEE80843EE5}" destId="{5CBEC66A-E143-4D6A-8A02-5171CF6E21BE}" srcOrd="2" destOrd="0" presId="urn:microsoft.com/office/officeart/2005/8/layout/pyramid1"/>
    <dgm:cxn modelId="{4F4BC303-619D-4EAB-B3CD-710DE39C85A9}" type="presParOf" srcId="{5CBEC66A-E143-4D6A-8A02-5171CF6E21BE}" destId="{A3ED41A3-3900-4425-B3EC-D6B7016E1C21}" srcOrd="0" destOrd="0" presId="urn:microsoft.com/office/officeart/2005/8/layout/pyramid1"/>
    <dgm:cxn modelId="{BEF81355-FFB6-47F0-84FB-071750544504}" type="presParOf" srcId="{5CBEC66A-E143-4D6A-8A02-5171CF6E21BE}" destId="{EDD29372-E9B8-47D0-9A59-AFD46107F292}" srcOrd="1" destOrd="0" presId="urn:microsoft.com/office/officeart/2005/8/layout/pyramid1"/>
    <dgm:cxn modelId="{8E62B1DD-4B86-42FA-BB99-2B0F942149AF}" type="presParOf" srcId="{8CF657FD-DDE7-49B7-AFCA-FFEE80843EE5}" destId="{5572F8A0-EB69-4BD2-A6FB-CFFBE51340FD}" srcOrd="3" destOrd="0" presId="urn:microsoft.com/office/officeart/2005/8/layout/pyramid1"/>
    <dgm:cxn modelId="{67CAEBFE-0410-47FF-A497-0D936856B6F6}" type="presParOf" srcId="{5572F8A0-EB69-4BD2-A6FB-CFFBE51340FD}" destId="{62465D2C-C81E-4627-B00E-27A6DE0B3644}" srcOrd="0" destOrd="0" presId="urn:microsoft.com/office/officeart/2005/8/layout/pyramid1"/>
    <dgm:cxn modelId="{36985B69-37B3-4214-9A24-412F010CD7C7}" type="presParOf" srcId="{5572F8A0-EB69-4BD2-A6FB-CFFBE51340FD}" destId="{1DBAAD33-69E3-40C0-A56F-4DE4F5694F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DA7B9-3142-45ED-8F8C-AAB87C4A3921}" type="doc">
      <dgm:prSet loTypeId="urn:microsoft.com/office/officeart/2005/8/layout/vList4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F8DDF29-823A-4F76-9B5A-63888DC202EE}">
      <dgm:prSet phldrT="[Текст]"/>
      <dgm:spPr/>
      <dgm:t>
        <a:bodyPr/>
        <a:lstStyle/>
        <a:p>
          <a:r>
            <a:rPr lang="uk-UA" dirty="0" smtClean="0"/>
            <a:t>Текстові</a:t>
          </a:r>
          <a:endParaRPr lang="ru-RU" dirty="0"/>
        </a:p>
      </dgm:t>
    </dgm:pt>
    <dgm:pt modelId="{314F6FF9-05EB-4EEB-BD8C-FF1DD0C07C3B}" type="parTrans" cxnId="{F714970E-79EF-426F-95A1-2F69B88D1BD6}">
      <dgm:prSet/>
      <dgm:spPr/>
      <dgm:t>
        <a:bodyPr/>
        <a:lstStyle/>
        <a:p>
          <a:endParaRPr lang="ru-RU"/>
        </a:p>
      </dgm:t>
    </dgm:pt>
    <dgm:pt modelId="{4A3988F2-0C0D-4857-95DB-1AED1C48DC62}" type="sibTrans" cxnId="{F714970E-79EF-426F-95A1-2F69B88D1BD6}">
      <dgm:prSet/>
      <dgm:spPr/>
      <dgm:t>
        <a:bodyPr/>
        <a:lstStyle/>
        <a:p>
          <a:endParaRPr lang="ru-RU"/>
        </a:p>
      </dgm:t>
    </dgm:pt>
    <dgm:pt modelId="{03D73457-59F2-4193-80DD-3C743F40783A}">
      <dgm:prSet phldrT="[Текст]"/>
      <dgm:spPr/>
      <dgm:t>
        <a:bodyPr/>
        <a:lstStyle/>
        <a:p>
          <a:r>
            <a:rPr lang="uk-UA" dirty="0" smtClean="0"/>
            <a:t>Статті, реферати, прозові й віршовані твори тощо</a:t>
          </a:r>
          <a:endParaRPr lang="ru-RU" dirty="0"/>
        </a:p>
      </dgm:t>
    </dgm:pt>
    <dgm:pt modelId="{757BA47C-618B-474C-A19F-2A65F2261CDF}" type="parTrans" cxnId="{708F388B-1739-4984-9815-174EBD319BF2}">
      <dgm:prSet/>
      <dgm:spPr/>
      <dgm:t>
        <a:bodyPr/>
        <a:lstStyle/>
        <a:p>
          <a:endParaRPr lang="ru-RU"/>
        </a:p>
      </dgm:t>
    </dgm:pt>
    <dgm:pt modelId="{D9F6E35B-A015-4F49-900B-F32AEFAF4AD5}" type="sibTrans" cxnId="{708F388B-1739-4984-9815-174EBD319BF2}">
      <dgm:prSet/>
      <dgm:spPr/>
      <dgm:t>
        <a:bodyPr/>
        <a:lstStyle/>
        <a:p>
          <a:endParaRPr lang="ru-RU"/>
        </a:p>
      </dgm:t>
    </dgm:pt>
    <dgm:pt modelId="{DDCCAEF1-F6F3-4E88-A7B3-48637B7DC067}">
      <dgm:prSet phldrT="[Текст]"/>
      <dgm:spPr/>
      <dgm:t>
        <a:bodyPr/>
        <a:lstStyle/>
        <a:p>
          <a:r>
            <a:rPr lang="uk-UA" dirty="0" smtClean="0"/>
            <a:t>Числові</a:t>
          </a:r>
          <a:endParaRPr lang="ru-RU" dirty="0"/>
        </a:p>
      </dgm:t>
    </dgm:pt>
    <dgm:pt modelId="{DFA4AD0B-CDAA-47E2-A468-62548AB92285}" type="parTrans" cxnId="{5B6C9736-01A4-4CB3-964E-34D841822A2E}">
      <dgm:prSet/>
      <dgm:spPr/>
      <dgm:t>
        <a:bodyPr/>
        <a:lstStyle/>
        <a:p>
          <a:endParaRPr lang="ru-RU"/>
        </a:p>
      </dgm:t>
    </dgm:pt>
    <dgm:pt modelId="{A07B6EE7-888E-4B51-9929-B610CD4B1239}" type="sibTrans" cxnId="{5B6C9736-01A4-4CB3-964E-34D841822A2E}">
      <dgm:prSet/>
      <dgm:spPr/>
      <dgm:t>
        <a:bodyPr/>
        <a:lstStyle/>
        <a:p>
          <a:endParaRPr lang="ru-RU"/>
        </a:p>
      </dgm:t>
    </dgm:pt>
    <dgm:pt modelId="{D36815ED-269C-46C0-90B9-3696F90E70ED}">
      <dgm:prSet phldrT="[Текст]"/>
      <dgm:spPr/>
      <dgm:t>
        <a:bodyPr/>
        <a:lstStyle/>
        <a:p>
          <a:r>
            <a:rPr lang="uk-UA" dirty="0" smtClean="0"/>
            <a:t>Температура повітря, швидкість вітру, сила землетрусу, висота гори, вік людини, відстань між містами тощо</a:t>
          </a:r>
          <a:endParaRPr lang="ru-RU" dirty="0"/>
        </a:p>
      </dgm:t>
    </dgm:pt>
    <dgm:pt modelId="{DFC148C1-C775-4E4C-A874-316CBBA88319}" type="parTrans" cxnId="{A8A03FB0-FCAD-49F5-BBB6-974D9BBDCE2D}">
      <dgm:prSet/>
      <dgm:spPr/>
      <dgm:t>
        <a:bodyPr/>
        <a:lstStyle/>
        <a:p>
          <a:endParaRPr lang="ru-RU"/>
        </a:p>
      </dgm:t>
    </dgm:pt>
    <dgm:pt modelId="{D6BD2993-13E7-4B68-A2A5-4CED7A002F02}" type="sibTrans" cxnId="{A8A03FB0-FCAD-49F5-BBB6-974D9BBDCE2D}">
      <dgm:prSet/>
      <dgm:spPr/>
      <dgm:t>
        <a:bodyPr/>
        <a:lstStyle/>
        <a:p>
          <a:endParaRPr lang="ru-RU"/>
        </a:p>
      </dgm:t>
    </dgm:pt>
    <dgm:pt modelId="{1A18DF26-5F9C-48A1-9CF0-2F6EC60C8713}">
      <dgm:prSet phldrT="[Текст]"/>
      <dgm:spPr/>
      <dgm:t>
        <a:bodyPr/>
        <a:lstStyle/>
        <a:p>
          <a:r>
            <a:rPr lang="uk-UA" dirty="0" smtClean="0"/>
            <a:t>Графічні</a:t>
          </a:r>
          <a:endParaRPr lang="ru-RU" dirty="0"/>
        </a:p>
      </dgm:t>
    </dgm:pt>
    <dgm:pt modelId="{8867FD95-268B-4A4A-AA02-3D34ADFAFF44}" type="parTrans" cxnId="{A5538860-C649-4BCD-B7E0-FA7FCD961631}">
      <dgm:prSet/>
      <dgm:spPr/>
      <dgm:t>
        <a:bodyPr/>
        <a:lstStyle/>
        <a:p>
          <a:endParaRPr lang="ru-RU"/>
        </a:p>
      </dgm:t>
    </dgm:pt>
    <dgm:pt modelId="{708CFB19-9544-4013-A4D9-37A79280A43C}" type="sibTrans" cxnId="{A5538860-C649-4BCD-B7E0-FA7FCD961631}">
      <dgm:prSet/>
      <dgm:spPr/>
      <dgm:t>
        <a:bodyPr/>
        <a:lstStyle/>
        <a:p>
          <a:endParaRPr lang="ru-RU"/>
        </a:p>
      </dgm:t>
    </dgm:pt>
    <dgm:pt modelId="{0A1DDBA8-475F-4F99-A5BE-ACFBA7B34A52}">
      <dgm:prSet phldrT="[Текст]"/>
      <dgm:spPr/>
      <dgm:t>
        <a:bodyPr/>
        <a:lstStyle/>
        <a:p>
          <a:r>
            <a:rPr lang="uk-UA" dirty="0" smtClean="0"/>
            <a:t>Графіки, діаграми, піктограми, дорожні знаки, малюнки, картинки, фотографії тощо</a:t>
          </a:r>
          <a:endParaRPr lang="ru-RU" dirty="0"/>
        </a:p>
      </dgm:t>
    </dgm:pt>
    <dgm:pt modelId="{36D481BB-70F1-4017-B8FC-F5FB890B5C80}" type="parTrans" cxnId="{2B1323C9-3BD1-49A5-B3DA-F9EAD6063030}">
      <dgm:prSet/>
      <dgm:spPr/>
      <dgm:t>
        <a:bodyPr/>
        <a:lstStyle/>
        <a:p>
          <a:endParaRPr lang="ru-RU"/>
        </a:p>
      </dgm:t>
    </dgm:pt>
    <dgm:pt modelId="{787A9A94-504B-40BE-A466-59231B4BC612}" type="sibTrans" cxnId="{2B1323C9-3BD1-49A5-B3DA-F9EAD6063030}">
      <dgm:prSet/>
      <dgm:spPr/>
      <dgm:t>
        <a:bodyPr/>
        <a:lstStyle/>
        <a:p>
          <a:endParaRPr lang="ru-RU"/>
        </a:p>
      </dgm:t>
    </dgm:pt>
    <dgm:pt modelId="{DC1971D3-46C4-4BEC-9748-764DD0F255F8}">
      <dgm:prSet phldrT="[Текст]"/>
      <dgm:spPr/>
      <dgm:t>
        <a:bodyPr/>
        <a:lstStyle/>
        <a:p>
          <a:r>
            <a:rPr lang="uk-UA" dirty="0" smtClean="0"/>
            <a:t>Звукові </a:t>
          </a:r>
          <a:endParaRPr lang="ru-RU" dirty="0"/>
        </a:p>
      </dgm:t>
    </dgm:pt>
    <dgm:pt modelId="{92F3B0DA-2D10-473F-9C27-3A1D7033F245}" type="parTrans" cxnId="{0FFB0BBF-38BB-44C1-BADA-3E8C8DF7E9B6}">
      <dgm:prSet/>
      <dgm:spPr/>
      <dgm:t>
        <a:bodyPr/>
        <a:lstStyle/>
        <a:p>
          <a:endParaRPr lang="ru-RU"/>
        </a:p>
      </dgm:t>
    </dgm:pt>
    <dgm:pt modelId="{FDF78B7C-17CD-4A2D-AA64-9188B523652F}" type="sibTrans" cxnId="{0FFB0BBF-38BB-44C1-BADA-3E8C8DF7E9B6}">
      <dgm:prSet/>
      <dgm:spPr/>
      <dgm:t>
        <a:bodyPr/>
        <a:lstStyle/>
        <a:p>
          <a:endParaRPr lang="ru-RU"/>
        </a:p>
      </dgm:t>
    </dgm:pt>
    <dgm:pt modelId="{691BB31B-785A-4FBC-A5E2-4A23A70BA6FC}">
      <dgm:prSet phldrT="[Текст]"/>
      <dgm:spPr/>
      <dgm:t>
        <a:bodyPr/>
        <a:lstStyle/>
        <a:p>
          <a:r>
            <a:rPr lang="uk-UA" dirty="0" smtClean="0"/>
            <a:t>Умовні жести, сигнали</a:t>
          </a:r>
          <a:endParaRPr lang="ru-RU" dirty="0"/>
        </a:p>
      </dgm:t>
    </dgm:pt>
    <dgm:pt modelId="{71CA52C6-A77D-485B-B46F-362BC82DF3ED}" type="parTrans" cxnId="{00304E84-DD16-41BF-B0C9-832FDDD7D8F8}">
      <dgm:prSet/>
      <dgm:spPr/>
      <dgm:t>
        <a:bodyPr/>
        <a:lstStyle/>
        <a:p>
          <a:endParaRPr lang="ru-RU"/>
        </a:p>
      </dgm:t>
    </dgm:pt>
    <dgm:pt modelId="{BA1053E8-D534-4C7F-B357-FAF1C2C0E19F}" type="sibTrans" cxnId="{00304E84-DD16-41BF-B0C9-832FDDD7D8F8}">
      <dgm:prSet/>
      <dgm:spPr/>
      <dgm:t>
        <a:bodyPr/>
        <a:lstStyle/>
        <a:p>
          <a:endParaRPr lang="ru-RU"/>
        </a:p>
      </dgm:t>
    </dgm:pt>
    <dgm:pt modelId="{B469A176-33E9-457F-8EF6-55973ED27CF1}">
      <dgm:prSet phldrT="[Текст]"/>
      <dgm:spPr/>
      <dgm:t>
        <a:bodyPr/>
        <a:lstStyle/>
        <a:p>
          <a:r>
            <a:rPr lang="uk-UA" dirty="0" smtClean="0"/>
            <a:t>Комбіновані</a:t>
          </a:r>
          <a:endParaRPr lang="ru-RU" dirty="0"/>
        </a:p>
      </dgm:t>
    </dgm:pt>
    <dgm:pt modelId="{D53A5C9A-A1E8-4B8C-BB58-A27963279316}" type="parTrans" cxnId="{3525316B-8B66-42D9-9C62-C787A7675DCA}">
      <dgm:prSet/>
      <dgm:spPr/>
      <dgm:t>
        <a:bodyPr/>
        <a:lstStyle/>
        <a:p>
          <a:endParaRPr lang="ru-RU"/>
        </a:p>
      </dgm:t>
    </dgm:pt>
    <dgm:pt modelId="{FB283C71-F9A0-4EEF-9F3F-AE8D38282FD7}" type="sibTrans" cxnId="{3525316B-8B66-42D9-9C62-C787A7675DCA}">
      <dgm:prSet/>
      <dgm:spPr/>
      <dgm:t>
        <a:bodyPr/>
        <a:lstStyle/>
        <a:p>
          <a:endParaRPr lang="ru-RU"/>
        </a:p>
      </dgm:t>
    </dgm:pt>
    <dgm:pt modelId="{194B3105-6E8E-42A8-9658-AC85E0F7F74B}">
      <dgm:prSet phldrT="[Текст]"/>
      <dgm:spPr/>
      <dgm:t>
        <a:bodyPr/>
        <a:lstStyle/>
        <a:p>
          <a:r>
            <a:rPr lang="uk-UA" dirty="0" smtClean="0"/>
            <a:t> оголошення по радіо або по телебаченню, сигнали автомобіля, дзвінок на перерву, музичні твори,сміх дитини тощо</a:t>
          </a:r>
          <a:endParaRPr lang="ru-RU" dirty="0"/>
        </a:p>
      </dgm:t>
    </dgm:pt>
    <dgm:pt modelId="{A89B92AF-23A1-4D44-918C-95BEE9C72D5C}" type="parTrans" cxnId="{8FDEB12E-6071-4853-8345-F3DAA338D96B}">
      <dgm:prSet/>
      <dgm:spPr/>
      <dgm:t>
        <a:bodyPr/>
        <a:lstStyle/>
        <a:p>
          <a:endParaRPr lang="ru-RU"/>
        </a:p>
      </dgm:t>
    </dgm:pt>
    <dgm:pt modelId="{6314604E-D473-4BD6-B2B6-5A5D3B99B35A}" type="sibTrans" cxnId="{8FDEB12E-6071-4853-8345-F3DAA338D96B}">
      <dgm:prSet/>
      <dgm:spPr/>
      <dgm:t>
        <a:bodyPr/>
        <a:lstStyle/>
        <a:p>
          <a:endParaRPr lang="ru-RU"/>
        </a:p>
      </dgm:t>
    </dgm:pt>
    <dgm:pt modelId="{D1B0E18F-04BF-447A-9FAF-A1B4143950EA}">
      <dgm:prSet phldrT="[Текст]"/>
      <dgm:spPr/>
      <dgm:t>
        <a:bodyPr/>
        <a:lstStyle/>
        <a:p>
          <a:r>
            <a:rPr lang="uk-UA" dirty="0" smtClean="0"/>
            <a:t>Хитання головою на знак згоди, жести мови глухонімих, сигнали світлофора, сигнали семафорної азбуки на флоті тощо</a:t>
          </a:r>
          <a:endParaRPr lang="ru-RU" dirty="0"/>
        </a:p>
      </dgm:t>
    </dgm:pt>
    <dgm:pt modelId="{10C31BCE-BBAC-42E0-90C8-AB49FB0CB90B}" type="parTrans" cxnId="{6C88BFA7-B29C-4D34-B36F-70727486BE45}">
      <dgm:prSet/>
      <dgm:spPr/>
      <dgm:t>
        <a:bodyPr/>
        <a:lstStyle/>
        <a:p>
          <a:endParaRPr lang="ru-RU"/>
        </a:p>
      </dgm:t>
    </dgm:pt>
    <dgm:pt modelId="{707BBB1C-93AE-4C66-AAF4-F08360F2A71A}" type="sibTrans" cxnId="{6C88BFA7-B29C-4D34-B36F-70727486BE45}">
      <dgm:prSet/>
      <dgm:spPr/>
      <dgm:t>
        <a:bodyPr/>
        <a:lstStyle/>
        <a:p>
          <a:endParaRPr lang="ru-RU"/>
        </a:p>
      </dgm:t>
    </dgm:pt>
    <dgm:pt modelId="{43CCA198-D1AD-4DA9-9C32-AEE356DD089F}">
      <dgm:prSet phldrT="[Текст]"/>
      <dgm:spPr/>
      <dgm:t>
        <a:bodyPr/>
        <a:lstStyle/>
        <a:p>
          <a:r>
            <a:rPr lang="uk-UA" dirty="0" smtClean="0"/>
            <a:t>Поєднання кількох із зазначених вище</a:t>
          </a:r>
          <a:endParaRPr lang="ru-RU" dirty="0"/>
        </a:p>
      </dgm:t>
    </dgm:pt>
    <dgm:pt modelId="{D47BDE32-5BA5-4FC5-B170-AEB1E2D06245}" type="parTrans" cxnId="{57BABCB0-8F5A-4A4C-A06A-EA58084AACF8}">
      <dgm:prSet/>
      <dgm:spPr/>
      <dgm:t>
        <a:bodyPr/>
        <a:lstStyle/>
        <a:p>
          <a:endParaRPr lang="ru-RU"/>
        </a:p>
      </dgm:t>
    </dgm:pt>
    <dgm:pt modelId="{AB2A904D-C23D-457A-9A9C-9E70FF3985FC}" type="sibTrans" cxnId="{57BABCB0-8F5A-4A4C-A06A-EA58084AACF8}">
      <dgm:prSet/>
      <dgm:spPr/>
      <dgm:t>
        <a:bodyPr/>
        <a:lstStyle/>
        <a:p>
          <a:endParaRPr lang="ru-RU"/>
        </a:p>
      </dgm:t>
    </dgm:pt>
    <dgm:pt modelId="{C537AF55-F915-4196-8E11-0A9EA1A489CE}" type="pres">
      <dgm:prSet presAssocID="{5F4DA7B9-3142-45ED-8F8C-AAB87C4A392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B8984-09BF-4D51-8327-316B145C8AA8}" type="pres">
      <dgm:prSet presAssocID="{3F8DDF29-823A-4F76-9B5A-63888DC202EE}" presName="comp" presStyleCnt="0"/>
      <dgm:spPr/>
      <dgm:t>
        <a:bodyPr/>
        <a:lstStyle/>
        <a:p>
          <a:endParaRPr lang="ru-RU"/>
        </a:p>
      </dgm:t>
    </dgm:pt>
    <dgm:pt modelId="{D05A3CEC-8827-49B8-91A4-4EE4F5E06A36}" type="pres">
      <dgm:prSet presAssocID="{3F8DDF29-823A-4F76-9B5A-63888DC202EE}" presName="box" presStyleLbl="node1" presStyleIdx="0" presStyleCnt="6"/>
      <dgm:spPr/>
      <dgm:t>
        <a:bodyPr/>
        <a:lstStyle/>
        <a:p>
          <a:endParaRPr lang="ru-RU"/>
        </a:p>
      </dgm:t>
    </dgm:pt>
    <dgm:pt modelId="{99F7620B-293F-4AB8-BBEF-858812470C85}" type="pres">
      <dgm:prSet presAssocID="{3F8DDF29-823A-4F76-9B5A-63888DC202EE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33F13F-235D-4D2E-8653-890E3F65D9F3}" type="pres">
      <dgm:prSet presAssocID="{3F8DDF29-823A-4F76-9B5A-63888DC202E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F5DAB-9994-4702-8C0E-9278DF685291}" type="pres">
      <dgm:prSet presAssocID="{4A3988F2-0C0D-4857-95DB-1AED1C48DC62}" presName="spacer" presStyleCnt="0"/>
      <dgm:spPr/>
      <dgm:t>
        <a:bodyPr/>
        <a:lstStyle/>
        <a:p>
          <a:endParaRPr lang="ru-RU"/>
        </a:p>
      </dgm:t>
    </dgm:pt>
    <dgm:pt modelId="{6C3BCE9C-1BB4-45EB-9BDF-06D3B57EB728}" type="pres">
      <dgm:prSet presAssocID="{DDCCAEF1-F6F3-4E88-A7B3-48637B7DC067}" presName="comp" presStyleCnt="0"/>
      <dgm:spPr/>
      <dgm:t>
        <a:bodyPr/>
        <a:lstStyle/>
        <a:p>
          <a:endParaRPr lang="ru-RU"/>
        </a:p>
      </dgm:t>
    </dgm:pt>
    <dgm:pt modelId="{EC307DDD-A0E6-48EA-AE05-92261E9A95C3}" type="pres">
      <dgm:prSet presAssocID="{DDCCAEF1-F6F3-4E88-A7B3-48637B7DC067}" presName="box" presStyleLbl="node1" presStyleIdx="1" presStyleCnt="6" custLinFactNeighborX="-1835" custLinFactNeighborY="770"/>
      <dgm:spPr/>
      <dgm:t>
        <a:bodyPr/>
        <a:lstStyle/>
        <a:p>
          <a:endParaRPr lang="ru-RU"/>
        </a:p>
      </dgm:t>
    </dgm:pt>
    <dgm:pt modelId="{E19D768E-922E-402A-8954-344DD9F426C5}" type="pres">
      <dgm:prSet presAssocID="{DDCCAEF1-F6F3-4E88-A7B3-48637B7DC06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B237E6-58D9-44CD-BB8D-41A497C020CA}" type="pres">
      <dgm:prSet presAssocID="{DDCCAEF1-F6F3-4E88-A7B3-48637B7DC06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4976E-5F5C-4840-A16D-F9883251FBD9}" type="pres">
      <dgm:prSet presAssocID="{A07B6EE7-888E-4B51-9929-B610CD4B1239}" presName="spacer" presStyleCnt="0"/>
      <dgm:spPr/>
      <dgm:t>
        <a:bodyPr/>
        <a:lstStyle/>
        <a:p>
          <a:endParaRPr lang="ru-RU"/>
        </a:p>
      </dgm:t>
    </dgm:pt>
    <dgm:pt modelId="{8EE23A56-B97C-41C1-8CB6-B9E47C91A90E}" type="pres">
      <dgm:prSet presAssocID="{1A18DF26-5F9C-48A1-9CF0-2F6EC60C8713}" presName="comp" presStyleCnt="0"/>
      <dgm:spPr/>
      <dgm:t>
        <a:bodyPr/>
        <a:lstStyle/>
        <a:p>
          <a:endParaRPr lang="ru-RU"/>
        </a:p>
      </dgm:t>
    </dgm:pt>
    <dgm:pt modelId="{05DB7747-2531-417D-ABBD-E12AF70ED749}" type="pres">
      <dgm:prSet presAssocID="{1A18DF26-5F9C-48A1-9CF0-2F6EC60C8713}" presName="box" presStyleLbl="node1" presStyleIdx="2" presStyleCnt="6" custScaleY="96046"/>
      <dgm:spPr/>
      <dgm:t>
        <a:bodyPr/>
        <a:lstStyle/>
        <a:p>
          <a:endParaRPr lang="ru-RU"/>
        </a:p>
      </dgm:t>
    </dgm:pt>
    <dgm:pt modelId="{3B312BF1-9D0E-4444-A9A1-E07957FF16DA}" type="pres">
      <dgm:prSet presAssocID="{1A18DF26-5F9C-48A1-9CF0-2F6EC60C8713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42FFDA6-F1E2-466D-A607-FA3951495BE2}" type="pres">
      <dgm:prSet presAssocID="{1A18DF26-5F9C-48A1-9CF0-2F6EC60C871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25E29-644A-4A1C-A4D6-54511535CC37}" type="pres">
      <dgm:prSet presAssocID="{708CFB19-9544-4013-A4D9-37A79280A43C}" presName="spacer" presStyleCnt="0"/>
      <dgm:spPr/>
      <dgm:t>
        <a:bodyPr/>
        <a:lstStyle/>
        <a:p>
          <a:endParaRPr lang="ru-RU"/>
        </a:p>
      </dgm:t>
    </dgm:pt>
    <dgm:pt modelId="{DE51F931-390C-4D62-967B-7D6911A3285F}" type="pres">
      <dgm:prSet presAssocID="{DC1971D3-46C4-4BEC-9748-764DD0F255F8}" presName="comp" presStyleCnt="0"/>
      <dgm:spPr/>
      <dgm:t>
        <a:bodyPr/>
        <a:lstStyle/>
        <a:p>
          <a:endParaRPr lang="ru-RU"/>
        </a:p>
      </dgm:t>
    </dgm:pt>
    <dgm:pt modelId="{ACC067E5-5182-4220-99FF-3590F567A5AB}" type="pres">
      <dgm:prSet presAssocID="{DC1971D3-46C4-4BEC-9748-764DD0F255F8}" presName="box" presStyleLbl="node1" presStyleIdx="3" presStyleCnt="6" custLinFactNeighborY="1666"/>
      <dgm:spPr/>
      <dgm:t>
        <a:bodyPr/>
        <a:lstStyle/>
        <a:p>
          <a:endParaRPr lang="ru-RU"/>
        </a:p>
      </dgm:t>
    </dgm:pt>
    <dgm:pt modelId="{54944BCD-B7A2-4883-B7F5-17F84DFAA2E9}" type="pres">
      <dgm:prSet presAssocID="{DC1971D3-46C4-4BEC-9748-764DD0F255F8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B74826-96F8-43E6-9292-20F5487DFEC5}" type="pres">
      <dgm:prSet presAssocID="{DC1971D3-46C4-4BEC-9748-764DD0F255F8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34448-4AA5-424F-969D-5030494921C6}" type="pres">
      <dgm:prSet presAssocID="{FDF78B7C-17CD-4A2D-AA64-9188B523652F}" presName="spacer" presStyleCnt="0"/>
      <dgm:spPr/>
      <dgm:t>
        <a:bodyPr/>
        <a:lstStyle/>
        <a:p>
          <a:endParaRPr lang="ru-RU"/>
        </a:p>
      </dgm:t>
    </dgm:pt>
    <dgm:pt modelId="{C803C6C1-F213-409C-9B86-50EB9A852323}" type="pres">
      <dgm:prSet presAssocID="{691BB31B-785A-4FBC-A5E2-4A23A70BA6FC}" presName="comp" presStyleCnt="0"/>
      <dgm:spPr/>
      <dgm:t>
        <a:bodyPr/>
        <a:lstStyle/>
        <a:p>
          <a:endParaRPr lang="ru-RU"/>
        </a:p>
      </dgm:t>
    </dgm:pt>
    <dgm:pt modelId="{669E0AD2-A979-4B2A-B14E-DCC26FECD04F}" type="pres">
      <dgm:prSet presAssocID="{691BB31B-785A-4FBC-A5E2-4A23A70BA6FC}" presName="box" presStyleLbl="node1" presStyleIdx="4" presStyleCnt="6" custLinFactNeighborY="4024"/>
      <dgm:spPr/>
      <dgm:t>
        <a:bodyPr/>
        <a:lstStyle/>
        <a:p>
          <a:endParaRPr lang="ru-RU"/>
        </a:p>
      </dgm:t>
    </dgm:pt>
    <dgm:pt modelId="{F1A808EC-5D24-4911-9934-B609E9AE77AD}" type="pres">
      <dgm:prSet presAssocID="{691BB31B-785A-4FBC-A5E2-4A23A70BA6FC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D60630-E289-4892-8255-914AA3F34BAA}" type="pres">
      <dgm:prSet presAssocID="{691BB31B-785A-4FBC-A5E2-4A23A70BA6FC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0B1F2-D711-4493-AA54-33F200C577A5}" type="pres">
      <dgm:prSet presAssocID="{BA1053E8-D534-4C7F-B357-FAF1C2C0E19F}" presName="spacer" presStyleCnt="0"/>
      <dgm:spPr/>
      <dgm:t>
        <a:bodyPr/>
        <a:lstStyle/>
        <a:p>
          <a:endParaRPr lang="ru-RU"/>
        </a:p>
      </dgm:t>
    </dgm:pt>
    <dgm:pt modelId="{41B5624F-BC57-48F8-9CDE-A9A659E6D3A8}" type="pres">
      <dgm:prSet presAssocID="{B469A176-33E9-457F-8EF6-55973ED27CF1}" presName="comp" presStyleCnt="0"/>
      <dgm:spPr/>
      <dgm:t>
        <a:bodyPr/>
        <a:lstStyle/>
        <a:p>
          <a:endParaRPr lang="ru-RU"/>
        </a:p>
      </dgm:t>
    </dgm:pt>
    <dgm:pt modelId="{FCDC57EC-3B44-4151-B081-C33805AC5308}" type="pres">
      <dgm:prSet presAssocID="{B469A176-33E9-457F-8EF6-55973ED27CF1}" presName="box" presStyleLbl="node1" presStyleIdx="5" presStyleCnt="6" custLinFactNeighborY="386"/>
      <dgm:spPr/>
      <dgm:t>
        <a:bodyPr/>
        <a:lstStyle/>
        <a:p>
          <a:endParaRPr lang="ru-RU"/>
        </a:p>
      </dgm:t>
    </dgm:pt>
    <dgm:pt modelId="{EE23F70A-D0F2-462B-833F-EDA10B9B2F7B}" type="pres">
      <dgm:prSet presAssocID="{B469A176-33E9-457F-8EF6-55973ED27CF1}" presName="img" presStyleLbl="fgImgPlace1" presStyleIdx="5" presStyleCnt="6" custLinFactNeighborX="-87" custLinFactNeighborY="552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EDAA07-4C0C-4088-87A7-D99386733D40}" type="pres">
      <dgm:prSet presAssocID="{B469A176-33E9-457F-8EF6-55973ED27CF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A139D9-84E5-41B2-851D-1C9F2988B787}" type="presOf" srcId="{1A18DF26-5F9C-48A1-9CF0-2F6EC60C8713}" destId="{242FFDA6-F1E2-466D-A607-FA3951495BE2}" srcOrd="1" destOrd="0" presId="urn:microsoft.com/office/officeart/2005/8/layout/vList4"/>
    <dgm:cxn modelId="{7D1BBFE4-6576-4563-B187-B13C85CD767B}" type="presOf" srcId="{0A1DDBA8-475F-4F99-A5BE-ACFBA7B34A52}" destId="{242FFDA6-F1E2-466D-A607-FA3951495BE2}" srcOrd="1" destOrd="1" presId="urn:microsoft.com/office/officeart/2005/8/layout/vList4"/>
    <dgm:cxn modelId="{F714970E-79EF-426F-95A1-2F69B88D1BD6}" srcId="{5F4DA7B9-3142-45ED-8F8C-AAB87C4A3921}" destId="{3F8DDF29-823A-4F76-9B5A-63888DC202EE}" srcOrd="0" destOrd="0" parTransId="{314F6FF9-05EB-4EEB-BD8C-FF1DD0C07C3B}" sibTransId="{4A3988F2-0C0D-4857-95DB-1AED1C48DC62}"/>
    <dgm:cxn modelId="{2B1323C9-3BD1-49A5-B3DA-F9EAD6063030}" srcId="{1A18DF26-5F9C-48A1-9CF0-2F6EC60C8713}" destId="{0A1DDBA8-475F-4F99-A5BE-ACFBA7B34A52}" srcOrd="0" destOrd="0" parTransId="{36D481BB-70F1-4017-B8FC-F5FB890B5C80}" sibTransId="{787A9A94-504B-40BE-A466-59231B4BC612}"/>
    <dgm:cxn modelId="{CC91E987-F86D-4080-8166-2099F17D77D0}" type="presOf" srcId="{43CCA198-D1AD-4DA9-9C32-AEE356DD089F}" destId="{41EDAA07-4C0C-4088-87A7-D99386733D40}" srcOrd="1" destOrd="1" presId="urn:microsoft.com/office/officeart/2005/8/layout/vList4"/>
    <dgm:cxn modelId="{C415DE2D-6BBF-4160-97CD-BD83868FC22E}" type="presOf" srcId="{43CCA198-D1AD-4DA9-9C32-AEE356DD089F}" destId="{FCDC57EC-3B44-4151-B081-C33805AC5308}" srcOrd="0" destOrd="1" presId="urn:microsoft.com/office/officeart/2005/8/layout/vList4"/>
    <dgm:cxn modelId="{43A1D06A-700F-41CC-B570-B4874E713F9B}" type="presOf" srcId="{DDCCAEF1-F6F3-4E88-A7B3-48637B7DC067}" destId="{EC307DDD-A0E6-48EA-AE05-92261E9A95C3}" srcOrd="0" destOrd="0" presId="urn:microsoft.com/office/officeart/2005/8/layout/vList4"/>
    <dgm:cxn modelId="{EDBC4B56-3C24-436C-9E1B-1295513E45DA}" type="presOf" srcId="{194B3105-6E8E-42A8-9658-AC85E0F7F74B}" destId="{ACC067E5-5182-4220-99FF-3590F567A5AB}" srcOrd="0" destOrd="1" presId="urn:microsoft.com/office/officeart/2005/8/layout/vList4"/>
    <dgm:cxn modelId="{8FDEB12E-6071-4853-8345-F3DAA338D96B}" srcId="{DC1971D3-46C4-4BEC-9748-764DD0F255F8}" destId="{194B3105-6E8E-42A8-9658-AC85E0F7F74B}" srcOrd="0" destOrd="0" parTransId="{A89B92AF-23A1-4D44-918C-95BEE9C72D5C}" sibTransId="{6314604E-D473-4BD6-B2B6-5A5D3B99B35A}"/>
    <dgm:cxn modelId="{DCDF1562-D36E-440C-922C-9EEA31254BB7}" type="presOf" srcId="{B469A176-33E9-457F-8EF6-55973ED27CF1}" destId="{FCDC57EC-3B44-4151-B081-C33805AC5308}" srcOrd="0" destOrd="0" presId="urn:microsoft.com/office/officeart/2005/8/layout/vList4"/>
    <dgm:cxn modelId="{0FFB0BBF-38BB-44C1-BADA-3E8C8DF7E9B6}" srcId="{5F4DA7B9-3142-45ED-8F8C-AAB87C4A3921}" destId="{DC1971D3-46C4-4BEC-9748-764DD0F255F8}" srcOrd="3" destOrd="0" parTransId="{92F3B0DA-2D10-473F-9C27-3A1D7033F245}" sibTransId="{FDF78B7C-17CD-4A2D-AA64-9188B523652F}"/>
    <dgm:cxn modelId="{6C88BFA7-B29C-4D34-B36F-70727486BE45}" srcId="{691BB31B-785A-4FBC-A5E2-4A23A70BA6FC}" destId="{D1B0E18F-04BF-447A-9FAF-A1B4143950EA}" srcOrd="0" destOrd="0" parTransId="{10C31BCE-BBAC-42E0-90C8-AB49FB0CB90B}" sibTransId="{707BBB1C-93AE-4C66-AAF4-F08360F2A71A}"/>
    <dgm:cxn modelId="{5B6C9736-01A4-4CB3-964E-34D841822A2E}" srcId="{5F4DA7B9-3142-45ED-8F8C-AAB87C4A3921}" destId="{DDCCAEF1-F6F3-4E88-A7B3-48637B7DC067}" srcOrd="1" destOrd="0" parTransId="{DFA4AD0B-CDAA-47E2-A468-62548AB92285}" sibTransId="{A07B6EE7-888E-4B51-9929-B610CD4B1239}"/>
    <dgm:cxn modelId="{ACF8788F-84F3-4503-8308-6AF1C00F0E16}" type="presOf" srcId="{D36815ED-269C-46C0-90B9-3696F90E70ED}" destId="{EC307DDD-A0E6-48EA-AE05-92261E9A95C3}" srcOrd="0" destOrd="1" presId="urn:microsoft.com/office/officeart/2005/8/layout/vList4"/>
    <dgm:cxn modelId="{46110B2C-EDA8-4083-A4BB-7BACAD2D06AA}" type="presOf" srcId="{5F4DA7B9-3142-45ED-8F8C-AAB87C4A3921}" destId="{C537AF55-F915-4196-8E11-0A9EA1A489CE}" srcOrd="0" destOrd="0" presId="urn:microsoft.com/office/officeart/2005/8/layout/vList4"/>
    <dgm:cxn modelId="{73825A60-CB32-4348-9EE8-76C56E3C23F7}" type="presOf" srcId="{194B3105-6E8E-42A8-9658-AC85E0F7F74B}" destId="{7FB74826-96F8-43E6-9292-20F5487DFEC5}" srcOrd="1" destOrd="1" presId="urn:microsoft.com/office/officeart/2005/8/layout/vList4"/>
    <dgm:cxn modelId="{AD9F625E-97D1-48E9-B70E-6AF420F2F801}" type="presOf" srcId="{0A1DDBA8-475F-4F99-A5BE-ACFBA7B34A52}" destId="{05DB7747-2531-417D-ABBD-E12AF70ED749}" srcOrd="0" destOrd="1" presId="urn:microsoft.com/office/officeart/2005/8/layout/vList4"/>
    <dgm:cxn modelId="{79CBE7ED-3852-4C3E-9577-20D35E1D8272}" type="presOf" srcId="{03D73457-59F2-4193-80DD-3C743F40783A}" destId="{D05A3CEC-8827-49B8-91A4-4EE4F5E06A36}" srcOrd="0" destOrd="1" presId="urn:microsoft.com/office/officeart/2005/8/layout/vList4"/>
    <dgm:cxn modelId="{A8A03FB0-FCAD-49F5-BBB6-974D9BBDCE2D}" srcId="{DDCCAEF1-F6F3-4E88-A7B3-48637B7DC067}" destId="{D36815ED-269C-46C0-90B9-3696F90E70ED}" srcOrd="0" destOrd="0" parTransId="{DFC148C1-C775-4E4C-A874-316CBBA88319}" sibTransId="{D6BD2993-13E7-4B68-A2A5-4CED7A002F02}"/>
    <dgm:cxn modelId="{775E7784-E35C-4BDB-8AB5-CC4C26AD812A}" type="presOf" srcId="{DC1971D3-46C4-4BEC-9748-764DD0F255F8}" destId="{7FB74826-96F8-43E6-9292-20F5487DFEC5}" srcOrd="1" destOrd="0" presId="urn:microsoft.com/office/officeart/2005/8/layout/vList4"/>
    <dgm:cxn modelId="{14F51F66-D39A-4A39-B723-071DDF5895DE}" type="presOf" srcId="{D36815ED-269C-46C0-90B9-3696F90E70ED}" destId="{F1B237E6-58D9-44CD-BB8D-41A497C020CA}" srcOrd="1" destOrd="1" presId="urn:microsoft.com/office/officeart/2005/8/layout/vList4"/>
    <dgm:cxn modelId="{00304E84-DD16-41BF-B0C9-832FDDD7D8F8}" srcId="{5F4DA7B9-3142-45ED-8F8C-AAB87C4A3921}" destId="{691BB31B-785A-4FBC-A5E2-4A23A70BA6FC}" srcOrd="4" destOrd="0" parTransId="{71CA52C6-A77D-485B-B46F-362BC82DF3ED}" sibTransId="{BA1053E8-D534-4C7F-B357-FAF1C2C0E19F}"/>
    <dgm:cxn modelId="{0F715494-E2F0-407F-AEAC-B449D2B3D497}" type="presOf" srcId="{DC1971D3-46C4-4BEC-9748-764DD0F255F8}" destId="{ACC067E5-5182-4220-99FF-3590F567A5AB}" srcOrd="0" destOrd="0" presId="urn:microsoft.com/office/officeart/2005/8/layout/vList4"/>
    <dgm:cxn modelId="{5D9A9762-B093-44E4-A96A-8F5564820E92}" type="presOf" srcId="{DDCCAEF1-F6F3-4E88-A7B3-48637B7DC067}" destId="{F1B237E6-58D9-44CD-BB8D-41A497C020CA}" srcOrd="1" destOrd="0" presId="urn:microsoft.com/office/officeart/2005/8/layout/vList4"/>
    <dgm:cxn modelId="{8CB306AE-C4F7-45F2-BFA5-5405632C8EE6}" type="presOf" srcId="{03D73457-59F2-4193-80DD-3C743F40783A}" destId="{3333F13F-235D-4D2E-8653-890E3F65D9F3}" srcOrd="1" destOrd="1" presId="urn:microsoft.com/office/officeart/2005/8/layout/vList4"/>
    <dgm:cxn modelId="{741DE765-C790-4B62-97E0-2A685BDF9255}" type="presOf" srcId="{3F8DDF29-823A-4F76-9B5A-63888DC202EE}" destId="{D05A3CEC-8827-49B8-91A4-4EE4F5E06A36}" srcOrd="0" destOrd="0" presId="urn:microsoft.com/office/officeart/2005/8/layout/vList4"/>
    <dgm:cxn modelId="{6FDF3047-1B5D-4E3B-B1AA-9C4C455D4D0F}" type="presOf" srcId="{B469A176-33E9-457F-8EF6-55973ED27CF1}" destId="{41EDAA07-4C0C-4088-87A7-D99386733D40}" srcOrd="1" destOrd="0" presId="urn:microsoft.com/office/officeart/2005/8/layout/vList4"/>
    <dgm:cxn modelId="{3525316B-8B66-42D9-9C62-C787A7675DCA}" srcId="{5F4DA7B9-3142-45ED-8F8C-AAB87C4A3921}" destId="{B469A176-33E9-457F-8EF6-55973ED27CF1}" srcOrd="5" destOrd="0" parTransId="{D53A5C9A-A1E8-4B8C-BB58-A27963279316}" sibTransId="{FB283C71-F9A0-4EEF-9F3F-AE8D38282FD7}"/>
    <dgm:cxn modelId="{708F388B-1739-4984-9815-174EBD319BF2}" srcId="{3F8DDF29-823A-4F76-9B5A-63888DC202EE}" destId="{03D73457-59F2-4193-80DD-3C743F40783A}" srcOrd="0" destOrd="0" parTransId="{757BA47C-618B-474C-A19F-2A65F2261CDF}" sibTransId="{D9F6E35B-A015-4F49-900B-F32AEFAF4AD5}"/>
    <dgm:cxn modelId="{5B6D8D9C-D5D5-48D7-B5FF-B68117FF0C2A}" type="presOf" srcId="{691BB31B-785A-4FBC-A5E2-4A23A70BA6FC}" destId="{669E0AD2-A979-4B2A-B14E-DCC26FECD04F}" srcOrd="0" destOrd="0" presId="urn:microsoft.com/office/officeart/2005/8/layout/vList4"/>
    <dgm:cxn modelId="{64428EDF-70A0-47EB-8F3E-7EAD0CC6DC8C}" type="presOf" srcId="{3F8DDF29-823A-4F76-9B5A-63888DC202EE}" destId="{3333F13F-235D-4D2E-8653-890E3F65D9F3}" srcOrd="1" destOrd="0" presId="urn:microsoft.com/office/officeart/2005/8/layout/vList4"/>
    <dgm:cxn modelId="{39382F42-5061-433C-BF4B-BF9D2688DFA0}" type="presOf" srcId="{1A18DF26-5F9C-48A1-9CF0-2F6EC60C8713}" destId="{05DB7747-2531-417D-ABBD-E12AF70ED749}" srcOrd="0" destOrd="0" presId="urn:microsoft.com/office/officeart/2005/8/layout/vList4"/>
    <dgm:cxn modelId="{4B58B48F-BEF2-4478-804A-19FCA3398BF6}" type="presOf" srcId="{691BB31B-785A-4FBC-A5E2-4A23A70BA6FC}" destId="{70D60630-E289-4892-8255-914AA3F34BAA}" srcOrd="1" destOrd="0" presId="urn:microsoft.com/office/officeart/2005/8/layout/vList4"/>
    <dgm:cxn modelId="{B5E055EC-0EEC-4765-804A-C8C3AB56211D}" type="presOf" srcId="{D1B0E18F-04BF-447A-9FAF-A1B4143950EA}" destId="{669E0AD2-A979-4B2A-B14E-DCC26FECD04F}" srcOrd="0" destOrd="1" presId="urn:microsoft.com/office/officeart/2005/8/layout/vList4"/>
    <dgm:cxn modelId="{A5538860-C649-4BCD-B7E0-FA7FCD961631}" srcId="{5F4DA7B9-3142-45ED-8F8C-AAB87C4A3921}" destId="{1A18DF26-5F9C-48A1-9CF0-2F6EC60C8713}" srcOrd="2" destOrd="0" parTransId="{8867FD95-268B-4A4A-AA02-3D34ADFAFF44}" sibTransId="{708CFB19-9544-4013-A4D9-37A79280A43C}"/>
    <dgm:cxn modelId="{57BABCB0-8F5A-4A4C-A06A-EA58084AACF8}" srcId="{B469A176-33E9-457F-8EF6-55973ED27CF1}" destId="{43CCA198-D1AD-4DA9-9C32-AEE356DD089F}" srcOrd="0" destOrd="0" parTransId="{D47BDE32-5BA5-4FC5-B170-AEB1E2D06245}" sibTransId="{AB2A904D-C23D-457A-9A9C-9E70FF3985FC}"/>
    <dgm:cxn modelId="{122C59D6-E3AE-4942-81F2-0E61108EF816}" type="presOf" srcId="{D1B0E18F-04BF-447A-9FAF-A1B4143950EA}" destId="{70D60630-E289-4892-8255-914AA3F34BAA}" srcOrd="1" destOrd="1" presId="urn:microsoft.com/office/officeart/2005/8/layout/vList4"/>
    <dgm:cxn modelId="{39D1261D-FED7-4CFA-AF4C-3E941DD46AA9}" type="presParOf" srcId="{C537AF55-F915-4196-8E11-0A9EA1A489CE}" destId="{E76B8984-09BF-4D51-8327-316B145C8AA8}" srcOrd="0" destOrd="0" presId="urn:microsoft.com/office/officeart/2005/8/layout/vList4"/>
    <dgm:cxn modelId="{9EB0DE5E-9633-4CF7-B6BF-66EEDA073140}" type="presParOf" srcId="{E76B8984-09BF-4D51-8327-316B145C8AA8}" destId="{D05A3CEC-8827-49B8-91A4-4EE4F5E06A36}" srcOrd="0" destOrd="0" presId="urn:microsoft.com/office/officeart/2005/8/layout/vList4"/>
    <dgm:cxn modelId="{79671783-5499-4C53-8E37-7165F8ED2C88}" type="presParOf" srcId="{E76B8984-09BF-4D51-8327-316B145C8AA8}" destId="{99F7620B-293F-4AB8-BBEF-858812470C85}" srcOrd="1" destOrd="0" presId="urn:microsoft.com/office/officeart/2005/8/layout/vList4"/>
    <dgm:cxn modelId="{B112AC95-4275-4204-A15C-BECC48A614B7}" type="presParOf" srcId="{E76B8984-09BF-4D51-8327-316B145C8AA8}" destId="{3333F13F-235D-4D2E-8653-890E3F65D9F3}" srcOrd="2" destOrd="0" presId="urn:microsoft.com/office/officeart/2005/8/layout/vList4"/>
    <dgm:cxn modelId="{C4BB506A-1994-4B39-9869-ABB4373F9099}" type="presParOf" srcId="{C537AF55-F915-4196-8E11-0A9EA1A489CE}" destId="{EC8F5DAB-9994-4702-8C0E-9278DF685291}" srcOrd="1" destOrd="0" presId="urn:microsoft.com/office/officeart/2005/8/layout/vList4"/>
    <dgm:cxn modelId="{A9A5E1D7-D37D-4535-811D-FDC3FF7BB803}" type="presParOf" srcId="{C537AF55-F915-4196-8E11-0A9EA1A489CE}" destId="{6C3BCE9C-1BB4-45EB-9BDF-06D3B57EB728}" srcOrd="2" destOrd="0" presId="urn:microsoft.com/office/officeart/2005/8/layout/vList4"/>
    <dgm:cxn modelId="{13B4322D-B188-4E6C-9E79-022CDF252C5F}" type="presParOf" srcId="{6C3BCE9C-1BB4-45EB-9BDF-06D3B57EB728}" destId="{EC307DDD-A0E6-48EA-AE05-92261E9A95C3}" srcOrd="0" destOrd="0" presId="urn:microsoft.com/office/officeart/2005/8/layout/vList4"/>
    <dgm:cxn modelId="{66539078-53D1-4DBA-89C3-7EA5C781167E}" type="presParOf" srcId="{6C3BCE9C-1BB4-45EB-9BDF-06D3B57EB728}" destId="{E19D768E-922E-402A-8954-344DD9F426C5}" srcOrd="1" destOrd="0" presId="urn:microsoft.com/office/officeart/2005/8/layout/vList4"/>
    <dgm:cxn modelId="{F0CF3AEA-F8D6-41C6-913F-4070991B9321}" type="presParOf" srcId="{6C3BCE9C-1BB4-45EB-9BDF-06D3B57EB728}" destId="{F1B237E6-58D9-44CD-BB8D-41A497C020CA}" srcOrd="2" destOrd="0" presId="urn:microsoft.com/office/officeart/2005/8/layout/vList4"/>
    <dgm:cxn modelId="{4C5AAC08-4A71-4CF9-9A49-4A324F0EF38E}" type="presParOf" srcId="{C537AF55-F915-4196-8E11-0A9EA1A489CE}" destId="{2434976E-5F5C-4840-A16D-F9883251FBD9}" srcOrd="3" destOrd="0" presId="urn:microsoft.com/office/officeart/2005/8/layout/vList4"/>
    <dgm:cxn modelId="{63D74867-BE77-4484-AE78-18C733C805AA}" type="presParOf" srcId="{C537AF55-F915-4196-8E11-0A9EA1A489CE}" destId="{8EE23A56-B97C-41C1-8CB6-B9E47C91A90E}" srcOrd="4" destOrd="0" presId="urn:microsoft.com/office/officeart/2005/8/layout/vList4"/>
    <dgm:cxn modelId="{FA9C59DE-D7C2-4A1D-9A32-80361EAF76C1}" type="presParOf" srcId="{8EE23A56-B97C-41C1-8CB6-B9E47C91A90E}" destId="{05DB7747-2531-417D-ABBD-E12AF70ED749}" srcOrd="0" destOrd="0" presId="urn:microsoft.com/office/officeart/2005/8/layout/vList4"/>
    <dgm:cxn modelId="{1354E50B-F373-4241-94B5-6602623936A1}" type="presParOf" srcId="{8EE23A56-B97C-41C1-8CB6-B9E47C91A90E}" destId="{3B312BF1-9D0E-4444-A9A1-E07957FF16DA}" srcOrd="1" destOrd="0" presId="urn:microsoft.com/office/officeart/2005/8/layout/vList4"/>
    <dgm:cxn modelId="{AF64C9CB-8E05-4EA3-8381-2B030F82AF7B}" type="presParOf" srcId="{8EE23A56-B97C-41C1-8CB6-B9E47C91A90E}" destId="{242FFDA6-F1E2-466D-A607-FA3951495BE2}" srcOrd="2" destOrd="0" presId="urn:microsoft.com/office/officeart/2005/8/layout/vList4"/>
    <dgm:cxn modelId="{333087B4-2A62-4C6E-A0EA-600FB4D83EFA}" type="presParOf" srcId="{C537AF55-F915-4196-8E11-0A9EA1A489CE}" destId="{7B125E29-644A-4A1C-A4D6-54511535CC37}" srcOrd="5" destOrd="0" presId="urn:microsoft.com/office/officeart/2005/8/layout/vList4"/>
    <dgm:cxn modelId="{8EA4DF04-EF57-4E91-9A6A-46807C2B7700}" type="presParOf" srcId="{C537AF55-F915-4196-8E11-0A9EA1A489CE}" destId="{DE51F931-390C-4D62-967B-7D6911A3285F}" srcOrd="6" destOrd="0" presId="urn:microsoft.com/office/officeart/2005/8/layout/vList4"/>
    <dgm:cxn modelId="{83CFC606-85FD-483A-8E01-4CF191D2826F}" type="presParOf" srcId="{DE51F931-390C-4D62-967B-7D6911A3285F}" destId="{ACC067E5-5182-4220-99FF-3590F567A5AB}" srcOrd="0" destOrd="0" presId="urn:microsoft.com/office/officeart/2005/8/layout/vList4"/>
    <dgm:cxn modelId="{EC8BE8EA-9E89-4EF6-A334-5F24058AA11B}" type="presParOf" srcId="{DE51F931-390C-4D62-967B-7D6911A3285F}" destId="{54944BCD-B7A2-4883-B7F5-17F84DFAA2E9}" srcOrd="1" destOrd="0" presId="urn:microsoft.com/office/officeart/2005/8/layout/vList4"/>
    <dgm:cxn modelId="{B4BC2EF4-4D92-465D-9633-F1036C5C4EE0}" type="presParOf" srcId="{DE51F931-390C-4D62-967B-7D6911A3285F}" destId="{7FB74826-96F8-43E6-9292-20F5487DFEC5}" srcOrd="2" destOrd="0" presId="urn:microsoft.com/office/officeart/2005/8/layout/vList4"/>
    <dgm:cxn modelId="{49B026D1-01A9-4E99-BB84-16629AC8505E}" type="presParOf" srcId="{C537AF55-F915-4196-8E11-0A9EA1A489CE}" destId="{97834448-4AA5-424F-969D-5030494921C6}" srcOrd="7" destOrd="0" presId="urn:microsoft.com/office/officeart/2005/8/layout/vList4"/>
    <dgm:cxn modelId="{A9665824-A57C-4D92-84EB-0B454E266B36}" type="presParOf" srcId="{C537AF55-F915-4196-8E11-0A9EA1A489CE}" destId="{C803C6C1-F213-409C-9B86-50EB9A852323}" srcOrd="8" destOrd="0" presId="urn:microsoft.com/office/officeart/2005/8/layout/vList4"/>
    <dgm:cxn modelId="{9AC3A72A-A463-409C-8AC2-CD9E3489221F}" type="presParOf" srcId="{C803C6C1-F213-409C-9B86-50EB9A852323}" destId="{669E0AD2-A979-4B2A-B14E-DCC26FECD04F}" srcOrd="0" destOrd="0" presId="urn:microsoft.com/office/officeart/2005/8/layout/vList4"/>
    <dgm:cxn modelId="{2941306E-7BEB-4620-9AA9-00E3563793FA}" type="presParOf" srcId="{C803C6C1-F213-409C-9B86-50EB9A852323}" destId="{F1A808EC-5D24-4911-9934-B609E9AE77AD}" srcOrd="1" destOrd="0" presId="urn:microsoft.com/office/officeart/2005/8/layout/vList4"/>
    <dgm:cxn modelId="{08456378-BEFC-480D-BDC3-161C5CBE96D0}" type="presParOf" srcId="{C803C6C1-F213-409C-9B86-50EB9A852323}" destId="{70D60630-E289-4892-8255-914AA3F34BAA}" srcOrd="2" destOrd="0" presId="urn:microsoft.com/office/officeart/2005/8/layout/vList4"/>
    <dgm:cxn modelId="{C1DE6AF5-DDC9-4086-ACE0-29FC47372BFA}" type="presParOf" srcId="{C537AF55-F915-4196-8E11-0A9EA1A489CE}" destId="{0E80B1F2-D711-4493-AA54-33F200C577A5}" srcOrd="9" destOrd="0" presId="urn:microsoft.com/office/officeart/2005/8/layout/vList4"/>
    <dgm:cxn modelId="{13116F51-1105-4BAC-83A1-D3F4F9475227}" type="presParOf" srcId="{C537AF55-F915-4196-8E11-0A9EA1A489CE}" destId="{41B5624F-BC57-48F8-9CDE-A9A659E6D3A8}" srcOrd="10" destOrd="0" presId="urn:microsoft.com/office/officeart/2005/8/layout/vList4"/>
    <dgm:cxn modelId="{1A508BD7-10E0-47CA-B481-03E8CC494BE1}" type="presParOf" srcId="{41B5624F-BC57-48F8-9CDE-A9A659E6D3A8}" destId="{FCDC57EC-3B44-4151-B081-C33805AC5308}" srcOrd="0" destOrd="0" presId="urn:microsoft.com/office/officeart/2005/8/layout/vList4"/>
    <dgm:cxn modelId="{ABDFCE3B-00C8-4AC6-92A4-1C8F532095E2}" type="presParOf" srcId="{41B5624F-BC57-48F8-9CDE-A9A659E6D3A8}" destId="{EE23F70A-D0F2-462B-833F-EDA10B9B2F7B}" srcOrd="1" destOrd="0" presId="urn:microsoft.com/office/officeart/2005/8/layout/vList4"/>
    <dgm:cxn modelId="{7D30C874-2EF9-472D-AE00-C5996FAEB086}" type="presParOf" srcId="{41B5624F-BC57-48F8-9CDE-A9A659E6D3A8}" destId="{41EDAA07-4C0C-4088-87A7-D99386733D4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3F4438-2D20-47B6-AA76-1A5080B54386}" type="doc">
      <dgm:prSet loTypeId="urn:microsoft.com/office/officeart/2005/8/layout/vList4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704D7FD-C9E7-4513-9808-32428DEF25EC}">
      <dgm:prSet phldrT="[Текст]"/>
      <dgm:spPr/>
      <dgm:t>
        <a:bodyPr/>
        <a:lstStyle/>
        <a:p>
          <a:r>
            <a:rPr lang="uk-UA" dirty="0" smtClean="0"/>
            <a:t>Мовою людського спілкування</a:t>
          </a:r>
          <a:endParaRPr lang="ru-RU" dirty="0"/>
        </a:p>
      </dgm:t>
    </dgm:pt>
    <dgm:pt modelId="{8EF4DC4A-6B09-41BF-8500-95654FE75B1F}" type="parTrans" cxnId="{B39E38CA-7F16-4CB3-850E-791FC64F3BB8}">
      <dgm:prSet/>
      <dgm:spPr/>
      <dgm:t>
        <a:bodyPr/>
        <a:lstStyle/>
        <a:p>
          <a:endParaRPr lang="ru-RU"/>
        </a:p>
      </dgm:t>
    </dgm:pt>
    <dgm:pt modelId="{0D9A15B3-B866-4B23-BF84-DDBCDD4218B5}" type="sibTrans" cxnId="{B39E38CA-7F16-4CB3-850E-791FC64F3BB8}">
      <dgm:prSet/>
      <dgm:spPr/>
      <dgm:t>
        <a:bodyPr/>
        <a:lstStyle/>
        <a:p>
          <a:endParaRPr lang="ru-RU"/>
        </a:p>
      </dgm:t>
    </dgm:pt>
    <dgm:pt modelId="{91B9C8B7-8A35-429C-98B3-08F8C88FEF2A}">
      <dgm:prSet phldrT="[Текст]"/>
      <dgm:spPr/>
      <dgm:t>
        <a:bodyPr/>
        <a:lstStyle/>
        <a:p>
          <a:r>
            <a:rPr lang="uk-UA" dirty="0" smtClean="0"/>
            <a:t>Мовою жестів і рухів</a:t>
          </a:r>
          <a:endParaRPr lang="ru-RU" dirty="0"/>
        </a:p>
      </dgm:t>
    </dgm:pt>
    <dgm:pt modelId="{132EE103-6220-4C1B-9324-29B8AE497BF2}" type="parTrans" cxnId="{1D2681D5-D072-47F1-9578-D9BD61EFD59C}">
      <dgm:prSet/>
      <dgm:spPr/>
      <dgm:t>
        <a:bodyPr/>
        <a:lstStyle/>
        <a:p>
          <a:endParaRPr lang="ru-RU"/>
        </a:p>
      </dgm:t>
    </dgm:pt>
    <dgm:pt modelId="{6E2D48F5-3D6E-465F-B37F-D45A6C9A2E52}" type="sibTrans" cxnId="{1D2681D5-D072-47F1-9578-D9BD61EFD59C}">
      <dgm:prSet/>
      <dgm:spPr/>
      <dgm:t>
        <a:bodyPr/>
        <a:lstStyle/>
        <a:p>
          <a:endParaRPr lang="ru-RU"/>
        </a:p>
      </dgm:t>
    </dgm:pt>
    <dgm:pt modelId="{C0CE4961-0EED-4B85-9708-63D4E22D7B89}">
      <dgm:prSet phldrT="[Текст]"/>
      <dgm:spPr/>
      <dgm:t>
        <a:bodyPr/>
        <a:lstStyle/>
        <a:p>
          <a:r>
            <a:rPr lang="uk-UA" dirty="0" smtClean="0"/>
            <a:t>Мовою звуків</a:t>
          </a:r>
          <a:endParaRPr lang="ru-RU" dirty="0"/>
        </a:p>
      </dgm:t>
    </dgm:pt>
    <dgm:pt modelId="{6B38EF84-7328-4E63-B945-F19D24393C97}" type="parTrans" cxnId="{8B73FE1E-8FD0-4C06-AE1F-E05ACB8E1607}">
      <dgm:prSet/>
      <dgm:spPr/>
      <dgm:t>
        <a:bodyPr/>
        <a:lstStyle/>
        <a:p>
          <a:endParaRPr lang="ru-RU"/>
        </a:p>
      </dgm:t>
    </dgm:pt>
    <dgm:pt modelId="{02D9AAD8-255C-47FE-B6D8-2F0AA52A5315}" type="sibTrans" cxnId="{8B73FE1E-8FD0-4C06-AE1F-E05ACB8E1607}">
      <dgm:prSet/>
      <dgm:spPr/>
      <dgm:t>
        <a:bodyPr/>
        <a:lstStyle/>
        <a:p>
          <a:endParaRPr lang="ru-RU"/>
        </a:p>
      </dgm:t>
    </dgm:pt>
    <dgm:pt modelId="{6F0BED98-8BC4-42E5-9A31-B1CCF5AC3F59}">
      <dgm:prSet phldrT="[Текст]"/>
      <dgm:spPr/>
      <dgm:t>
        <a:bodyPr/>
        <a:lstStyle/>
        <a:p>
          <a:r>
            <a:rPr lang="uk-UA" dirty="0" smtClean="0"/>
            <a:t>Мовою графічних зображень</a:t>
          </a:r>
          <a:endParaRPr lang="ru-RU" dirty="0"/>
        </a:p>
      </dgm:t>
    </dgm:pt>
    <dgm:pt modelId="{D829E44E-7096-445B-A4DE-A8D62FD94E02}" type="parTrans" cxnId="{29D004EE-E0D7-4F6B-A435-A31097DEAAB5}">
      <dgm:prSet/>
      <dgm:spPr/>
      <dgm:t>
        <a:bodyPr/>
        <a:lstStyle/>
        <a:p>
          <a:endParaRPr lang="ru-RU"/>
        </a:p>
      </dgm:t>
    </dgm:pt>
    <dgm:pt modelId="{C9410BAB-921C-4249-98FE-92959B91F0B8}" type="sibTrans" cxnId="{29D004EE-E0D7-4F6B-A435-A31097DEAAB5}">
      <dgm:prSet/>
      <dgm:spPr/>
      <dgm:t>
        <a:bodyPr/>
        <a:lstStyle/>
        <a:p>
          <a:endParaRPr lang="ru-RU"/>
        </a:p>
      </dgm:t>
    </dgm:pt>
    <dgm:pt modelId="{2CEFFABE-91FF-40D6-849E-77AF62783A4D}">
      <dgm:prSet phldrT="[Текст]"/>
      <dgm:spPr/>
      <dgm:t>
        <a:bodyPr/>
        <a:lstStyle/>
        <a:p>
          <a:r>
            <a:rPr lang="uk-UA" dirty="0" smtClean="0"/>
            <a:t>Мовою світлових сигналів</a:t>
          </a:r>
          <a:endParaRPr lang="ru-RU" dirty="0"/>
        </a:p>
      </dgm:t>
    </dgm:pt>
    <dgm:pt modelId="{DE3B8C09-A036-445C-8B8A-97C351B2A8D8}" type="parTrans" cxnId="{8900F0B0-A75B-48DB-AB83-8F1E768B3147}">
      <dgm:prSet/>
      <dgm:spPr/>
      <dgm:t>
        <a:bodyPr/>
        <a:lstStyle/>
        <a:p>
          <a:endParaRPr lang="ru-RU"/>
        </a:p>
      </dgm:t>
    </dgm:pt>
    <dgm:pt modelId="{D7962333-C498-4BA8-A07B-4FBCEB53EFF8}" type="sibTrans" cxnId="{8900F0B0-A75B-48DB-AB83-8F1E768B3147}">
      <dgm:prSet/>
      <dgm:spPr/>
      <dgm:t>
        <a:bodyPr/>
        <a:lstStyle/>
        <a:p>
          <a:endParaRPr lang="ru-RU"/>
        </a:p>
      </dgm:t>
    </dgm:pt>
    <dgm:pt modelId="{777E49B4-6152-42F7-8DC3-6083FCD11C5C}">
      <dgm:prSet phldrT="[Текст]"/>
      <dgm:spPr/>
      <dgm:t>
        <a:bodyPr/>
        <a:lstStyle/>
        <a:p>
          <a:r>
            <a:rPr lang="uk-UA" dirty="0" smtClean="0"/>
            <a:t>Мовою спеціальних позначень</a:t>
          </a:r>
          <a:endParaRPr lang="ru-RU" dirty="0"/>
        </a:p>
      </dgm:t>
    </dgm:pt>
    <dgm:pt modelId="{02BB1B76-8CD0-4763-B953-B2DCF429AFE4}" type="parTrans" cxnId="{FEAF544F-B836-4CA8-B461-C1EA2F884734}">
      <dgm:prSet/>
      <dgm:spPr/>
      <dgm:t>
        <a:bodyPr/>
        <a:lstStyle/>
        <a:p>
          <a:endParaRPr lang="ru-RU"/>
        </a:p>
      </dgm:t>
    </dgm:pt>
    <dgm:pt modelId="{DA1178C6-C2B2-4A9F-960F-E44B93DA8110}" type="sibTrans" cxnId="{FEAF544F-B836-4CA8-B461-C1EA2F884734}">
      <dgm:prSet/>
      <dgm:spPr/>
      <dgm:t>
        <a:bodyPr/>
        <a:lstStyle/>
        <a:p>
          <a:endParaRPr lang="ru-RU"/>
        </a:p>
      </dgm:t>
    </dgm:pt>
    <dgm:pt modelId="{0557F035-BB3E-44BB-B010-C4F68C78B0C2}">
      <dgm:prSet phldrT="[Текст]"/>
      <dgm:spPr/>
      <dgm:t>
        <a:bodyPr/>
        <a:lstStyle/>
        <a:p>
          <a:r>
            <a:rPr lang="uk-UA" dirty="0" smtClean="0"/>
            <a:t>Мовою спеціальних команд</a:t>
          </a:r>
          <a:endParaRPr lang="ru-RU" dirty="0"/>
        </a:p>
      </dgm:t>
    </dgm:pt>
    <dgm:pt modelId="{0664797B-490E-44F4-87BF-40A522C10588}" type="parTrans" cxnId="{AE3C6FA4-088F-4EA3-912E-6438E4A10916}">
      <dgm:prSet/>
      <dgm:spPr/>
      <dgm:t>
        <a:bodyPr/>
        <a:lstStyle/>
        <a:p>
          <a:endParaRPr lang="ru-RU"/>
        </a:p>
      </dgm:t>
    </dgm:pt>
    <dgm:pt modelId="{8175EB5A-EDD6-4E72-9622-1F19C98AE59E}" type="sibTrans" cxnId="{AE3C6FA4-088F-4EA3-912E-6438E4A10916}">
      <dgm:prSet/>
      <dgm:spPr/>
      <dgm:t>
        <a:bodyPr/>
        <a:lstStyle/>
        <a:p>
          <a:endParaRPr lang="ru-RU"/>
        </a:p>
      </dgm:t>
    </dgm:pt>
    <dgm:pt modelId="{9D030776-5D14-40AD-9F62-D28031933663}" type="pres">
      <dgm:prSet presAssocID="{333F4438-2D20-47B6-AA76-1A5080B543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B8EEC2-E742-4F12-A34F-67AD3DE07B73}" type="pres">
      <dgm:prSet presAssocID="{B704D7FD-C9E7-4513-9808-32428DEF25EC}" presName="comp" presStyleCnt="0"/>
      <dgm:spPr/>
      <dgm:t>
        <a:bodyPr/>
        <a:lstStyle/>
        <a:p>
          <a:endParaRPr lang="ru-RU"/>
        </a:p>
      </dgm:t>
    </dgm:pt>
    <dgm:pt modelId="{1AAE3DF3-AE30-48B4-831D-5AD8555024B0}" type="pres">
      <dgm:prSet presAssocID="{B704D7FD-C9E7-4513-9808-32428DEF25EC}" presName="box" presStyleLbl="node1" presStyleIdx="0" presStyleCnt="7"/>
      <dgm:spPr/>
      <dgm:t>
        <a:bodyPr/>
        <a:lstStyle/>
        <a:p>
          <a:endParaRPr lang="ru-RU"/>
        </a:p>
      </dgm:t>
    </dgm:pt>
    <dgm:pt modelId="{2895C764-95ED-4F09-8F11-78C387BE9377}" type="pres">
      <dgm:prSet presAssocID="{B704D7FD-C9E7-4513-9808-32428DEF25EC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6663DB-C332-400D-9375-A006CA92A951}" type="pres">
      <dgm:prSet presAssocID="{B704D7FD-C9E7-4513-9808-32428DEF25EC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0C14D-C14E-4776-9A1A-D2238336B0E7}" type="pres">
      <dgm:prSet presAssocID="{0D9A15B3-B866-4B23-BF84-DDBCDD4218B5}" presName="spacer" presStyleCnt="0"/>
      <dgm:spPr/>
      <dgm:t>
        <a:bodyPr/>
        <a:lstStyle/>
        <a:p>
          <a:endParaRPr lang="ru-RU"/>
        </a:p>
      </dgm:t>
    </dgm:pt>
    <dgm:pt modelId="{14033DE4-02B9-4320-BD32-47C7C5B14D6B}" type="pres">
      <dgm:prSet presAssocID="{91B9C8B7-8A35-429C-98B3-08F8C88FEF2A}" presName="comp" presStyleCnt="0"/>
      <dgm:spPr/>
      <dgm:t>
        <a:bodyPr/>
        <a:lstStyle/>
        <a:p>
          <a:endParaRPr lang="ru-RU"/>
        </a:p>
      </dgm:t>
    </dgm:pt>
    <dgm:pt modelId="{848604EA-086D-4F55-BFB6-E7249156C596}" type="pres">
      <dgm:prSet presAssocID="{91B9C8B7-8A35-429C-98B3-08F8C88FEF2A}" presName="box" presStyleLbl="node1" presStyleIdx="1" presStyleCnt="7"/>
      <dgm:spPr/>
      <dgm:t>
        <a:bodyPr/>
        <a:lstStyle/>
        <a:p>
          <a:endParaRPr lang="ru-RU"/>
        </a:p>
      </dgm:t>
    </dgm:pt>
    <dgm:pt modelId="{9161ACD8-44A1-4D8D-A232-CBAADF2C27FD}" type="pres">
      <dgm:prSet presAssocID="{91B9C8B7-8A35-429C-98B3-08F8C88FEF2A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2ACE0D1-119A-455C-9ECC-210CB23CD9D9}" type="pres">
      <dgm:prSet presAssocID="{91B9C8B7-8A35-429C-98B3-08F8C88FEF2A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43FF0-3D09-4486-9B1A-31145112CB5A}" type="pres">
      <dgm:prSet presAssocID="{6E2D48F5-3D6E-465F-B37F-D45A6C9A2E52}" presName="spacer" presStyleCnt="0"/>
      <dgm:spPr/>
      <dgm:t>
        <a:bodyPr/>
        <a:lstStyle/>
        <a:p>
          <a:endParaRPr lang="ru-RU"/>
        </a:p>
      </dgm:t>
    </dgm:pt>
    <dgm:pt modelId="{D717C68A-8CF5-49E3-BC2A-9EAFF42A3F4E}" type="pres">
      <dgm:prSet presAssocID="{C0CE4961-0EED-4B85-9708-63D4E22D7B89}" presName="comp" presStyleCnt="0"/>
      <dgm:spPr/>
      <dgm:t>
        <a:bodyPr/>
        <a:lstStyle/>
        <a:p>
          <a:endParaRPr lang="ru-RU"/>
        </a:p>
      </dgm:t>
    </dgm:pt>
    <dgm:pt modelId="{B427506E-BEAD-4B6E-A8D0-19A054B28EB5}" type="pres">
      <dgm:prSet presAssocID="{C0CE4961-0EED-4B85-9708-63D4E22D7B89}" presName="box" presStyleLbl="node1" presStyleIdx="2" presStyleCnt="7"/>
      <dgm:spPr/>
      <dgm:t>
        <a:bodyPr/>
        <a:lstStyle/>
        <a:p>
          <a:endParaRPr lang="ru-RU"/>
        </a:p>
      </dgm:t>
    </dgm:pt>
    <dgm:pt modelId="{29BB4D3C-9A5F-4C20-92BC-D899D355FFE2}" type="pres">
      <dgm:prSet presAssocID="{C0CE4961-0EED-4B85-9708-63D4E22D7B89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B557F84-2984-4F8B-8DC5-FE24A607E5F9}" type="pres">
      <dgm:prSet presAssocID="{C0CE4961-0EED-4B85-9708-63D4E22D7B8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6D3D6-ABAC-4B88-9BAB-6861B5FBEF69}" type="pres">
      <dgm:prSet presAssocID="{02D9AAD8-255C-47FE-B6D8-2F0AA52A5315}" presName="spacer" presStyleCnt="0"/>
      <dgm:spPr/>
      <dgm:t>
        <a:bodyPr/>
        <a:lstStyle/>
        <a:p>
          <a:endParaRPr lang="ru-RU"/>
        </a:p>
      </dgm:t>
    </dgm:pt>
    <dgm:pt modelId="{5BE44A0D-892D-4A8A-9618-C82A0619BF85}" type="pres">
      <dgm:prSet presAssocID="{6F0BED98-8BC4-42E5-9A31-B1CCF5AC3F59}" presName="comp" presStyleCnt="0"/>
      <dgm:spPr/>
      <dgm:t>
        <a:bodyPr/>
        <a:lstStyle/>
        <a:p>
          <a:endParaRPr lang="ru-RU"/>
        </a:p>
      </dgm:t>
    </dgm:pt>
    <dgm:pt modelId="{23C7210C-DA0D-4468-AD78-1F3F7873FAB0}" type="pres">
      <dgm:prSet presAssocID="{6F0BED98-8BC4-42E5-9A31-B1CCF5AC3F59}" presName="box" presStyleLbl="node1" presStyleIdx="3" presStyleCnt="7"/>
      <dgm:spPr/>
      <dgm:t>
        <a:bodyPr/>
        <a:lstStyle/>
        <a:p>
          <a:endParaRPr lang="ru-RU"/>
        </a:p>
      </dgm:t>
    </dgm:pt>
    <dgm:pt modelId="{2152BFDE-7DC8-48F6-AF30-B2BEFE6ABFAD}" type="pres">
      <dgm:prSet presAssocID="{6F0BED98-8BC4-42E5-9A31-B1CCF5AC3F59}" presName="img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FE1176-6E51-46C2-96C4-30F08D1A2726}" type="pres">
      <dgm:prSet presAssocID="{6F0BED98-8BC4-42E5-9A31-B1CCF5AC3F5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353D6-050A-4AFD-A8CC-95C5DB801FB3}" type="pres">
      <dgm:prSet presAssocID="{C9410BAB-921C-4249-98FE-92959B91F0B8}" presName="spacer" presStyleCnt="0"/>
      <dgm:spPr/>
      <dgm:t>
        <a:bodyPr/>
        <a:lstStyle/>
        <a:p>
          <a:endParaRPr lang="ru-RU"/>
        </a:p>
      </dgm:t>
    </dgm:pt>
    <dgm:pt modelId="{77B2AD65-3FE5-4947-ADFA-FFF02980352A}" type="pres">
      <dgm:prSet presAssocID="{2CEFFABE-91FF-40D6-849E-77AF62783A4D}" presName="comp" presStyleCnt="0"/>
      <dgm:spPr/>
      <dgm:t>
        <a:bodyPr/>
        <a:lstStyle/>
        <a:p>
          <a:endParaRPr lang="ru-RU"/>
        </a:p>
      </dgm:t>
    </dgm:pt>
    <dgm:pt modelId="{DED8174F-5CF5-408F-9389-133E9D7E21F1}" type="pres">
      <dgm:prSet presAssocID="{2CEFFABE-91FF-40D6-849E-77AF62783A4D}" presName="box" presStyleLbl="node1" presStyleIdx="4" presStyleCnt="7"/>
      <dgm:spPr/>
      <dgm:t>
        <a:bodyPr/>
        <a:lstStyle/>
        <a:p>
          <a:endParaRPr lang="ru-RU"/>
        </a:p>
      </dgm:t>
    </dgm:pt>
    <dgm:pt modelId="{55D2AA8D-1131-4EB9-9874-6D28047E529B}" type="pres">
      <dgm:prSet presAssocID="{2CEFFABE-91FF-40D6-849E-77AF62783A4D}" presName="img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CB754A-6D31-421F-8C1C-B425AA0F7E4D}" type="pres">
      <dgm:prSet presAssocID="{2CEFFABE-91FF-40D6-849E-77AF62783A4D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B256F-BD43-45C7-9F1A-2CAA2B747530}" type="pres">
      <dgm:prSet presAssocID="{D7962333-C498-4BA8-A07B-4FBCEB53EFF8}" presName="spacer" presStyleCnt="0"/>
      <dgm:spPr/>
      <dgm:t>
        <a:bodyPr/>
        <a:lstStyle/>
        <a:p>
          <a:endParaRPr lang="ru-RU"/>
        </a:p>
      </dgm:t>
    </dgm:pt>
    <dgm:pt modelId="{69FAE824-4F39-4AB7-8163-9921FF3632E1}" type="pres">
      <dgm:prSet presAssocID="{777E49B4-6152-42F7-8DC3-6083FCD11C5C}" presName="comp" presStyleCnt="0"/>
      <dgm:spPr/>
      <dgm:t>
        <a:bodyPr/>
        <a:lstStyle/>
        <a:p>
          <a:endParaRPr lang="ru-RU"/>
        </a:p>
      </dgm:t>
    </dgm:pt>
    <dgm:pt modelId="{8CF31DBA-51A7-4B48-975B-D14481832939}" type="pres">
      <dgm:prSet presAssocID="{777E49B4-6152-42F7-8DC3-6083FCD11C5C}" presName="box" presStyleLbl="node1" presStyleIdx="5" presStyleCnt="7"/>
      <dgm:spPr/>
      <dgm:t>
        <a:bodyPr/>
        <a:lstStyle/>
        <a:p>
          <a:endParaRPr lang="ru-RU"/>
        </a:p>
      </dgm:t>
    </dgm:pt>
    <dgm:pt modelId="{6A1FDA61-A702-4F35-8F8A-0B49FAFD8E00}" type="pres">
      <dgm:prSet presAssocID="{777E49B4-6152-42F7-8DC3-6083FCD11C5C}" presName="img" presStyleLbl="fgImgPlace1" presStyleIdx="5" presStyleCnt="7" custLinFactNeighborX="8" custLinFactNeighborY="1233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D499FC-0C4E-4431-A912-59A473F2AD74}" type="pres">
      <dgm:prSet presAssocID="{777E49B4-6152-42F7-8DC3-6083FCD11C5C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27E3D-B79F-4D5F-BD8E-39E9AA66E17D}" type="pres">
      <dgm:prSet presAssocID="{DA1178C6-C2B2-4A9F-960F-E44B93DA8110}" presName="spacer" presStyleCnt="0"/>
      <dgm:spPr/>
      <dgm:t>
        <a:bodyPr/>
        <a:lstStyle/>
        <a:p>
          <a:endParaRPr lang="ru-RU"/>
        </a:p>
      </dgm:t>
    </dgm:pt>
    <dgm:pt modelId="{721843D0-3936-4FAB-9F49-11E50E4A325C}" type="pres">
      <dgm:prSet presAssocID="{0557F035-BB3E-44BB-B010-C4F68C78B0C2}" presName="comp" presStyleCnt="0"/>
      <dgm:spPr/>
      <dgm:t>
        <a:bodyPr/>
        <a:lstStyle/>
        <a:p>
          <a:endParaRPr lang="ru-RU"/>
        </a:p>
      </dgm:t>
    </dgm:pt>
    <dgm:pt modelId="{7396E056-EA90-4055-84EC-67AA947B7F95}" type="pres">
      <dgm:prSet presAssocID="{0557F035-BB3E-44BB-B010-C4F68C78B0C2}" presName="box" presStyleLbl="node1" presStyleIdx="6" presStyleCnt="7"/>
      <dgm:spPr/>
      <dgm:t>
        <a:bodyPr/>
        <a:lstStyle/>
        <a:p>
          <a:endParaRPr lang="ru-RU"/>
        </a:p>
      </dgm:t>
    </dgm:pt>
    <dgm:pt modelId="{8501550B-9A40-444A-985F-8B5817664409}" type="pres">
      <dgm:prSet presAssocID="{0557F035-BB3E-44BB-B010-C4F68C78B0C2}" presName="img" presStyleLbl="fgImgPlace1" presStyleIdx="6" presStyleCnt="7" custLinFactNeighborX="8" custLinFactNeighborY="1475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74E4A0-786A-4A3B-8583-554757E90465}" type="pres">
      <dgm:prSet presAssocID="{0557F035-BB3E-44BB-B010-C4F68C78B0C2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4F0BE7-F095-4CDA-9C2E-10BC484BB9A1}" type="presOf" srcId="{6F0BED98-8BC4-42E5-9A31-B1CCF5AC3F59}" destId="{DCFE1176-6E51-46C2-96C4-30F08D1A2726}" srcOrd="1" destOrd="0" presId="urn:microsoft.com/office/officeart/2005/8/layout/vList4"/>
    <dgm:cxn modelId="{FA29036C-450C-49B6-83BC-21BCA501F6E0}" type="presOf" srcId="{0557F035-BB3E-44BB-B010-C4F68C78B0C2}" destId="{7396E056-EA90-4055-84EC-67AA947B7F95}" srcOrd="0" destOrd="0" presId="urn:microsoft.com/office/officeart/2005/8/layout/vList4"/>
    <dgm:cxn modelId="{1E2D92A5-EBE9-4384-A68A-66DF4911CE07}" type="presOf" srcId="{91B9C8B7-8A35-429C-98B3-08F8C88FEF2A}" destId="{B2ACE0D1-119A-455C-9ECC-210CB23CD9D9}" srcOrd="1" destOrd="0" presId="urn:microsoft.com/office/officeart/2005/8/layout/vList4"/>
    <dgm:cxn modelId="{1D2681D5-D072-47F1-9578-D9BD61EFD59C}" srcId="{333F4438-2D20-47B6-AA76-1A5080B54386}" destId="{91B9C8B7-8A35-429C-98B3-08F8C88FEF2A}" srcOrd="1" destOrd="0" parTransId="{132EE103-6220-4C1B-9324-29B8AE497BF2}" sibTransId="{6E2D48F5-3D6E-465F-B37F-D45A6C9A2E52}"/>
    <dgm:cxn modelId="{72C6C07D-A0D3-42E9-819B-7BC2C9B770A3}" type="presOf" srcId="{0557F035-BB3E-44BB-B010-C4F68C78B0C2}" destId="{2874E4A0-786A-4A3B-8583-554757E90465}" srcOrd="1" destOrd="0" presId="urn:microsoft.com/office/officeart/2005/8/layout/vList4"/>
    <dgm:cxn modelId="{51657A3F-6BCF-4C10-98D0-4EA2D29E1590}" type="presOf" srcId="{2CEFFABE-91FF-40D6-849E-77AF62783A4D}" destId="{DED8174F-5CF5-408F-9389-133E9D7E21F1}" srcOrd="0" destOrd="0" presId="urn:microsoft.com/office/officeart/2005/8/layout/vList4"/>
    <dgm:cxn modelId="{45F134A3-746A-45B7-BF18-5B7647E95FE6}" type="presOf" srcId="{6F0BED98-8BC4-42E5-9A31-B1CCF5AC3F59}" destId="{23C7210C-DA0D-4468-AD78-1F3F7873FAB0}" srcOrd="0" destOrd="0" presId="urn:microsoft.com/office/officeart/2005/8/layout/vList4"/>
    <dgm:cxn modelId="{FC9EE486-EA33-437A-AB3E-B7EB229F4117}" type="presOf" srcId="{91B9C8B7-8A35-429C-98B3-08F8C88FEF2A}" destId="{848604EA-086D-4F55-BFB6-E7249156C596}" srcOrd="0" destOrd="0" presId="urn:microsoft.com/office/officeart/2005/8/layout/vList4"/>
    <dgm:cxn modelId="{E5092020-F812-43C0-8BE5-6CD2E9EBB3C2}" type="presOf" srcId="{777E49B4-6152-42F7-8DC3-6083FCD11C5C}" destId="{8CF31DBA-51A7-4B48-975B-D14481832939}" srcOrd="0" destOrd="0" presId="urn:microsoft.com/office/officeart/2005/8/layout/vList4"/>
    <dgm:cxn modelId="{7D83B43E-5FA1-47FC-8146-30677F4BC046}" type="presOf" srcId="{B704D7FD-C9E7-4513-9808-32428DEF25EC}" destId="{1AAE3DF3-AE30-48B4-831D-5AD8555024B0}" srcOrd="0" destOrd="0" presId="urn:microsoft.com/office/officeart/2005/8/layout/vList4"/>
    <dgm:cxn modelId="{AE3C6FA4-088F-4EA3-912E-6438E4A10916}" srcId="{333F4438-2D20-47B6-AA76-1A5080B54386}" destId="{0557F035-BB3E-44BB-B010-C4F68C78B0C2}" srcOrd="6" destOrd="0" parTransId="{0664797B-490E-44F4-87BF-40A522C10588}" sibTransId="{8175EB5A-EDD6-4E72-9622-1F19C98AE59E}"/>
    <dgm:cxn modelId="{ED300691-C1B3-491B-BE97-F91DA307F8D6}" type="presOf" srcId="{2CEFFABE-91FF-40D6-849E-77AF62783A4D}" destId="{69CB754A-6D31-421F-8C1C-B425AA0F7E4D}" srcOrd="1" destOrd="0" presId="urn:microsoft.com/office/officeart/2005/8/layout/vList4"/>
    <dgm:cxn modelId="{339CB8C1-AB40-4F1D-A3D3-94CA9AE0084E}" type="presOf" srcId="{C0CE4961-0EED-4B85-9708-63D4E22D7B89}" destId="{2B557F84-2984-4F8B-8DC5-FE24A607E5F9}" srcOrd="1" destOrd="0" presId="urn:microsoft.com/office/officeart/2005/8/layout/vList4"/>
    <dgm:cxn modelId="{40E6238E-F37B-4E69-B850-DF73A4F55C22}" type="presOf" srcId="{333F4438-2D20-47B6-AA76-1A5080B54386}" destId="{9D030776-5D14-40AD-9F62-D28031933663}" srcOrd="0" destOrd="0" presId="urn:microsoft.com/office/officeart/2005/8/layout/vList4"/>
    <dgm:cxn modelId="{8900F0B0-A75B-48DB-AB83-8F1E768B3147}" srcId="{333F4438-2D20-47B6-AA76-1A5080B54386}" destId="{2CEFFABE-91FF-40D6-849E-77AF62783A4D}" srcOrd="4" destOrd="0" parTransId="{DE3B8C09-A036-445C-8B8A-97C351B2A8D8}" sibTransId="{D7962333-C498-4BA8-A07B-4FBCEB53EFF8}"/>
    <dgm:cxn modelId="{20E0B0CA-9179-475E-8AFE-928B9BFAF113}" type="presOf" srcId="{777E49B4-6152-42F7-8DC3-6083FCD11C5C}" destId="{D2D499FC-0C4E-4431-A912-59A473F2AD74}" srcOrd="1" destOrd="0" presId="urn:microsoft.com/office/officeart/2005/8/layout/vList4"/>
    <dgm:cxn modelId="{8B73FE1E-8FD0-4C06-AE1F-E05ACB8E1607}" srcId="{333F4438-2D20-47B6-AA76-1A5080B54386}" destId="{C0CE4961-0EED-4B85-9708-63D4E22D7B89}" srcOrd="2" destOrd="0" parTransId="{6B38EF84-7328-4E63-B945-F19D24393C97}" sibTransId="{02D9AAD8-255C-47FE-B6D8-2F0AA52A5315}"/>
    <dgm:cxn modelId="{B39E38CA-7F16-4CB3-850E-791FC64F3BB8}" srcId="{333F4438-2D20-47B6-AA76-1A5080B54386}" destId="{B704D7FD-C9E7-4513-9808-32428DEF25EC}" srcOrd="0" destOrd="0" parTransId="{8EF4DC4A-6B09-41BF-8500-95654FE75B1F}" sibTransId="{0D9A15B3-B866-4B23-BF84-DDBCDD4218B5}"/>
    <dgm:cxn modelId="{6DB0D17D-78A6-425E-AAFF-BA11BE8E9315}" type="presOf" srcId="{B704D7FD-C9E7-4513-9808-32428DEF25EC}" destId="{796663DB-C332-400D-9375-A006CA92A951}" srcOrd="1" destOrd="0" presId="urn:microsoft.com/office/officeart/2005/8/layout/vList4"/>
    <dgm:cxn modelId="{29D004EE-E0D7-4F6B-A435-A31097DEAAB5}" srcId="{333F4438-2D20-47B6-AA76-1A5080B54386}" destId="{6F0BED98-8BC4-42E5-9A31-B1CCF5AC3F59}" srcOrd="3" destOrd="0" parTransId="{D829E44E-7096-445B-A4DE-A8D62FD94E02}" sibTransId="{C9410BAB-921C-4249-98FE-92959B91F0B8}"/>
    <dgm:cxn modelId="{CD6BA835-E64F-48F3-9450-CDB4E23D4668}" type="presOf" srcId="{C0CE4961-0EED-4B85-9708-63D4E22D7B89}" destId="{B427506E-BEAD-4B6E-A8D0-19A054B28EB5}" srcOrd="0" destOrd="0" presId="urn:microsoft.com/office/officeart/2005/8/layout/vList4"/>
    <dgm:cxn modelId="{FEAF544F-B836-4CA8-B461-C1EA2F884734}" srcId="{333F4438-2D20-47B6-AA76-1A5080B54386}" destId="{777E49B4-6152-42F7-8DC3-6083FCD11C5C}" srcOrd="5" destOrd="0" parTransId="{02BB1B76-8CD0-4763-B953-B2DCF429AFE4}" sibTransId="{DA1178C6-C2B2-4A9F-960F-E44B93DA8110}"/>
    <dgm:cxn modelId="{81361964-E5CA-4DE9-9ECB-56CBA5A5DCA4}" type="presParOf" srcId="{9D030776-5D14-40AD-9F62-D28031933663}" destId="{B0B8EEC2-E742-4F12-A34F-67AD3DE07B73}" srcOrd="0" destOrd="0" presId="urn:microsoft.com/office/officeart/2005/8/layout/vList4"/>
    <dgm:cxn modelId="{E15F74ED-30B5-488E-9C7D-1FC0095B1A3A}" type="presParOf" srcId="{B0B8EEC2-E742-4F12-A34F-67AD3DE07B73}" destId="{1AAE3DF3-AE30-48B4-831D-5AD8555024B0}" srcOrd="0" destOrd="0" presId="urn:microsoft.com/office/officeart/2005/8/layout/vList4"/>
    <dgm:cxn modelId="{2A7C02E6-17D2-4FD4-BB11-DE8835E5B21B}" type="presParOf" srcId="{B0B8EEC2-E742-4F12-A34F-67AD3DE07B73}" destId="{2895C764-95ED-4F09-8F11-78C387BE9377}" srcOrd="1" destOrd="0" presId="urn:microsoft.com/office/officeart/2005/8/layout/vList4"/>
    <dgm:cxn modelId="{0D63977F-837C-4692-B8D6-E8919EC7F7F8}" type="presParOf" srcId="{B0B8EEC2-E742-4F12-A34F-67AD3DE07B73}" destId="{796663DB-C332-400D-9375-A006CA92A951}" srcOrd="2" destOrd="0" presId="urn:microsoft.com/office/officeart/2005/8/layout/vList4"/>
    <dgm:cxn modelId="{A1DA552F-9E33-4B51-BF8A-31FAA22037BE}" type="presParOf" srcId="{9D030776-5D14-40AD-9F62-D28031933663}" destId="{F000C14D-C14E-4776-9A1A-D2238336B0E7}" srcOrd="1" destOrd="0" presId="urn:microsoft.com/office/officeart/2005/8/layout/vList4"/>
    <dgm:cxn modelId="{D00117BA-61EC-40FD-BB0C-0CC10DA44612}" type="presParOf" srcId="{9D030776-5D14-40AD-9F62-D28031933663}" destId="{14033DE4-02B9-4320-BD32-47C7C5B14D6B}" srcOrd="2" destOrd="0" presId="urn:microsoft.com/office/officeart/2005/8/layout/vList4"/>
    <dgm:cxn modelId="{015A6AFF-5E35-4423-A056-537F189CD128}" type="presParOf" srcId="{14033DE4-02B9-4320-BD32-47C7C5B14D6B}" destId="{848604EA-086D-4F55-BFB6-E7249156C596}" srcOrd="0" destOrd="0" presId="urn:microsoft.com/office/officeart/2005/8/layout/vList4"/>
    <dgm:cxn modelId="{93C77D5E-C689-43E9-B08D-86CC39FECB38}" type="presParOf" srcId="{14033DE4-02B9-4320-BD32-47C7C5B14D6B}" destId="{9161ACD8-44A1-4D8D-A232-CBAADF2C27FD}" srcOrd="1" destOrd="0" presId="urn:microsoft.com/office/officeart/2005/8/layout/vList4"/>
    <dgm:cxn modelId="{80C4A0EB-B3E8-4260-8396-5366E046D6D0}" type="presParOf" srcId="{14033DE4-02B9-4320-BD32-47C7C5B14D6B}" destId="{B2ACE0D1-119A-455C-9ECC-210CB23CD9D9}" srcOrd="2" destOrd="0" presId="urn:microsoft.com/office/officeart/2005/8/layout/vList4"/>
    <dgm:cxn modelId="{B0FA6193-D876-425F-8423-F571C75F21B5}" type="presParOf" srcId="{9D030776-5D14-40AD-9F62-D28031933663}" destId="{11B43FF0-3D09-4486-9B1A-31145112CB5A}" srcOrd="3" destOrd="0" presId="urn:microsoft.com/office/officeart/2005/8/layout/vList4"/>
    <dgm:cxn modelId="{3D7214B7-EFE0-434D-A956-93659B439AE5}" type="presParOf" srcId="{9D030776-5D14-40AD-9F62-D28031933663}" destId="{D717C68A-8CF5-49E3-BC2A-9EAFF42A3F4E}" srcOrd="4" destOrd="0" presId="urn:microsoft.com/office/officeart/2005/8/layout/vList4"/>
    <dgm:cxn modelId="{DD1ACA6B-B7C2-447F-B55E-D9CAFE857630}" type="presParOf" srcId="{D717C68A-8CF5-49E3-BC2A-9EAFF42A3F4E}" destId="{B427506E-BEAD-4B6E-A8D0-19A054B28EB5}" srcOrd="0" destOrd="0" presId="urn:microsoft.com/office/officeart/2005/8/layout/vList4"/>
    <dgm:cxn modelId="{7350E3C8-F758-4C20-8A6B-54221D84A6F2}" type="presParOf" srcId="{D717C68A-8CF5-49E3-BC2A-9EAFF42A3F4E}" destId="{29BB4D3C-9A5F-4C20-92BC-D899D355FFE2}" srcOrd="1" destOrd="0" presId="urn:microsoft.com/office/officeart/2005/8/layout/vList4"/>
    <dgm:cxn modelId="{3472B98E-F6D2-403A-9EBB-4DCCB4497C08}" type="presParOf" srcId="{D717C68A-8CF5-49E3-BC2A-9EAFF42A3F4E}" destId="{2B557F84-2984-4F8B-8DC5-FE24A607E5F9}" srcOrd="2" destOrd="0" presId="urn:microsoft.com/office/officeart/2005/8/layout/vList4"/>
    <dgm:cxn modelId="{10AD0A06-0259-428D-BF69-ACFCB4E571CB}" type="presParOf" srcId="{9D030776-5D14-40AD-9F62-D28031933663}" destId="{0F76D3D6-ABAC-4B88-9BAB-6861B5FBEF69}" srcOrd="5" destOrd="0" presId="urn:microsoft.com/office/officeart/2005/8/layout/vList4"/>
    <dgm:cxn modelId="{E581225D-B796-4962-809B-F440DBE0B4F9}" type="presParOf" srcId="{9D030776-5D14-40AD-9F62-D28031933663}" destId="{5BE44A0D-892D-4A8A-9618-C82A0619BF85}" srcOrd="6" destOrd="0" presId="urn:microsoft.com/office/officeart/2005/8/layout/vList4"/>
    <dgm:cxn modelId="{BDA7AC26-6047-4E05-B823-6A3087F6D700}" type="presParOf" srcId="{5BE44A0D-892D-4A8A-9618-C82A0619BF85}" destId="{23C7210C-DA0D-4468-AD78-1F3F7873FAB0}" srcOrd="0" destOrd="0" presId="urn:microsoft.com/office/officeart/2005/8/layout/vList4"/>
    <dgm:cxn modelId="{45B13990-78F0-4F61-899D-A1F28B708E8C}" type="presParOf" srcId="{5BE44A0D-892D-4A8A-9618-C82A0619BF85}" destId="{2152BFDE-7DC8-48F6-AF30-B2BEFE6ABFAD}" srcOrd="1" destOrd="0" presId="urn:microsoft.com/office/officeart/2005/8/layout/vList4"/>
    <dgm:cxn modelId="{6D05C598-A26D-47ED-BE60-E1B0CB1839EF}" type="presParOf" srcId="{5BE44A0D-892D-4A8A-9618-C82A0619BF85}" destId="{DCFE1176-6E51-46C2-96C4-30F08D1A2726}" srcOrd="2" destOrd="0" presId="urn:microsoft.com/office/officeart/2005/8/layout/vList4"/>
    <dgm:cxn modelId="{4EDE6E55-F4A3-4517-AB42-951323539C6E}" type="presParOf" srcId="{9D030776-5D14-40AD-9F62-D28031933663}" destId="{E2E353D6-050A-4AFD-A8CC-95C5DB801FB3}" srcOrd="7" destOrd="0" presId="urn:microsoft.com/office/officeart/2005/8/layout/vList4"/>
    <dgm:cxn modelId="{FC586421-8E7A-4C99-9E8D-8D06E24DE246}" type="presParOf" srcId="{9D030776-5D14-40AD-9F62-D28031933663}" destId="{77B2AD65-3FE5-4947-ADFA-FFF02980352A}" srcOrd="8" destOrd="0" presId="urn:microsoft.com/office/officeart/2005/8/layout/vList4"/>
    <dgm:cxn modelId="{69EED097-BE4D-4C97-9A82-A9F0395F3B69}" type="presParOf" srcId="{77B2AD65-3FE5-4947-ADFA-FFF02980352A}" destId="{DED8174F-5CF5-408F-9389-133E9D7E21F1}" srcOrd="0" destOrd="0" presId="urn:microsoft.com/office/officeart/2005/8/layout/vList4"/>
    <dgm:cxn modelId="{39214D59-6DF0-4F05-B7EA-3C9095CD2909}" type="presParOf" srcId="{77B2AD65-3FE5-4947-ADFA-FFF02980352A}" destId="{55D2AA8D-1131-4EB9-9874-6D28047E529B}" srcOrd="1" destOrd="0" presId="urn:microsoft.com/office/officeart/2005/8/layout/vList4"/>
    <dgm:cxn modelId="{47E980A4-3D53-43A0-BFA8-FB0FD4979F32}" type="presParOf" srcId="{77B2AD65-3FE5-4947-ADFA-FFF02980352A}" destId="{69CB754A-6D31-421F-8C1C-B425AA0F7E4D}" srcOrd="2" destOrd="0" presId="urn:microsoft.com/office/officeart/2005/8/layout/vList4"/>
    <dgm:cxn modelId="{A56CE136-645F-4E8B-B62C-B331ED659E81}" type="presParOf" srcId="{9D030776-5D14-40AD-9F62-D28031933663}" destId="{454B256F-BD43-45C7-9F1A-2CAA2B747530}" srcOrd="9" destOrd="0" presId="urn:microsoft.com/office/officeart/2005/8/layout/vList4"/>
    <dgm:cxn modelId="{C4CCCADE-7399-4372-B6AD-C617896B303D}" type="presParOf" srcId="{9D030776-5D14-40AD-9F62-D28031933663}" destId="{69FAE824-4F39-4AB7-8163-9921FF3632E1}" srcOrd="10" destOrd="0" presId="urn:microsoft.com/office/officeart/2005/8/layout/vList4"/>
    <dgm:cxn modelId="{05ADBA7A-62D0-4000-A745-2B5102067244}" type="presParOf" srcId="{69FAE824-4F39-4AB7-8163-9921FF3632E1}" destId="{8CF31DBA-51A7-4B48-975B-D14481832939}" srcOrd="0" destOrd="0" presId="urn:microsoft.com/office/officeart/2005/8/layout/vList4"/>
    <dgm:cxn modelId="{4341D9DF-A295-4EA3-82D5-CE06677D41E1}" type="presParOf" srcId="{69FAE824-4F39-4AB7-8163-9921FF3632E1}" destId="{6A1FDA61-A702-4F35-8F8A-0B49FAFD8E00}" srcOrd="1" destOrd="0" presId="urn:microsoft.com/office/officeart/2005/8/layout/vList4"/>
    <dgm:cxn modelId="{19AE2307-3C9F-4A57-AA62-80CEE417305E}" type="presParOf" srcId="{69FAE824-4F39-4AB7-8163-9921FF3632E1}" destId="{D2D499FC-0C4E-4431-A912-59A473F2AD74}" srcOrd="2" destOrd="0" presId="urn:microsoft.com/office/officeart/2005/8/layout/vList4"/>
    <dgm:cxn modelId="{4F19EB01-76DA-4A00-8CBA-71ED3966CA3D}" type="presParOf" srcId="{9D030776-5D14-40AD-9F62-D28031933663}" destId="{83727E3D-B79F-4D5F-BD8E-39E9AA66E17D}" srcOrd="11" destOrd="0" presId="urn:microsoft.com/office/officeart/2005/8/layout/vList4"/>
    <dgm:cxn modelId="{F7D0D06D-7437-4B62-8C85-F159082C7085}" type="presParOf" srcId="{9D030776-5D14-40AD-9F62-D28031933663}" destId="{721843D0-3936-4FAB-9F49-11E50E4A325C}" srcOrd="12" destOrd="0" presId="urn:microsoft.com/office/officeart/2005/8/layout/vList4"/>
    <dgm:cxn modelId="{5DE9D81D-4782-410F-91CB-5AAEF7AB8C68}" type="presParOf" srcId="{721843D0-3936-4FAB-9F49-11E50E4A325C}" destId="{7396E056-EA90-4055-84EC-67AA947B7F95}" srcOrd="0" destOrd="0" presId="urn:microsoft.com/office/officeart/2005/8/layout/vList4"/>
    <dgm:cxn modelId="{1C8D568B-1391-4ECB-9C5E-F659A1BE65D3}" type="presParOf" srcId="{721843D0-3936-4FAB-9F49-11E50E4A325C}" destId="{8501550B-9A40-444A-985F-8B5817664409}" srcOrd="1" destOrd="0" presId="urn:microsoft.com/office/officeart/2005/8/layout/vList4"/>
    <dgm:cxn modelId="{A5EBDCF4-5DA4-4C4F-AC15-C631C084FCE9}" type="presParOf" srcId="{721843D0-3936-4FAB-9F49-11E50E4A325C}" destId="{2874E4A0-786A-4A3B-8583-554757E904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96B80F-E6A5-466A-82B3-FF8D3205552F}" type="doc">
      <dgm:prSet loTypeId="urn:microsoft.com/office/officeart/2005/8/layout/vList4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5859D97-EA9A-4B90-A491-7F6B2EC2BE8B}">
      <dgm:prSet phldrT="[Текст]"/>
      <dgm:spPr/>
      <dgm:t>
        <a:bodyPr/>
        <a:lstStyle/>
        <a:p>
          <a:r>
            <a:rPr lang="uk-UA" dirty="0" smtClean="0"/>
            <a:t>Візуальні: </a:t>
          </a:r>
          <a:endParaRPr lang="ru-RU" dirty="0"/>
        </a:p>
      </dgm:t>
    </dgm:pt>
    <dgm:pt modelId="{3CB83267-F9AC-4613-B755-4D475C8F33F1}" type="parTrans" cxnId="{3A9253CF-4C23-4328-AC73-93B00519CF76}">
      <dgm:prSet/>
      <dgm:spPr/>
      <dgm:t>
        <a:bodyPr/>
        <a:lstStyle/>
        <a:p>
          <a:endParaRPr lang="ru-RU"/>
        </a:p>
      </dgm:t>
    </dgm:pt>
    <dgm:pt modelId="{00F615DA-BC23-4A9F-913D-C3EED23A6A56}" type="sibTrans" cxnId="{3A9253CF-4C23-4328-AC73-93B00519CF76}">
      <dgm:prSet/>
      <dgm:spPr/>
      <dgm:t>
        <a:bodyPr/>
        <a:lstStyle/>
        <a:p>
          <a:endParaRPr lang="ru-RU"/>
        </a:p>
      </dgm:t>
    </dgm:pt>
    <dgm:pt modelId="{C646D5EF-A087-43A3-AC76-FFD27D2D677F}">
      <dgm:prSet phldrT="[Текст]"/>
      <dgm:spPr/>
      <dgm:t>
        <a:bodyPr/>
        <a:lstStyle/>
        <a:p>
          <a:r>
            <a:rPr lang="uk-UA" dirty="0" smtClean="0"/>
            <a:t>Форма предметів, колір, тексти, малюнки, скульптури, візуальні сигнали, дії;</a:t>
          </a:r>
          <a:endParaRPr lang="ru-RU" dirty="0"/>
        </a:p>
      </dgm:t>
    </dgm:pt>
    <dgm:pt modelId="{30CB722A-74DB-411C-A6C5-D68A23D1FCA1}" type="parTrans" cxnId="{2C1F50C9-7BA9-4A75-8FCB-32834FBB11F1}">
      <dgm:prSet/>
      <dgm:spPr/>
      <dgm:t>
        <a:bodyPr/>
        <a:lstStyle/>
        <a:p>
          <a:endParaRPr lang="ru-RU"/>
        </a:p>
      </dgm:t>
    </dgm:pt>
    <dgm:pt modelId="{806B0337-D805-4FD5-9DCE-962A25E30FA6}" type="sibTrans" cxnId="{2C1F50C9-7BA9-4A75-8FCB-32834FBB11F1}">
      <dgm:prSet/>
      <dgm:spPr/>
      <dgm:t>
        <a:bodyPr/>
        <a:lstStyle/>
        <a:p>
          <a:endParaRPr lang="ru-RU"/>
        </a:p>
      </dgm:t>
    </dgm:pt>
    <dgm:pt modelId="{13790937-AC9F-42B4-B768-D4C8F51A0133}">
      <dgm:prSet phldrT="[Текст]"/>
      <dgm:spPr/>
      <dgm:t>
        <a:bodyPr/>
        <a:lstStyle/>
        <a:p>
          <a:r>
            <a:rPr lang="uk-UA" dirty="0" smtClean="0"/>
            <a:t>Звукові:</a:t>
          </a:r>
          <a:endParaRPr lang="ru-RU" dirty="0"/>
        </a:p>
      </dgm:t>
    </dgm:pt>
    <dgm:pt modelId="{BD473A47-B6AC-46EC-A67D-5115ECACF479}" type="parTrans" cxnId="{228EBDA5-5EC3-415C-A513-525D482459C7}">
      <dgm:prSet/>
      <dgm:spPr/>
      <dgm:t>
        <a:bodyPr/>
        <a:lstStyle/>
        <a:p>
          <a:endParaRPr lang="ru-RU"/>
        </a:p>
      </dgm:t>
    </dgm:pt>
    <dgm:pt modelId="{DD525D75-EFF2-49C9-BBB1-F9C9CCD14DA1}" type="sibTrans" cxnId="{228EBDA5-5EC3-415C-A513-525D482459C7}">
      <dgm:prSet/>
      <dgm:spPr/>
      <dgm:t>
        <a:bodyPr/>
        <a:lstStyle/>
        <a:p>
          <a:endParaRPr lang="ru-RU"/>
        </a:p>
      </dgm:t>
    </dgm:pt>
    <dgm:pt modelId="{E5F6A74F-88CB-4527-9309-4EA1B0F92133}">
      <dgm:prSet phldrT="[Текст]"/>
      <dgm:spPr/>
      <dgm:t>
        <a:bodyPr/>
        <a:lstStyle/>
        <a:p>
          <a:r>
            <a:rPr lang="uk-UA" dirty="0" smtClean="0"/>
            <a:t>Музика, спів птахів, крики тварин, доповідь, усне спілкування;</a:t>
          </a:r>
          <a:endParaRPr lang="ru-RU" dirty="0"/>
        </a:p>
      </dgm:t>
    </dgm:pt>
    <dgm:pt modelId="{99761470-1A33-46E3-B427-A17E1996CCB2}" type="parTrans" cxnId="{EA8DDA18-B52A-4513-A932-F2A19F2856F4}">
      <dgm:prSet/>
      <dgm:spPr/>
      <dgm:t>
        <a:bodyPr/>
        <a:lstStyle/>
        <a:p>
          <a:endParaRPr lang="ru-RU"/>
        </a:p>
      </dgm:t>
    </dgm:pt>
    <dgm:pt modelId="{76F6ACF7-6DAB-4208-A9E7-33576C66346B}" type="sibTrans" cxnId="{EA8DDA18-B52A-4513-A932-F2A19F2856F4}">
      <dgm:prSet/>
      <dgm:spPr/>
      <dgm:t>
        <a:bodyPr/>
        <a:lstStyle/>
        <a:p>
          <a:endParaRPr lang="ru-RU"/>
        </a:p>
      </dgm:t>
    </dgm:pt>
    <dgm:pt modelId="{F241D1F0-505A-414C-8A8D-FA03A3BBB3EF}">
      <dgm:prSet phldrT="[Текст]"/>
      <dgm:spPr/>
      <dgm:t>
        <a:bodyPr/>
        <a:lstStyle/>
        <a:p>
          <a:r>
            <a:rPr lang="uk-UA" dirty="0" smtClean="0"/>
            <a:t>Тактильні:</a:t>
          </a:r>
          <a:endParaRPr lang="ru-RU" dirty="0"/>
        </a:p>
      </dgm:t>
    </dgm:pt>
    <dgm:pt modelId="{940D4807-4CAE-415E-A96F-586C651F167F}" type="parTrans" cxnId="{8F1DB910-9694-4ECD-8B6E-978F890809AC}">
      <dgm:prSet/>
      <dgm:spPr/>
      <dgm:t>
        <a:bodyPr/>
        <a:lstStyle/>
        <a:p>
          <a:endParaRPr lang="ru-RU"/>
        </a:p>
      </dgm:t>
    </dgm:pt>
    <dgm:pt modelId="{411C1807-5C73-4F0C-AECB-F81DD1744C07}" type="sibTrans" cxnId="{8F1DB910-9694-4ECD-8B6E-978F890809AC}">
      <dgm:prSet/>
      <dgm:spPr/>
      <dgm:t>
        <a:bodyPr/>
        <a:lstStyle/>
        <a:p>
          <a:endParaRPr lang="ru-RU"/>
        </a:p>
      </dgm:t>
    </dgm:pt>
    <dgm:pt modelId="{DF537706-4FDA-4907-8CB5-E039455F3DB4}">
      <dgm:prSet phldrT="[Текст]"/>
      <dgm:spPr/>
      <dgm:t>
        <a:bodyPr/>
        <a:lstStyle/>
        <a:p>
          <a:r>
            <a:rPr lang="uk-UA" dirty="0" smtClean="0"/>
            <a:t>Твердий – м'який, гладкий – шорсткуватий, рідкий – твердий;</a:t>
          </a:r>
          <a:endParaRPr lang="ru-RU" dirty="0"/>
        </a:p>
      </dgm:t>
    </dgm:pt>
    <dgm:pt modelId="{F9417E9F-5EE1-46F5-A681-CD35388BC2E9}" type="parTrans" cxnId="{05CA4E4B-B664-4742-9BB6-971FE9B37C50}">
      <dgm:prSet/>
      <dgm:spPr/>
      <dgm:t>
        <a:bodyPr/>
        <a:lstStyle/>
        <a:p>
          <a:endParaRPr lang="ru-RU"/>
        </a:p>
      </dgm:t>
    </dgm:pt>
    <dgm:pt modelId="{D2252F0E-4AC0-40BF-AF08-CC448A15E3C7}" type="sibTrans" cxnId="{05CA4E4B-B664-4742-9BB6-971FE9B37C50}">
      <dgm:prSet/>
      <dgm:spPr/>
      <dgm:t>
        <a:bodyPr/>
        <a:lstStyle/>
        <a:p>
          <a:endParaRPr lang="ru-RU"/>
        </a:p>
      </dgm:t>
    </dgm:pt>
    <dgm:pt modelId="{2B610DA9-AFF0-4840-9642-5CC7E52DF801}">
      <dgm:prSet phldrT="[Текст]"/>
      <dgm:spPr/>
      <dgm:t>
        <a:bodyPr/>
        <a:lstStyle/>
        <a:p>
          <a:r>
            <a:rPr lang="uk-UA" dirty="0" smtClean="0"/>
            <a:t>Нюхові: </a:t>
          </a:r>
          <a:endParaRPr lang="ru-RU" dirty="0"/>
        </a:p>
      </dgm:t>
    </dgm:pt>
    <dgm:pt modelId="{B03F054A-3702-4E38-B143-E05D58599669}" type="parTrans" cxnId="{F8AADB42-F2C5-45B6-A201-8BB8A8EAA41D}">
      <dgm:prSet/>
      <dgm:spPr/>
      <dgm:t>
        <a:bodyPr/>
        <a:lstStyle/>
        <a:p>
          <a:endParaRPr lang="ru-RU"/>
        </a:p>
      </dgm:t>
    </dgm:pt>
    <dgm:pt modelId="{50410932-B268-46EE-B41B-38A6FFBAE861}" type="sibTrans" cxnId="{F8AADB42-F2C5-45B6-A201-8BB8A8EAA41D}">
      <dgm:prSet/>
      <dgm:spPr/>
      <dgm:t>
        <a:bodyPr/>
        <a:lstStyle/>
        <a:p>
          <a:endParaRPr lang="ru-RU"/>
        </a:p>
      </dgm:t>
    </dgm:pt>
    <dgm:pt modelId="{BCBA630E-E3E1-4266-BE46-D014E7072491}">
      <dgm:prSet phldrT="[Текст]"/>
      <dgm:spPr/>
      <dgm:t>
        <a:bodyPr/>
        <a:lstStyle/>
        <a:p>
          <a:r>
            <a:rPr lang="uk-UA" dirty="0" smtClean="0"/>
            <a:t>Рідкий, їдкий, запах диму, запах парфумів тощо;</a:t>
          </a:r>
          <a:endParaRPr lang="ru-RU" dirty="0"/>
        </a:p>
      </dgm:t>
    </dgm:pt>
    <dgm:pt modelId="{B9076050-5B09-4056-8E0A-9F2116C01B01}" type="parTrans" cxnId="{471F27D9-E7B1-49D6-AB61-6F112904C05B}">
      <dgm:prSet/>
      <dgm:spPr/>
    </dgm:pt>
    <dgm:pt modelId="{D077186F-BA54-4FF1-A178-ABD3D634E520}" type="sibTrans" cxnId="{471F27D9-E7B1-49D6-AB61-6F112904C05B}">
      <dgm:prSet/>
      <dgm:spPr/>
    </dgm:pt>
    <dgm:pt modelId="{5A82F9FA-79A5-4435-A558-2F07B7F294AC}">
      <dgm:prSet phldrT="[Текст]"/>
      <dgm:spPr/>
      <dgm:t>
        <a:bodyPr/>
        <a:lstStyle/>
        <a:p>
          <a:r>
            <a:rPr lang="uk-UA" dirty="0" smtClean="0"/>
            <a:t>Смакові:</a:t>
          </a:r>
          <a:endParaRPr lang="ru-RU" dirty="0"/>
        </a:p>
      </dgm:t>
    </dgm:pt>
    <dgm:pt modelId="{8CCC1B55-1291-4B5E-AE55-16A8F471708A}" type="parTrans" cxnId="{5C07B2E1-CDB3-44AD-8F37-634CA040CCD0}">
      <dgm:prSet/>
      <dgm:spPr/>
    </dgm:pt>
    <dgm:pt modelId="{8E281AD5-1B5F-42F8-A792-70B9CB6EA5DC}" type="sibTrans" cxnId="{5C07B2E1-CDB3-44AD-8F37-634CA040CCD0}">
      <dgm:prSet/>
      <dgm:spPr/>
    </dgm:pt>
    <dgm:pt modelId="{9ABC8BCD-F7B2-4D47-AF62-3C20369FB850}">
      <dgm:prSet phldrT="[Текст]"/>
      <dgm:spPr/>
      <dgm:t>
        <a:bodyPr/>
        <a:lstStyle/>
        <a:p>
          <a:r>
            <a:rPr lang="uk-UA" dirty="0" smtClean="0"/>
            <a:t>Солоний, солодкий, гіркий, кислий.</a:t>
          </a:r>
          <a:endParaRPr lang="ru-RU" dirty="0"/>
        </a:p>
      </dgm:t>
    </dgm:pt>
    <dgm:pt modelId="{3AF4755F-E1B3-4FDC-849D-711B6A5E28EF}" type="parTrans" cxnId="{23DB8358-A641-44B2-853C-0A964AD05A44}">
      <dgm:prSet/>
      <dgm:spPr/>
    </dgm:pt>
    <dgm:pt modelId="{51822D65-36F7-4FEC-A5CD-485539A07280}" type="sibTrans" cxnId="{23DB8358-A641-44B2-853C-0A964AD05A44}">
      <dgm:prSet/>
      <dgm:spPr/>
    </dgm:pt>
    <dgm:pt modelId="{10506B12-592D-4972-AED1-BEF778F2C328}" type="pres">
      <dgm:prSet presAssocID="{E596B80F-E6A5-466A-82B3-FF8D3205552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355925-DF79-4580-8AB8-E798793BA943}" type="pres">
      <dgm:prSet presAssocID="{E5859D97-EA9A-4B90-A491-7F6B2EC2BE8B}" presName="comp" presStyleCnt="0"/>
      <dgm:spPr/>
      <dgm:t>
        <a:bodyPr/>
        <a:lstStyle/>
        <a:p>
          <a:endParaRPr lang="ru-RU"/>
        </a:p>
      </dgm:t>
    </dgm:pt>
    <dgm:pt modelId="{4A27B0EC-C40A-4F21-A1CB-3B7DB1842CDC}" type="pres">
      <dgm:prSet presAssocID="{E5859D97-EA9A-4B90-A491-7F6B2EC2BE8B}" presName="box" presStyleLbl="node1" presStyleIdx="0" presStyleCnt="5"/>
      <dgm:spPr/>
      <dgm:t>
        <a:bodyPr/>
        <a:lstStyle/>
        <a:p>
          <a:endParaRPr lang="ru-RU"/>
        </a:p>
      </dgm:t>
    </dgm:pt>
    <dgm:pt modelId="{ECCF59A0-93D1-4DDC-9052-A01A019516EB}" type="pres">
      <dgm:prSet presAssocID="{E5859D97-EA9A-4B90-A491-7F6B2EC2BE8B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0128D2-ABE4-40B8-8FBB-59529089C96C}" type="pres">
      <dgm:prSet presAssocID="{E5859D97-EA9A-4B90-A491-7F6B2EC2BE8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BA9B2-36DD-4391-BEE6-56946E0C0813}" type="pres">
      <dgm:prSet presAssocID="{00F615DA-BC23-4A9F-913D-C3EED23A6A56}" presName="spacer" presStyleCnt="0"/>
      <dgm:spPr/>
      <dgm:t>
        <a:bodyPr/>
        <a:lstStyle/>
        <a:p>
          <a:endParaRPr lang="ru-RU"/>
        </a:p>
      </dgm:t>
    </dgm:pt>
    <dgm:pt modelId="{31D5A409-9A6D-4BDF-B3B7-162C293FFB6A}" type="pres">
      <dgm:prSet presAssocID="{13790937-AC9F-42B4-B768-D4C8F51A0133}" presName="comp" presStyleCnt="0"/>
      <dgm:spPr/>
      <dgm:t>
        <a:bodyPr/>
        <a:lstStyle/>
        <a:p>
          <a:endParaRPr lang="ru-RU"/>
        </a:p>
      </dgm:t>
    </dgm:pt>
    <dgm:pt modelId="{6318861F-F088-4759-AC62-A78FB2B56C93}" type="pres">
      <dgm:prSet presAssocID="{13790937-AC9F-42B4-B768-D4C8F51A0133}" presName="box" presStyleLbl="node1" presStyleIdx="1" presStyleCnt="5"/>
      <dgm:spPr/>
      <dgm:t>
        <a:bodyPr/>
        <a:lstStyle/>
        <a:p>
          <a:endParaRPr lang="ru-RU"/>
        </a:p>
      </dgm:t>
    </dgm:pt>
    <dgm:pt modelId="{87AE5EE9-4772-453D-B906-0377F5E7901B}" type="pres">
      <dgm:prSet presAssocID="{13790937-AC9F-42B4-B768-D4C8F51A0133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E0B7AE-D897-4747-B837-7495E2F409CE}" type="pres">
      <dgm:prSet presAssocID="{13790937-AC9F-42B4-B768-D4C8F51A013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5B892-7EA4-43B6-AA0B-61B07E95B9C8}" type="pres">
      <dgm:prSet presAssocID="{DD525D75-EFF2-49C9-BBB1-F9C9CCD14DA1}" presName="spacer" presStyleCnt="0"/>
      <dgm:spPr/>
      <dgm:t>
        <a:bodyPr/>
        <a:lstStyle/>
        <a:p>
          <a:endParaRPr lang="ru-RU"/>
        </a:p>
      </dgm:t>
    </dgm:pt>
    <dgm:pt modelId="{FD6B93B7-36D3-4B40-85CB-39F8F457AFD3}" type="pres">
      <dgm:prSet presAssocID="{F241D1F0-505A-414C-8A8D-FA03A3BBB3EF}" presName="comp" presStyleCnt="0"/>
      <dgm:spPr/>
      <dgm:t>
        <a:bodyPr/>
        <a:lstStyle/>
        <a:p>
          <a:endParaRPr lang="ru-RU"/>
        </a:p>
      </dgm:t>
    </dgm:pt>
    <dgm:pt modelId="{026F14DE-24D1-4D22-B74C-F69E7FC7D3D4}" type="pres">
      <dgm:prSet presAssocID="{F241D1F0-505A-414C-8A8D-FA03A3BBB3EF}" presName="box" presStyleLbl="node1" presStyleIdx="2" presStyleCnt="5"/>
      <dgm:spPr/>
      <dgm:t>
        <a:bodyPr/>
        <a:lstStyle/>
        <a:p>
          <a:endParaRPr lang="ru-RU"/>
        </a:p>
      </dgm:t>
    </dgm:pt>
    <dgm:pt modelId="{AC4436DA-051A-43BB-B69B-9F2DF098A812}" type="pres">
      <dgm:prSet presAssocID="{F241D1F0-505A-414C-8A8D-FA03A3BBB3EF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134C79-7B4D-4247-89B9-9232B57694EE}" type="pres">
      <dgm:prSet presAssocID="{F241D1F0-505A-414C-8A8D-FA03A3BBB3E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FE72B-401E-4E90-8030-13FF683EC52C}" type="pres">
      <dgm:prSet presAssocID="{411C1807-5C73-4F0C-AECB-F81DD1744C07}" presName="spacer" presStyleCnt="0"/>
      <dgm:spPr/>
      <dgm:t>
        <a:bodyPr/>
        <a:lstStyle/>
        <a:p>
          <a:endParaRPr lang="ru-RU"/>
        </a:p>
      </dgm:t>
    </dgm:pt>
    <dgm:pt modelId="{FB66FCA0-FBE2-491D-948E-E382BFE80AA0}" type="pres">
      <dgm:prSet presAssocID="{2B610DA9-AFF0-4840-9642-5CC7E52DF801}" presName="comp" presStyleCnt="0"/>
      <dgm:spPr/>
      <dgm:t>
        <a:bodyPr/>
        <a:lstStyle/>
        <a:p>
          <a:endParaRPr lang="ru-RU"/>
        </a:p>
      </dgm:t>
    </dgm:pt>
    <dgm:pt modelId="{D9E470D7-6D04-4C56-A8F6-D25A75074002}" type="pres">
      <dgm:prSet presAssocID="{2B610DA9-AFF0-4840-9642-5CC7E52DF801}" presName="box" presStyleLbl="node1" presStyleIdx="3" presStyleCnt="5"/>
      <dgm:spPr/>
      <dgm:t>
        <a:bodyPr/>
        <a:lstStyle/>
        <a:p>
          <a:endParaRPr lang="ru-RU"/>
        </a:p>
      </dgm:t>
    </dgm:pt>
    <dgm:pt modelId="{90AF8751-3D04-491C-84CF-C11D716D0C54}" type="pres">
      <dgm:prSet presAssocID="{2B610DA9-AFF0-4840-9642-5CC7E52DF801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737B91-AE41-46A1-B9E2-2B1A8AF80F03}" type="pres">
      <dgm:prSet presAssocID="{2B610DA9-AFF0-4840-9642-5CC7E52DF80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4AEB6-A1EF-4C77-BFB1-64207CDA89A8}" type="pres">
      <dgm:prSet presAssocID="{50410932-B268-46EE-B41B-38A6FFBAE861}" presName="spacer" presStyleCnt="0"/>
      <dgm:spPr/>
      <dgm:t>
        <a:bodyPr/>
        <a:lstStyle/>
        <a:p>
          <a:endParaRPr lang="ru-RU"/>
        </a:p>
      </dgm:t>
    </dgm:pt>
    <dgm:pt modelId="{5CEFFA10-2DAF-476D-88F4-30398ADD31CB}" type="pres">
      <dgm:prSet presAssocID="{5A82F9FA-79A5-4435-A558-2F07B7F294AC}" presName="comp" presStyleCnt="0"/>
      <dgm:spPr/>
      <dgm:t>
        <a:bodyPr/>
        <a:lstStyle/>
        <a:p>
          <a:endParaRPr lang="ru-RU"/>
        </a:p>
      </dgm:t>
    </dgm:pt>
    <dgm:pt modelId="{AB569121-5622-444E-88C6-0F8BD177365F}" type="pres">
      <dgm:prSet presAssocID="{5A82F9FA-79A5-4435-A558-2F07B7F294AC}" presName="box" presStyleLbl="node1" presStyleIdx="4" presStyleCnt="5"/>
      <dgm:spPr/>
      <dgm:t>
        <a:bodyPr/>
        <a:lstStyle/>
        <a:p>
          <a:endParaRPr lang="ru-RU"/>
        </a:p>
      </dgm:t>
    </dgm:pt>
    <dgm:pt modelId="{D092ED1D-E2FB-4E4A-97FB-91333AB64EA6}" type="pres">
      <dgm:prSet presAssocID="{5A82F9FA-79A5-4435-A558-2F07B7F294AC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B4867ED-8590-405A-A375-D058A43D49FE}" type="pres">
      <dgm:prSet presAssocID="{5A82F9FA-79A5-4435-A558-2F07B7F294A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AADB42-F2C5-45B6-A201-8BB8A8EAA41D}" srcId="{E596B80F-E6A5-466A-82B3-FF8D3205552F}" destId="{2B610DA9-AFF0-4840-9642-5CC7E52DF801}" srcOrd="3" destOrd="0" parTransId="{B03F054A-3702-4E38-B143-E05D58599669}" sibTransId="{50410932-B268-46EE-B41B-38A6FFBAE861}"/>
    <dgm:cxn modelId="{EA8DDA18-B52A-4513-A932-F2A19F2856F4}" srcId="{13790937-AC9F-42B4-B768-D4C8F51A0133}" destId="{E5F6A74F-88CB-4527-9309-4EA1B0F92133}" srcOrd="0" destOrd="0" parTransId="{99761470-1A33-46E3-B427-A17E1996CCB2}" sibTransId="{76F6ACF7-6DAB-4208-A9E7-33576C66346B}"/>
    <dgm:cxn modelId="{4D6EF4AE-4CF8-4558-A6D1-80EA4F5348F8}" type="presOf" srcId="{DF537706-4FDA-4907-8CB5-E039455F3DB4}" destId="{53134C79-7B4D-4247-89B9-9232B57694EE}" srcOrd="1" destOrd="1" presId="urn:microsoft.com/office/officeart/2005/8/layout/vList4"/>
    <dgm:cxn modelId="{05CA4E4B-B664-4742-9BB6-971FE9B37C50}" srcId="{F241D1F0-505A-414C-8A8D-FA03A3BBB3EF}" destId="{DF537706-4FDA-4907-8CB5-E039455F3DB4}" srcOrd="0" destOrd="0" parTransId="{F9417E9F-5EE1-46F5-A681-CD35388BC2E9}" sibTransId="{D2252F0E-4AC0-40BF-AF08-CC448A15E3C7}"/>
    <dgm:cxn modelId="{D782836E-4076-4463-93F3-081624F966F1}" type="presOf" srcId="{E5859D97-EA9A-4B90-A491-7F6B2EC2BE8B}" destId="{4A27B0EC-C40A-4F21-A1CB-3B7DB1842CDC}" srcOrd="0" destOrd="0" presId="urn:microsoft.com/office/officeart/2005/8/layout/vList4"/>
    <dgm:cxn modelId="{471F27D9-E7B1-49D6-AB61-6F112904C05B}" srcId="{2B610DA9-AFF0-4840-9642-5CC7E52DF801}" destId="{BCBA630E-E3E1-4266-BE46-D014E7072491}" srcOrd="0" destOrd="0" parTransId="{B9076050-5B09-4056-8E0A-9F2116C01B01}" sibTransId="{D077186F-BA54-4FF1-A178-ABD3D634E520}"/>
    <dgm:cxn modelId="{5C07B2E1-CDB3-44AD-8F37-634CA040CCD0}" srcId="{E596B80F-E6A5-466A-82B3-FF8D3205552F}" destId="{5A82F9FA-79A5-4435-A558-2F07B7F294AC}" srcOrd="4" destOrd="0" parTransId="{8CCC1B55-1291-4B5E-AE55-16A8F471708A}" sibTransId="{8E281AD5-1B5F-42F8-A792-70B9CB6EA5DC}"/>
    <dgm:cxn modelId="{CCEF3482-7429-4950-93A5-29DF01E1C6C9}" type="presOf" srcId="{BCBA630E-E3E1-4266-BE46-D014E7072491}" destId="{FD737B91-AE41-46A1-B9E2-2B1A8AF80F03}" srcOrd="1" destOrd="1" presId="urn:microsoft.com/office/officeart/2005/8/layout/vList4"/>
    <dgm:cxn modelId="{7980612F-2396-4582-8F63-574CF4E64A36}" type="presOf" srcId="{E5F6A74F-88CB-4527-9309-4EA1B0F92133}" destId="{6318861F-F088-4759-AC62-A78FB2B56C93}" srcOrd="0" destOrd="1" presId="urn:microsoft.com/office/officeart/2005/8/layout/vList4"/>
    <dgm:cxn modelId="{C4985B26-E468-4332-87EB-6BB517106E10}" type="presOf" srcId="{9ABC8BCD-F7B2-4D47-AF62-3C20369FB850}" destId="{AB569121-5622-444E-88C6-0F8BD177365F}" srcOrd="0" destOrd="1" presId="urn:microsoft.com/office/officeart/2005/8/layout/vList4"/>
    <dgm:cxn modelId="{9825A129-5470-4947-B1A5-C8E50D946EDF}" type="presOf" srcId="{9ABC8BCD-F7B2-4D47-AF62-3C20369FB850}" destId="{3B4867ED-8590-405A-A375-D058A43D49FE}" srcOrd="1" destOrd="1" presId="urn:microsoft.com/office/officeart/2005/8/layout/vList4"/>
    <dgm:cxn modelId="{DDB5012E-CDA5-4198-BD1A-4D910219AFC4}" type="presOf" srcId="{BCBA630E-E3E1-4266-BE46-D014E7072491}" destId="{D9E470D7-6D04-4C56-A8F6-D25A75074002}" srcOrd="0" destOrd="1" presId="urn:microsoft.com/office/officeart/2005/8/layout/vList4"/>
    <dgm:cxn modelId="{AC3A08C7-5C1C-4A44-9977-714E48F75829}" type="presOf" srcId="{C646D5EF-A087-43A3-AC76-FFD27D2D677F}" destId="{4A27B0EC-C40A-4F21-A1CB-3B7DB1842CDC}" srcOrd="0" destOrd="1" presId="urn:microsoft.com/office/officeart/2005/8/layout/vList4"/>
    <dgm:cxn modelId="{23DB8358-A641-44B2-853C-0A964AD05A44}" srcId="{5A82F9FA-79A5-4435-A558-2F07B7F294AC}" destId="{9ABC8BCD-F7B2-4D47-AF62-3C20369FB850}" srcOrd="0" destOrd="0" parTransId="{3AF4755F-E1B3-4FDC-849D-711B6A5E28EF}" sibTransId="{51822D65-36F7-4FEC-A5CD-485539A07280}"/>
    <dgm:cxn modelId="{8F1DB910-9694-4ECD-8B6E-978F890809AC}" srcId="{E596B80F-E6A5-466A-82B3-FF8D3205552F}" destId="{F241D1F0-505A-414C-8A8D-FA03A3BBB3EF}" srcOrd="2" destOrd="0" parTransId="{940D4807-4CAE-415E-A96F-586C651F167F}" sibTransId="{411C1807-5C73-4F0C-AECB-F81DD1744C07}"/>
    <dgm:cxn modelId="{27EB0F75-DCAF-454D-A7DC-F4B3A39BE094}" type="presOf" srcId="{F241D1F0-505A-414C-8A8D-FA03A3BBB3EF}" destId="{026F14DE-24D1-4D22-B74C-F69E7FC7D3D4}" srcOrd="0" destOrd="0" presId="urn:microsoft.com/office/officeart/2005/8/layout/vList4"/>
    <dgm:cxn modelId="{F71D54E5-CA02-44F4-A66B-580B8F119588}" type="presOf" srcId="{DF537706-4FDA-4907-8CB5-E039455F3DB4}" destId="{026F14DE-24D1-4D22-B74C-F69E7FC7D3D4}" srcOrd="0" destOrd="1" presId="urn:microsoft.com/office/officeart/2005/8/layout/vList4"/>
    <dgm:cxn modelId="{D426B180-005C-48CA-8C16-8C2BC0043526}" type="presOf" srcId="{C646D5EF-A087-43A3-AC76-FFD27D2D677F}" destId="{2D0128D2-ABE4-40B8-8FBB-59529089C96C}" srcOrd="1" destOrd="1" presId="urn:microsoft.com/office/officeart/2005/8/layout/vList4"/>
    <dgm:cxn modelId="{D2C48D8C-111D-4619-8971-8E3C410ED225}" type="presOf" srcId="{E5F6A74F-88CB-4527-9309-4EA1B0F92133}" destId="{0CE0B7AE-D897-4747-B837-7495E2F409CE}" srcOrd="1" destOrd="1" presId="urn:microsoft.com/office/officeart/2005/8/layout/vList4"/>
    <dgm:cxn modelId="{02D87289-57C1-4342-BE67-275C8E8DFA79}" type="presOf" srcId="{13790937-AC9F-42B4-B768-D4C8F51A0133}" destId="{0CE0B7AE-D897-4747-B837-7495E2F409CE}" srcOrd="1" destOrd="0" presId="urn:microsoft.com/office/officeart/2005/8/layout/vList4"/>
    <dgm:cxn modelId="{40A3A34D-429D-4CA5-9D2A-A5E817628592}" type="presOf" srcId="{5A82F9FA-79A5-4435-A558-2F07B7F294AC}" destId="{AB569121-5622-444E-88C6-0F8BD177365F}" srcOrd="0" destOrd="0" presId="urn:microsoft.com/office/officeart/2005/8/layout/vList4"/>
    <dgm:cxn modelId="{5029DAC5-99D5-427E-97CD-DE1CDC21F89A}" type="presOf" srcId="{F241D1F0-505A-414C-8A8D-FA03A3BBB3EF}" destId="{53134C79-7B4D-4247-89B9-9232B57694EE}" srcOrd="1" destOrd="0" presId="urn:microsoft.com/office/officeart/2005/8/layout/vList4"/>
    <dgm:cxn modelId="{9AD0FD52-A1CD-4B28-B2DB-15CF41A8DEA3}" type="presOf" srcId="{5A82F9FA-79A5-4435-A558-2F07B7F294AC}" destId="{3B4867ED-8590-405A-A375-D058A43D49FE}" srcOrd="1" destOrd="0" presId="urn:microsoft.com/office/officeart/2005/8/layout/vList4"/>
    <dgm:cxn modelId="{B978A16B-2AF8-49E9-A471-D351DE4D5E26}" type="presOf" srcId="{2B610DA9-AFF0-4840-9642-5CC7E52DF801}" destId="{FD737B91-AE41-46A1-B9E2-2B1A8AF80F03}" srcOrd="1" destOrd="0" presId="urn:microsoft.com/office/officeart/2005/8/layout/vList4"/>
    <dgm:cxn modelId="{228EBDA5-5EC3-415C-A513-525D482459C7}" srcId="{E596B80F-E6A5-466A-82B3-FF8D3205552F}" destId="{13790937-AC9F-42B4-B768-D4C8F51A0133}" srcOrd="1" destOrd="0" parTransId="{BD473A47-B6AC-46EC-A67D-5115ECACF479}" sibTransId="{DD525D75-EFF2-49C9-BBB1-F9C9CCD14DA1}"/>
    <dgm:cxn modelId="{835C13E4-9AB9-473B-99F5-B81250B7AF04}" type="presOf" srcId="{2B610DA9-AFF0-4840-9642-5CC7E52DF801}" destId="{D9E470D7-6D04-4C56-A8F6-D25A75074002}" srcOrd="0" destOrd="0" presId="urn:microsoft.com/office/officeart/2005/8/layout/vList4"/>
    <dgm:cxn modelId="{ABE369A4-066F-480B-AFE1-C3D8D52BD969}" type="presOf" srcId="{E5859D97-EA9A-4B90-A491-7F6B2EC2BE8B}" destId="{2D0128D2-ABE4-40B8-8FBB-59529089C96C}" srcOrd="1" destOrd="0" presId="urn:microsoft.com/office/officeart/2005/8/layout/vList4"/>
    <dgm:cxn modelId="{2C1F50C9-7BA9-4A75-8FCB-32834FBB11F1}" srcId="{E5859D97-EA9A-4B90-A491-7F6B2EC2BE8B}" destId="{C646D5EF-A087-43A3-AC76-FFD27D2D677F}" srcOrd="0" destOrd="0" parTransId="{30CB722A-74DB-411C-A6C5-D68A23D1FCA1}" sibTransId="{806B0337-D805-4FD5-9DCE-962A25E30FA6}"/>
    <dgm:cxn modelId="{3A9253CF-4C23-4328-AC73-93B00519CF76}" srcId="{E596B80F-E6A5-466A-82B3-FF8D3205552F}" destId="{E5859D97-EA9A-4B90-A491-7F6B2EC2BE8B}" srcOrd="0" destOrd="0" parTransId="{3CB83267-F9AC-4613-B755-4D475C8F33F1}" sibTransId="{00F615DA-BC23-4A9F-913D-C3EED23A6A56}"/>
    <dgm:cxn modelId="{33190307-9278-4E07-AF9F-329C119655D4}" type="presOf" srcId="{E596B80F-E6A5-466A-82B3-FF8D3205552F}" destId="{10506B12-592D-4972-AED1-BEF778F2C328}" srcOrd="0" destOrd="0" presId="urn:microsoft.com/office/officeart/2005/8/layout/vList4"/>
    <dgm:cxn modelId="{AC86EC1C-A267-4CC5-BF85-C45D6D6B758F}" type="presOf" srcId="{13790937-AC9F-42B4-B768-D4C8F51A0133}" destId="{6318861F-F088-4759-AC62-A78FB2B56C93}" srcOrd="0" destOrd="0" presId="urn:microsoft.com/office/officeart/2005/8/layout/vList4"/>
    <dgm:cxn modelId="{BF3C22B9-B97C-4D5D-ADD1-C7F2255E3121}" type="presParOf" srcId="{10506B12-592D-4972-AED1-BEF778F2C328}" destId="{9F355925-DF79-4580-8AB8-E798793BA943}" srcOrd="0" destOrd="0" presId="urn:microsoft.com/office/officeart/2005/8/layout/vList4"/>
    <dgm:cxn modelId="{D21CC9BE-32F4-4967-96BD-BA5FC7C3A6A7}" type="presParOf" srcId="{9F355925-DF79-4580-8AB8-E798793BA943}" destId="{4A27B0EC-C40A-4F21-A1CB-3B7DB1842CDC}" srcOrd="0" destOrd="0" presId="urn:microsoft.com/office/officeart/2005/8/layout/vList4"/>
    <dgm:cxn modelId="{7DCE4A02-E8CE-47FE-AB5A-897DDAA42477}" type="presParOf" srcId="{9F355925-DF79-4580-8AB8-E798793BA943}" destId="{ECCF59A0-93D1-4DDC-9052-A01A019516EB}" srcOrd="1" destOrd="0" presId="urn:microsoft.com/office/officeart/2005/8/layout/vList4"/>
    <dgm:cxn modelId="{5945B2B4-AB0A-4385-92DD-EDC3F35234DA}" type="presParOf" srcId="{9F355925-DF79-4580-8AB8-E798793BA943}" destId="{2D0128D2-ABE4-40B8-8FBB-59529089C96C}" srcOrd="2" destOrd="0" presId="urn:microsoft.com/office/officeart/2005/8/layout/vList4"/>
    <dgm:cxn modelId="{BA4F1013-A3EB-4815-B9B3-15C19D215879}" type="presParOf" srcId="{10506B12-592D-4972-AED1-BEF778F2C328}" destId="{BBFBA9B2-36DD-4391-BEE6-56946E0C0813}" srcOrd="1" destOrd="0" presId="urn:microsoft.com/office/officeart/2005/8/layout/vList4"/>
    <dgm:cxn modelId="{13C593E1-80DC-4E76-BC0C-4F39773C3043}" type="presParOf" srcId="{10506B12-592D-4972-AED1-BEF778F2C328}" destId="{31D5A409-9A6D-4BDF-B3B7-162C293FFB6A}" srcOrd="2" destOrd="0" presId="urn:microsoft.com/office/officeart/2005/8/layout/vList4"/>
    <dgm:cxn modelId="{BF4B1820-CB5C-4FB9-819D-5AD2A74D47D2}" type="presParOf" srcId="{31D5A409-9A6D-4BDF-B3B7-162C293FFB6A}" destId="{6318861F-F088-4759-AC62-A78FB2B56C93}" srcOrd="0" destOrd="0" presId="urn:microsoft.com/office/officeart/2005/8/layout/vList4"/>
    <dgm:cxn modelId="{CDEC7E4F-563A-4E2B-8DB9-7B5C865FBB56}" type="presParOf" srcId="{31D5A409-9A6D-4BDF-B3B7-162C293FFB6A}" destId="{87AE5EE9-4772-453D-B906-0377F5E7901B}" srcOrd="1" destOrd="0" presId="urn:microsoft.com/office/officeart/2005/8/layout/vList4"/>
    <dgm:cxn modelId="{FBCCF29E-B335-471E-B76A-CB414369DD0A}" type="presParOf" srcId="{31D5A409-9A6D-4BDF-B3B7-162C293FFB6A}" destId="{0CE0B7AE-D897-4747-B837-7495E2F409CE}" srcOrd="2" destOrd="0" presId="urn:microsoft.com/office/officeart/2005/8/layout/vList4"/>
    <dgm:cxn modelId="{232664AD-24BE-49D4-9B97-FE04E7B72B10}" type="presParOf" srcId="{10506B12-592D-4972-AED1-BEF778F2C328}" destId="{F8D5B892-7EA4-43B6-AA0B-61B07E95B9C8}" srcOrd="3" destOrd="0" presId="urn:microsoft.com/office/officeart/2005/8/layout/vList4"/>
    <dgm:cxn modelId="{B1988D5A-D5A3-48D0-9F11-9FC76E5D72E0}" type="presParOf" srcId="{10506B12-592D-4972-AED1-BEF778F2C328}" destId="{FD6B93B7-36D3-4B40-85CB-39F8F457AFD3}" srcOrd="4" destOrd="0" presId="urn:microsoft.com/office/officeart/2005/8/layout/vList4"/>
    <dgm:cxn modelId="{C5210E44-9AA7-4948-B87A-6551A36A1D04}" type="presParOf" srcId="{FD6B93B7-36D3-4B40-85CB-39F8F457AFD3}" destId="{026F14DE-24D1-4D22-B74C-F69E7FC7D3D4}" srcOrd="0" destOrd="0" presId="urn:microsoft.com/office/officeart/2005/8/layout/vList4"/>
    <dgm:cxn modelId="{E097AE37-1C59-4B75-B603-1B7906E9BE05}" type="presParOf" srcId="{FD6B93B7-36D3-4B40-85CB-39F8F457AFD3}" destId="{AC4436DA-051A-43BB-B69B-9F2DF098A812}" srcOrd="1" destOrd="0" presId="urn:microsoft.com/office/officeart/2005/8/layout/vList4"/>
    <dgm:cxn modelId="{FBAA8175-8CEC-4443-B0C9-B402F2870A15}" type="presParOf" srcId="{FD6B93B7-36D3-4B40-85CB-39F8F457AFD3}" destId="{53134C79-7B4D-4247-89B9-9232B57694EE}" srcOrd="2" destOrd="0" presId="urn:microsoft.com/office/officeart/2005/8/layout/vList4"/>
    <dgm:cxn modelId="{CF1DD314-770C-43F8-965E-719757ABAEF4}" type="presParOf" srcId="{10506B12-592D-4972-AED1-BEF778F2C328}" destId="{126FE72B-401E-4E90-8030-13FF683EC52C}" srcOrd="5" destOrd="0" presId="urn:microsoft.com/office/officeart/2005/8/layout/vList4"/>
    <dgm:cxn modelId="{A064B9E0-E441-4822-AD2E-D9FA5EABBDDB}" type="presParOf" srcId="{10506B12-592D-4972-AED1-BEF778F2C328}" destId="{FB66FCA0-FBE2-491D-948E-E382BFE80AA0}" srcOrd="6" destOrd="0" presId="urn:microsoft.com/office/officeart/2005/8/layout/vList4"/>
    <dgm:cxn modelId="{F5C4B789-BF4F-4E20-B748-54637D7DAAF4}" type="presParOf" srcId="{FB66FCA0-FBE2-491D-948E-E382BFE80AA0}" destId="{D9E470D7-6D04-4C56-A8F6-D25A75074002}" srcOrd="0" destOrd="0" presId="urn:microsoft.com/office/officeart/2005/8/layout/vList4"/>
    <dgm:cxn modelId="{4AB87174-CFCC-44DF-BA92-877F0369EFF6}" type="presParOf" srcId="{FB66FCA0-FBE2-491D-948E-E382BFE80AA0}" destId="{90AF8751-3D04-491C-84CF-C11D716D0C54}" srcOrd="1" destOrd="0" presId="urn:microsoft.com/office/officeart/2005/8/layout/vList4"/>
    <dgm:cxn modelId="{A4F896BF-461C-4F98-9B83-145C3E5B5D82}" type="presParOf" srcId="{FB66FCA0-FBE2-491D-948E-E382BFE80AA0}" destId="{FD737B91-AE41-46A1-B9E2-2B1A8AF80F03}" srcOrd="2" destOrd="0" presId="urn:microsoft.com/office/officeart/2005/8/layout/vList4"/>
    <dgm:cxn modelId="{66EA012E-8944-43FC-84B6-B36DF7CC03D3}" type="presParOf" srcId="{10506B12-592D-4972-AED1-BEF778F2C328}" destId="{68C4AEB6-A1EF-4C77-BFB1-64207CDA89A8}" srcOrd="7" destOrd="0" presId="urn:microsoft.com/office/officeart/2005/8/layout/vList4"/>
    <dgm:cxn modelId="{4DE54BA5-2C44-424B-9137-4CD6B6A56047}" type="presParOf" srcId="{10506B12-592D-4972-AED1-BEF778F2C328}" destId="{5CEFFA10-2DAF-476D-88F4-30398ADD31CB}" srcOrd="8" destOrd="0" presId="urn:microsoft.com/office/officeart/2005/8/layout/vList4"/>
    <dgm:cxn modelId="{4309C43F-4F7B-47AD-8920-DBDC77E27EAF}" type="presParOf" srcId="{5CEFFA10-2DAF-476D-88F4-30398ADD31CB}" destId="{AB569121-5622-444E-88C6-0F8BD177365F}" srcOrd="0" destOrd="0" presId="urn:microsoft.com/office/officeart/2005/8/layout/vList4"/>
    <dgm:cxn modelId="{A98F490C-5D75-4B33-ACDC-1B74CDD81ADD}" type="presParOf" srcId="{5CEFFA10-2DAF-476D-88F4-30398ADD31CB}" destId="{D092ED1D-E2FB-4E4A-97FB-91333AB64EA6}" srcOrd="1" destOrd="0" presId="urn:microsoft.com/office/officeart/2005/8/layout/vList4"/>
    <dgm:cxn modelId="{E9B66FF1-6A50-4DE5-8725-A463A35A59A4}" type="presParOf" srcId="{5CEFFA10-2DAF-476D-88F4-30398ADD31CB}" destId="{3B4867ED-8590-405A-A375-D058A43D49F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029DC9-A45A-43E4-91BE-D87E5575B973}" type="doc">
      <dgm:prSet loTypeId="urn:microsoft.com/office/officeart/2005/8/layout/cycle6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0567F0-1DF3-4C27-8B75-11DD3EE9B425}">
      <dgm:prSet phldrT="[Текст]"/>
      <dgm:spPr/>
      <dgm:t>
        <a:bodyPr/>
        <a:lstStyle/>
        <a:p>
          <a:r>
            <a:rPr lang="uk-UA" dirty="0" smtClean="0"/>
            <a:t>Достовірність</a:t>
          </a:r>
          <a:endParaRPr lang="ru-RU" dirty="0"/>
        </a:p>
      </dgm:t>
    </dgm:pt>
    <dgm:pt modelId="{8E901620-F03B-4FBD-8592-A05EDEDC9BA4}" type="parTrans" cxnId="{D489652B-A67E-4AC9-8808-ABD1776A4654}">
      <dgm:prSet/>
      <dgm:spPr/>
      <dgm:t>
        <a:bodyPr/>
        <a:lstStyle/>
        <a:p>
          <a:endParaRPr lang="ru-RU"/>
        </a:p>
      </dgm:t>
    </dgm:pt>
    <dgm:pt modelId="{5257DD58-AD2F-411F-B8CD-8588241934E2}" type="sibTrans" cxnId="{D489652B-A67E-4AC9-8808-ABD1776A4654}">
      <dgm:prSet/>
      <dgm:spPr/>
      <dgm:t>
        <a:bodyPr/>
        <a:lstStyle/>
        <a:p>
          <a:endParaRPr lang="ru-RU"/>
        </a:p>
      </dgm:t>
    </dgm:pt>
    <dgm:pt modelId="{B56C589F-DA59-496B-B4F8-2D1D1FF5F1BC}">
      <dgm:prSet phldrT="[Текст]"/>
      <dgm:spPr/>
      <dgm:t>
        <a:bodyPr/>
        <a:lstStyle/>
        <a:p>
          <a:r>
            <a:rPr lang="uk-UA" dirty="0" smtClean="0"/>
            <a:t>Повнота</a:t>
          </a:r>
          <a:endParaRPr lang="ru-RU" dirty="0"/>
        </a:p>
      </dgm:t>
    </dgm:pt>
    <dgm:pt modelId="{368E8422-F3D0-428E-A66A-46C4D9FE8E7C}" type="parTrans" cxnId="{AE9A8082-1CEE-416E-8140-FF4E0C9F1714}">
      <dgm:prSet/>
      <dgm:spPr/>
      <dgm:t>
        <a:bodyPr/>
        <a:lstStyle/>
        <a:p>
          <a:endParaRPr lang="ru-RU"/>
        </a:p>
      </dgm:t>
    </dgm:pt>
    <dgm:pt modelId="{B3FAA135-1BDA-4E10-A3CF-9CFEFDEEC515}" type="sibTrans" cxnId="{AE9A8082-1CEE-416E-8140-FF4E0C9F1714}">
      <dgm:prSet/>
      <dgm:spPr/>
      <dgm:t>
        <a:bodyPr/>
        <a:lstStyle/>
        <a:p>
          <a:endParaRPr lang="ru-RU"/>
        </a:p>
      </dgm:t>
    </dgm:pt>
    <dgm:pt modelId="{F308C942-762E-4A2A-91A2-18549E35AD73}">
      <dgm:prSet phldrT="[Текст]"/>
      <dgm:spPr/>
      <dgm:t>
        <a:bodyPr/>
        <a:lstStyle/>
        <a:p>
          <a:r>
            <a:rPr lang="uk-UA" dirty="0" smtClean="0"/>
            <a:t>Актуальність</a:t>
          </a:r>
          <a:endParaRPr lang="ru-RU" dirty="0"/>
        </a:p>
      </dgm:t>
    </dgm:pt>
    <dgm:pt modelId="{7BC9AC17-26EC-4DA1-9B9C-90990BDCD2C4}" type="parTrans" cxnId="{442F94D3-3E64-44EA-99A7-2F275A057B8F}">
      <dgm:prSet/>
      <dgm:spPr/>
      <dgm:t>
        <a:bodyPr/>
        <a:lstStyle/>
        <a:p>
          <a:endParaRPr lang="ru-RU"/>
        </a:p>
      </dgm:t>
    </dgm:pt>
    <dgm:pt modelId="{51E5CEF4-9D9D-4D04-A77F-6BF9C8C6B793}" type="sibTrans" cxnId="{442F94D3-3E64-44EA-99A7-2F275A057B8F}">
      <dgm:prSet/>
      <dgm:spPr/>
      <dgm:t>
        <a:bodyPr/>
        <a:lstStyle/>
        <a:p>
          <a:endParaRPr lang="ru-RU"/>
        </a:p>
      </dgm:t>
    </dgm:pt>
    <dgm:pt modelId="{E21C876C-6EF6-4218-9881-A19F39457526}">
      <dgm:prSet phldrT="[Текст]"/>
      <dgm:spPr/>
      <dgm:t>
        <a:bodyPr/>
        <a:lstStyle/>
        <a:p>
          <a:r>
            <a:rPr lang="uk-UA" dirty="0" smtClean="0"/>
            <a:t>Корисність</a:t>
          </a:r>
          <a:endParaRPr lang="ru-RU" dirty="0"/>
        </a:p>
      </dgm:t>
    </dgm:pt>
    <dgm:pt modelId="{2799355F-809E-4FE1-AE03-4AE1288C849F}" type="parTrans" cxnId="{5C842EE5-D0B8-444F-987F-F806D3914011}">
      <dgm:prSet/>
      <dgm:spPr/>
      <dgm:t>
        <a:bodyPr/>
        <a:lstStyle/>
        <a:p>
          <a:endParaRPr lang="ru-RU"/>
        </a:p>
      </dgm:t>
    </dgm:pt>
    <dgm:pt modelId="{EDFACA91-6F4E-4806-AAF1-733402710EBE}" type="sibTrans" cxnId="{5C842EE5-D0B8-444F-987F-F806D3914011}">
      <dgm:prSet/>
      <dgm:spPr/>
      <dgm:t>
        <a:bodyPr/>
        <a:lstStyle/>
        <a:p>
          <a:endParaRPr lang="ru-RU"/>
        </a:p>
      </dgm:t>
    </dgm:pt>
    <dgm:pt modelId="{8E113E20-9841-4FC2-AF82-921D5CFF4A69}">
      <dgm:prSet phldrT="[Текст]"/>
      <dgm:spPr/>
      <dgm:t>
        <a:bodyPr/>
        <a:lstStyle/>
        <a:p>
          <a:r>
            <a:rPr lang="uk-UA" dirty="0" smtClean="0"/>
            <a:t>Зрозумілість</a:t>
          </a:r>
          <a:endParaRPr lang="ru-RU" dirty="0"/>
        </a:p>
      </dgm:t>
    </dgm:pt>
    <dgm:pt modelId="{613654C2-77B8-415C-9600-9E5EA1018153}" type="parTrans" cxnId="{D49FF4DF-1EC1-413B-81B3-8D4134DF0409}">
      <dgm:prSet/>
      <dgm:spPr/>
      <dgm:t>
        <a:bodyPr/>
        <a:lstStyle/>
        <a:p>
          <a:endParaRPr lang="ru-RU"/>
        </a:p>
      </dgm:t>
    </dgm:pt>
    <dgm:pt modelId="{9B750244-F823-470A-9F2C-56EE08774106}" type="sibTrans" cxnId="{D49FF4DF-1EC1-413B-81B3-8D4134DF0409}">
      <dgm:prSet/>
      <dgm:spPr/>
      <dgm:t>
        <a:bodyPr/>
        <a:lstStyle/>
        <a:p>
          <a:endParaRPr lang="ru-RU"/>
        </a:p>
      </dgm:t>
    </dgm:pt>
    <dgm:pt modelId="{B972FCF6-0A19-4559-B6EB-54B5C9DC4E83}" type="pres">
      <dgm:prSet presAssocID="{4A029DC9-A45A-43E4-91BE-D87E5575B97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6D5542-88C8-4A20-BCBE-E83742CD586D}" type="pres">
      <dgm:prSet presAssocID="{3F0567F0-1DF3-4C27-8B75-11DD3EE9B425}" presName="node" presStyleLbl="node1" presStyleIdx="0" presStyleCnt="5" custRadScaleRad="100019" custRadScaleInc="4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98970-0CA7-4DEF-8B48-492483B9989A}" type="pres">
      <dgm:prSet presAssocID="{3F0567F0-1DF3-4C27-8B75-11DD3EE9B425}" presName="spNode" presStyleCnt="0"/>
      <dgm:spPr/>
      <dgm:t>
        <a:bodyPr/>
        <a:lstStyle/>
        <a:p>
          <a:endParaRPr lang="ru-RU"/>
        </a:p>
      </dgm:t>
    </dgm:pt>
    <dgm:pt modelId="{FA2851CC-F194-4FAB-B8ED-5A5CDA4F6CE9}" type="pres">
      <dgm:prSet presAssocID="{5257DD58-AD2F-411F-B8CD-8588241934E2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0852333-EBCA-489F-B1FA-F903FEFEE6AC}" type="pres">
      <dgm:prSet presAssocID="{B56C589F-DA59-496B-B4F8-2D1D1FF5F1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7F996-02C3-4978-B650-4345BA6534A4}" type="pres">
      <dgm:prSet presAssocID="{B56C589F-DA59-496B-B4F8-2D1D1FF5F1BC}" presName="spNode" presStyleCnt="0"/>
      <dgm:spPr/>
      <dgm:t>
        <a:bodyPr/>
        <a:lstStyle/>
        <a:p>
          <a:endParaRPr lang="ru-RU"/>
        </a:p>
      </dgm:t>
    </dgm:pt>
    <dgm:pt modelId="{26DD50EB-FADF-4652-803F-5A161548456C}" type="pres">
      <dgm:prSet presAssocID="{B3FAA135-1BDA-4E10-A3CF-9CFEFDEEC51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6A0902F3-62CC-4D3A-A3F9-ACE1F841E62F}" type="pres">
      <dgm:prSet presAssocID="{F308C942-762E-4A2A-91A2-18549E35AD7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170DE-82E2-4635-9ABD-CCCF40F7CD00}" type="pres">
      <dgm:prSet presAssocID="{F308C942-762E-4A2A-91A2-18549E35AD73}" presName="spNode" presStyleCnt="0"/>
      <dgm:spPr/>
      <dgm:t>
        <a:bodyPr/>
        <a:lstStyle/>
        <a:p>
          <a:endParaRPr lang="ru-RU"/>
        </a:p>
      </dgm:t>
    </dgm:pt>
    <dgm:pt modelId="{83869CB7-C5A6-46D5-865D-83A6F12E1BB4}" type="pres">
      <dgm:prSet presAssocID="{51E5CEF4-9D9D-4D04-A77F-6BF9C8C6B793}" presName="sibTrans" presStyleLbl="sibTrans1D1" presStyleIdx="2" presStyleCnt="5"/>
      <dgm:spPr/>
      <dgm:t>
        <a:bodyPr/>
        <a:lstStyle/>
        <a:p>
          <a:endParaRPr lang="ru-RU"/>
        </a:p>
      </dgm:t>
    </dgm:pt>
    <dgm:pt modelId="{6076E521-5049-4A78-9417-75B51EFE77B6}" type="pres">
      <dgm:prSet presAssocID="{E21C876C-6EF6-4218-9881-A19F394575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3907C-4669-47E9-AF89-8BE4EBBD6EEA}" type="pres">
      <dgm:prSet presAssocID="{E21C876C-6EF6-4218-9881-A19F39457526}" presName="spNode" presStyleCnt="0"/>
      <dgm:spPr/>
      <dgm:t>
        <a:bodyPr/>
        <a:lstStyle/>
        <a:p>
          <a:endParaRPr lang="ru-RU"/>
        </a:p>
      </dgm:t>
    </dgm:pt>
    <dgm:pt modelId="{D8AAF472-CB04-4438-9B96-70F3FE835131}" type="pres">
      <dgm:prSet presAssocID="{EDFACA91-6F4E-4806-AAF1-733402710EB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BA2AC665-8E84-4FB8-8389-095E4173FC17}" type="pres">
      <dgm:prSet presAssocID="{8E113E20-9841-4FC2-AF82-921D5CFF4A6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296F0-4426-44F9-B1BD-92029BAD16B2}" type="pres">
      <dgm:prSet presAssocID="{8E113E20-9841-4FC2-AF82-921D5CFF4A69}" presName="spNode" presStyleCnt="0"/>
      <dgm:spPr/>
      <dgm:t>
        <a:bodyPr/>
        <a:lstStyle/>
        <a:p>
          <a:endParaRPr lang="ru-RU"/>
        </a:p>
      </dgm:t>
    </dgm:pt>
    <dgm:pt modelId="{105C4114-9EDC-436A-8B6E-D4EA6CB8075F}" type="pres">
      <dgm:prSet presAssocID="{9B750244-F823-470A-9F2C-56EE08774106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26DBC7C4-DA2B-4936-A76F-77849A4F1CFE}" type="presOf" srcId="{EDFACA91-6F4E-4806-AAF1-733402710EBE}" destId="{D8AAF472-CB04-4438-9B96-70F3FE835131}" srcOrd="0" destOrd="0" presId="urn:microsoft.com/office/officeart/2005/8/layout/cycle6"/>
    <dgm:cxn modelId="{2D8E98B1-3BAE-4D84-A99E-6288127AD4B2}" type="presOf" srcId="{3F0567F0-1DF3-4C27-8B75-11DD3EE9B425}" destId="{796D5542-88C8-4A20-BCBE-E83742CD586D}" srcOrd="0" destOrd="0" presId="urn:microsoft.com/office/officeart/2005/8/layout/cycle6"/>
    <dgm:cxn modelId="{6BA3F3EC-2252-4388-9E39-DD8ED14BEC36}" type="presOf" srcId="{5257DD58-AD2F-411F-B8CD-8588241934E2}" destId="{FA2851CC-F194-4FAB-B8ED-5A5CDA4F6CE9}" srcOrd="0" destOrd="0" presId="urn:microsoft.com/office/officeart/2005/8/layout/cycle6"/>
    <dgm:cxn modelId="{5BD53282-946E-44EE-9D66-DFCCD2B22EF5}" type="presOf" srcId="{E21C876C-6EF6-4218-9881-A19F39457526}" destId="{6076E521-5049-4A78-9417-75B51EFE77B6}" srcOrd="0" destOrd="0" presId="urn:microsoft.com/office/officeart/2005/8/layout/cycle6"/>
    <dgm:cxn modelId="{442F94D3-3E64-44EA-99A7-2F275A057B8F}" srcId="{4A029DC9-A45A-43E4-91BE-D87E5575B973}" destId="{F308C942-762E-4A2A-91A2-18549E35AD73}" srcOrd="2" destOrd="0" parTransId="{7BC9AC17-26EC-4DA1-9B9C-90990BDCD2C4}" sibTransId="{51E5CEF4-9D9D-4D04-A77F-6BF9C8C6B793}"/>
    <dgm:cxn modelId="{4C6FED34-E011-4581-A45F-2DA3B14C3DEF}" type="presOf" srcId="{B3FAA135-1BDA-4E10-A3CF-9CFEFDEEC515}" destId="{26DD50EB-FADF-4652-803F-5A161548456C}" srcOrd="0" destOrd="0" presId="urn:microsoft.com/office/officeart/2005/8/layout/cycle6"/>
    <dgm:cxn modelId="{D49FF4DF-1EC1-413B-81B3-8D4134DF0409}" srcId="{4A029DC9-A45A-43E4-91BE-D87E5575B973}" destId="{8E113E20-9841-4FC2-AF82-921D5CFF4A69}" srcOrd="4" destOrd="0" parTransId="{613654C2-77B8-415C-9600-9E5EA1018153}" sibTransId="{9B750244-F823-470A-9F2C-56EE08774106}"/>
    <dgm:cxn modelId="{D489652B-A67E-4AC9-8808-ABD1776A4654}" srcId="{4A029DC9-A45A-43E4-91BE-D87E5575B973}" destId="{3F0567F0-1DF3-4C27-8B75-11DD3EE9B425}" srcOrd="0" destOrd="0" parTransId="{8E901620-F03B-4FBD-8592-A05EDEDC9BA4}" sibTransId="{5257DD58-AD2F-411F-B8CD-8588241934E2}"/>
    <dgm:cxn modelId="{5C842EE5-D0B8-444F-987F-F806D3914011}" srcId="{4A029DC9-A45A-43E4-91BE-D87E5575B973}" destId="{E21C876C-6EF6-4218-9881-A19F39457526}" srcOrd="3" destOrd="0" parTransId="{2799355F-809E-4FE1-AE03-4AE1288C849F}" sibTransId="{EDFACA91-6F4E-4806-AAF1-733402710EBE}"/>
    <dgm:cxn modelId="{EA2BA815-DE62-40A4-A664-F3132A705723}" type="presOf" srcId="{9B750244-F823-470A-9F2C-56EE08774106}" destId="{105C4114-9EDC-436A-8B6E-D4EA6CB8075F}" srcOrd="0" destOrd="0" presId="urn:microsoft.com/office/officeart/2005/8/layout/cycle6"/>
    <dgm:cxn modelId="{D38AA823-F5CE-44B9-A6E3-4B789CBD5629}" type="presOf" srcId="{4A029DC9-A45A-43E4-91BE-D87E5575B973}" destId="{B972FCF6-0A19-4559-B6EB-54B5C9DC4E83}" srcOrd="0" destOrd="0" presId="urn:microsoft.com/office/officeart/2005/8/layout/cycle6"/>
    <dgm:cxn modelId="{1843EC16-5D60-404A-AC3C-E45B5AA341A2}" type="presOf" srcId="{B56C589F-DA59-496B-B4F8-2D1D1FF5F1BC}" destId="{40852333-EBCA-489F-B1FA-F903FEFEE6AC}" srcOrd="0" destOrd="0" presId="urn:microsoft.com/office/officeart/2005/8/layout/cycle6"/>
    <dgm:cxn modelId="{86C40DB4-CDD0-4E27-A87C-549A3137A0F6}" type="presOf" srcId="{F308C942-762E-4A2A-91A2-18549E35AD73}" destId="{6A0902F3-62CC-4D3A-A3F9-ACE1F841E62F}" srcOrd="0" destOrd="0" presId="urn:microsoft.com/office/officeart/2005/8/layout/cycle6"/>
    <dgm:cxn modelId="{AE9A8082-1CEE-416E-8140-FF4E0C9F1714}" srcId="{4A029DC9-A45A-43E4-91BE-D87E5575B973}" destId="{B56C589F-DA59-496B-B4F8-2D1D1FF5F1BC}" srcOrd="1" destOrd="0" parTransId="{368E8422-F3D0-428E-A66A-46C4D9FE8E7C}" sibTransId="{B3FAA135-1BDA-4E10-A3CF-9CFEFDEEC515}"/>
    <dgm:cxn modelId="{6EFAB180-DABF-4286-89CC-82C7515E1CB1}" type="presOf" srcId="{8E113E20-9841-4FC2-AF82-921D5CFF4A69}" destId="{BA2AC665-8E84-4FB8-8389-095E4173FC17}" srcOrd="0" destOrd="0" presId="urn:microsoft.com/office/officeart/2005/8/layout/cycle6"/>
    <dgm:cxn modelId="{64CCBCBA-A05B-41FA-9C0B-5D3E9A803F15}" type="presOf" srcId="{51E5CEF4-9D9D-4D04-A77F-6BF9C8C6B793}" destId="{83869CB7-C5A6-46D5-865D-83A6F12E1BB4}" srcOrd="0" destOrd="0" presId="urn:microsoft.com/office/officeart/2005/8/layout/cycle6"/>
    <dgm:cxn modelId="{8C408346-1AB2-420C-A595-E1B86D46A5CC}" type="presParOf" srcId="{B972FCF6-0A19-4559-B6EB-54B5C9DC4E83}" destId="{796D5542-88C8-4A20-BCBE-E83742CD586D}" srcOrd="0" destOrd="0" presId="urn:microsoft.com/office/officeart/2005/8/layout/cycle6"/>
    <dgm:cxn modelId="{0945DF29-A118-46CD-87F5-C06E0ABA7201}" type="presParOf" srcId="{B972FCF6-0A19-4559-B6EB-54B5C9DC4E83}" destId="{3F298970-0CA7-4DEF-8B48-492483B9989A}" srcOrd="1" destOrd="0" presId="urn:microsoft.com/office/officeart/2005/8/layout/cycle6"/>
    <dgm:cxn modelId="{3389EDD1-FBCB-4867-8C0F-C71BDB47448F}" type="presParOf" srcId="{B972FCF6-0A19-4559-B6EB-54B5C9DC4E83}" destId="{FA2851CC-F194-4FAB-B8ED-5A5CDA4F6CE9}" srcOrd="2" destOrd="0" presId="urn:microsoft.com/office/officeart/2005/8/layout/cycle6"/>
    <dgm:cxn modelId="{03B7C82C-DD8C-4BEB-8488-FF35A9572BF2}" type="presParOf" srcId="{B972FCF6-0A19-4559-B6EB-54B5C9DC4E83}" destId="{40852333-EBCA-489F-B1FA-F903FEFEE6AC}" srcOrd="3" destOrd="0" presId="urn:microsoft.com/office/officeart/2005/8/layout/cycle6"/>
    <dgm:cxn modelId="{56AC3D07-69DD-40B3-AD19-B0D4FC5F5792}" type="presParOf" srcId="{B972FCF6-0A19-4559-B6EB-54B5C9DC4E83}" destId="{CC47F996-02C3-4978-B650-4345BA6534A4}" srcOrd="4" destOrd="0" presId="urn:microsoft.com/office/officeart/2005/8/layout/cycle6"/>
    <dgm:cxn modelId="{29DC1E7B-6BD5-4D1A-BD45-6EA5F915617F}" type="presParOf" srcId="{B972FCF6-0A19-4559-B6EB-54B5C9DC4E83}" destId="{26DD50EB-FADF-4652-803F-5A161548456C}" srcOrd="5" destOrd="0" presId="urn:microsoft.com/office/officeart/2005/8/layout/cycle6"/>
    <dgm:cxn modelId="{3CF7A1BB-262C-4E27-A6F7-FF9A2D9484C5}" type="presParOf" srcId="{B972FCF6-0A19-4559-B6EB-54B5C9DC4E83}" destId="{6A0902F3-62CC-4D3A-A3F9-ACE1F841E62F}" srcOrd="6" destOrd="0" presId="urn:microsoft.com/office/officeart/2005/8/layout/cycle6"/>
    <dgm:cxn modelId="{209DF726-F075-485A-86D2-3A1156AA8A31}" type="presParOf" srcId="{B972FCF6-0A19-4559-B6EB-54B5C9DC4E83}" destId="{0F8170DE-82E2-4635-9ABD-CCCF40F7CD00}" srcOrd="7" destOrd="0" presId="urn:microsoft.com/office/officeart/2005/8/layout/cycle6"/>
    <dgm:cxn modelId="{C96EB016-869B-460A-9E24-F8E48F417573}" type="presParOf" srcId="{B972FCF6-0A19-4559-B6EB-54B5C9DC4E83}" destId="{83869CB7-C5A6-46D5-865D-83A6F12E1BB4}" srcOrd="8" destOrd="0" presId="urn:microsoft.com/office/officeart/2005/8/layout/cycle6"/>
    <dgm:cxn modelId="{BD05F4FB-6486-42ED-B8A8-44718AB5D62A}" type="presParOf" srcId="{B972FCF6-0A19-4559-B6EB-54B5C9DC4E83}" destId="{6076E521-5049-4A78-9417-75B51EFE77B6}" srcOrd="9" destOrd="0" presId="urn:microsoft.com/office/officeart/2005/8/layout/cycle6"/>
    <dgm:cxn modelId="{251D87A0-52FC-409D-A356-99AA61AEEB86}" type="presParOf" srcId="{B972FCF6-0A19-4559-B6EB-54B5C9DC4E83}" destId="{FE03907C-4669-47E9-AF89-8BE4EBBD6EEA}" srcOrd="10" destOrd="0" presId="urn:microsoft.com/office/officeart/2005/8/layout/cycle6"/>
    <dgm:cxn modelId="{B487A064-AB20-4B43-BFA5-9F98C35B283C}" type="presParOf" srcId="{B972FCF6-0A19-4559-B6EB-54B5C9DC4E83}" destId="{D8AAF472-CB04-4438-9B96-70F3FE835131}" srcOrd="11" destOrd="0" presId="urn:microsoft.com/office/officeart/2005/8/layout/cycle6"/>
    <dgm:cxn modelId="{D21E17B0-32D6-4D59-8C8C-594FAE5E442D}" type="presParOf" srcId="{B972FCF6-0A19-4559-B6EB-54B5C9DC4E83}" destId="{BA2AC665-8E84-4FB8-8389-095E4173FC17}" srcOrd="12" destOrd="0" presId="urn:microsoft.com/office/officeart/2005/8/layout/cycle6"/>
    <dgm:cxn modelId="{6F49541B-76F3-4785-95DF-E40F06E9DBFF}" type="presParOf" srcId="{B972FCF6-0A19-4559-B6EB-54B5C9DC4E83}" destId="{904296F0-4426-44F9-B1BD-92029BAD16B2}" srcOrd="13" destOrd="0" presId="urn:microsoft.com/office/officeart/2005/8/layout/cycle6"/>
    <dgm:cxn modelId="{8DEF9410-B52D-4322-A412-C786D1DCC8C7}" type="presParOf" srcId="{B972FCF6-0A19-4559-B6EB-54B5C9DC4E83}" destId="{105C4114-9EDC-436A-8B6E-D4EA6CB8075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1618E8-513F-4004-B03A-AB311931E2A6}" type="doc">
      <dgm:prSet loTypeId="urn:microsoft.com/office/officeart/2005/8/layout/vList4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AC25C8C6-7F0C-458E-86A4-F01557EB310B}">
      <dgm:prSet phldrT="[Текст]"/>
      <dgm:spPr/>
      <dgm:t>
        <a:bodyPr/>
        <a:lstStyle/>
        <a:p>
          <a:r>
            <a:rPr lang="uk-UA" dirty="0" smtClean="0"/>
            <a:t>Робота із спеціальною літературою, енциклопедіями, довідниками, газетами, журналами тощо;</a:t>
          </a:r>
          <a:endParaRPr lang="ru-RU" dirty="0"/>
        </a:p>
      </dgm:t>
    </dgm:pt>
    <dgm:pt modelId="{492A243B-5A74-4005-BBB0-95C785B50D1E}" type="parTrans" cxnId="{E76348E2-2BDD-4FB1-876B-58FD2712ABA7}">
      <dgm:prSet/>
      <dgm:spPr/>
      <dgm:t>
        <a:bodyPr/>
        <a:lstStyle/>
        <a:p>
          <a:endParaRPr lang="ru-RU"/>
        </a:p>
      </dgm:t>
    </dgm:pt>
    <dgm:pt modelId="{F21E22F0-AFFC-4B84-9A78-13F8BB301834}" type="sibTrans" cxnId="{E76348E2-2BDD-4FB1-876B-58FD2712ABA7}">
      <dgm:prSet/>
      <dgm:spPr/>
      <dgm:t>
        <a:bodyPr/>
        <a:lstStyle/>
        <a:p>
          <a:endParaRPr lang="ru-RU"/>
        </a:p>
      </dgm:t>
    </dgm:pt>
    <dgm:pt modelId="{643A5AD2-DADF-4CD6-8376-64B89BA29DB7}">
      <dgm:prSet phldrT="[Текст]"/>
      <dgm:spPr/>
      <dgm:t>
        <a:bodyPr/>
        <a:lstStyle/>
        <a:p>
          <a:r>
            <a:rPr lang="uk-UA" dirty="0" smtClean="0"/>
            <a:t>Проведення дослідів;</a:t>
          </a:r>
          <a:endParaRPr lang="ru-RU" dirty="0"/>
        </a:p>
      </dgm:t>
    </dgm:pt>
    <dgm:pt modelId="{306B8B03-29C9-4729-9CA2-CA1C71901F4F}" type="parTrans" cxnId="{642C359E-E742-496D-B0EB-A7E7032ECB91}">
      <dgm:prSet/>
      <dgm:spPr/>
      <dgm:t>
        <a:bodyPr/>
        <a:lstStyle/>
        <a:p>
          <a:endParaRPr lang="ru-RU"/>
        </a:p>
      </dgm:t>
    </dgm:pt>
    <dgm:pt modelId="{52BADCFC-E863-4C33-B97B-E85BA3764427}" type="sibTrans" cxnId="{642C359E-E742-496D-B0EB-A7E7032ECB91}">
      <dgm:prSet/>
      <dgm:spPr/>
      <dgm:t>
        <a:bodyPr/>
        <a:lstStyle/>
        <a:p>
          <a:endParaRPr lang="ru-RU"/>
        </a:p>
      </dgm:t>
    </dgm:pt>
    <dgm:pt modelId="{B203600C-BF3B-46AB-A902-EFF136C01F0F}">
      <dgm:prSet phldrT="[Текст]"/>
      <dgm:spPr/>
      <dgm:t>
        <a:bodyPr/>
        <a:lstStyle/>
        <a:p>
          <a:r>
            <a:rPr lang="uk-UA" dirty="0" smtClean="0"/>
            <a:t>Бесіди із спеціалістами;</a:t>
          </a:r>
          <a:endParaRPr lang="ru-RU" dirty="0"/>
        </a:p>
      </dgm:t>
    </dgm:pt>
    <dgm:pt modelId="{C25E0DAE-A350-4753-90BD-929DF6412D49}" type="parTrans" cxnId="{37C56158-FFC7-4E96-9C53-9A3CFE70858D}">
      <dgm:prSet/>
      <dgm:spPr/>
      <dgm:t>
        <a:bodyPr/>
        <a:lstStyle/>
        <a:p>
          <a:endParaRPr lang="ru-RU"/>
        </a:p>
      </dgm:t>
    </dgm:pt>
    <dgm:pt modelId="{0A72D4E8-E08B-4EE2-B374-F09E74F800B7}" type="sibTrans" cxnId="{37C56158-FFC7-4E96-9C53-9A3CFE70858D}">
      <dgm:prSet/>
      <dgm:spPr/>
      <dgm:t>
        <a:bodyPr/>
        <a:lstStyle/>
        <a:p>
          <a:endParaRPr lang="ru-RU"/>
        </a:p>
      </dgm:t>
    </dgm:pt>
    <dgm:pt modelId="{7627DB0D-AFD5-43ED-94C7-3F7E82A9201E}">
      <dgm:prSet phldrT="[Текст]"/>
      <dgm:spPr/>
      <dgm:t>
        <a:bodyPr/>
        <a:lstStyle/>
        <a:p>
          <a:r>
            <a:rPr lang="uk-UA" dirty="0" smtClean="0"/>
            <a:t>Перегляд відеоматеріалів, прослуховування звукозаписів;</a:t>
          </a:r>
          <a:endParaRPr lang="ru-RU" dirty="0"/>
        </a:p>
      </dgm:t>
    </dgm:pt>
    <dgm:pt modelId="{211328C0-C86A-4A0E-B68D-FF2AEA968DC1}" type="parTrans" cxnId="{37AF89FD-E11D-4B38-A051-1BF170A6E587}">
      <dgm:prSet/>
      <dgm:spPr/>
      <dgm:t>
        <a:bodyPr/>
        <a:lstStyle/>
        <a:p>
          <a:endParaRPr lang="ru-RU"/>
        </a:p>
      </dgm:t>
    </dgm:pt>
    <dgm:pt modelId="{2EAE47E8-E7C5-4BE2-B354-8FE49A19EE5E}" type="sibTrans" cxnId="{37AF89FD-E11D-4B38-A051-1BF170A6E587}">
      <dgm:prSet/>
      <dgm:spPr/>
      <dgm:t>
        <a:bodyPr/>
        <a:lstStyle/>
        <a:p>
          <a:endParaRPr lang="ru-RU"/>
        </a:p>
      </dgm:t>
    </dgm:pt>
    <dgm:pt modelId="{1AF2C973-7546-4A3D-B0AE-685A5C513F65}">
      <dgm:prSet phldrT="[Текст]"/>
      <dgm:spPr/>
      <dgm:t>
        <a:bodyPr/>
        <a:lstStyle/>
        <a:p>
          <a:r>
            <a:rPr lang="uk-UA" dirty="0" smtClean="0"/>
            <a:t>Пошук інформації в Інтернеті та в інших інформаційно-довідникових системах.</a:t>
          </a:r>
          <a:endParaRPr lang="ru-RU" dirty="0"/>
        </a:p>
      </dgm:t>
    </dgm:pt>
    <dgm:pt modelId="{8BF77356-2DB6-46FB-939D-E8BB7A0738EA}" type="parTrans" cxnId="{E1D5D3B7-D445-4CF1-9DB3-FBECF8EB13BC}">
      <dgm:prSet/>
      <dgm:spPr/>
      <dgm:t>
        <a:bodyPr/>
        <a:lstStyle/>
        <a:p>
          <a:endParaRPr lang="ru-RU"/>
        </a:p>
      </dgm:t>
    </dgm:pt>
    <dgm:pt modelId="{BD6A0AD3-D27C-4DF4-B3B5-7E306AF126F6}" type="sibTrans" cxnId="{E1D5D3B7-D445-4CF1-9DB3-FBECF8EB13BC}">
      <dgm:prSet/>
      <dgm:spPr/>
      <dgm:t>
        <a:bodyPr/>
        <a:lstStyle/>
        <a:p>
          <a:endParaRPr lang="ru-RU"/>
        </a:p>
      </dgm:t>
    </dgm:pt>
    <dgm:pt modelId="{BC4993D2-8D6E-48F6-A386-B7114C77CA06}">
      <dgm:prSet phldrT="[Текст]"/>
      <dgm:spPr/>
      <dgm:t>
        <a:bodyPr/>
        <a:lstStyle/>
        <a:p>
          <a:r>
            <a:rPr lang="uk-UA" dirty="0" smtClean="0"/>
            <a:t>Спостереження, опитування, анкетування;</a:t>
          </a:r>
          <a:endParaRPr lang="ru-RU" dirty="0"/>
        </a:p>
      </dgm:t>
    </dgm:pt>
    <dgm:pt modelId="{CB48C7D1-50EE-4E10-9F0A-D2265BD13D31}" type="parTrans" cxnId="{637FBB71-0F7B-40A9-8741-CE4BB47E1362}">
      <dgm:prSet/>
      <dgm:spPr/>
      <dgm:t>
        <a:bodyPr/>
        <a:lstStyle/>
        <a:p>
          <a:endParaRPr lang="ru-RU"/>
        </a:p>
      </dgm:t>
    </dgm:pt>
    <dgm:pt modelId="{C2BF4CDE-7755-448B-8B74-7C9E0516E272}" type="sibTrans" cxnId="{637FBB71-0F7B-40A9-8741-CE4BB47E1362}">
      <dgm:prSet/>
      <dgm:spPr/>
      <dgm:t>
        <a:bodyPr/>
        <a:lstStyle/>
        <a:p>
          <a:endParaRPr lang="ru-RU"/>
        </a:p>
      </dgm:t>
    </dgm:pt>
    <dgm:pt modelId="{A9964E06-11B7-4CA9-8A97-ACFB02ED690C}" type="pres">
      <dgm:prSet presAssocID="{001618E8-513F-4004-B03A-AB311931E2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26F249-004C-49ED-92A4-3BD526A5C902}" type="pres">
      <dgm:prSet presAssocID="{AC25C8C6-7F0C-458E-86A4-F01557EB310B}" presName="comp" presStyleCnt="0"/>
      <dgm:spPr/>
      <dgm:t>
        <a:bodyPr/>
        <a:lstStyle/>
        <a:p>
          <a:endParaRPr lang="ru-RU"/>
        </a:p>
      </dgm:t>
    </dgm:pt>
    <dgm:pt modelId="{A78E2DB4-5760-49E6-9674-C2D6254F9B23}" type="pres">
      <dgm:prSet presAssocID="{AC25C8C6-7F0C-458E-86A4-F01557EB310B}" presName="box" presStyleLbl="node1" presStyleIdx="0" presStyleCnt="6"/>
      <dgm:spPr/>
      <dgm:t>
        <a:bodyPr/>
        <a:lstStyle/>
        <a:p>
          <a:endParaRPr lang="ru-RU"/>
        </a:p>
      </dgm:t>
    </dgm:pt>
    <dgm:pt modelId="{133C6AB7-DA1B-49D0-B4A4-4C0C4C79EB0A}" type="pres">
      <dgm:prSet presAssocID="{AC25C8C6-7F0C-458E-86A4-F01557EB310B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F238B9-E5D6-4F95-94CA-A133BCBBCF47}" type="pres">
      <dgm:prSet presAssocID="{AC25C8C6-7F0C-458E-86A4-F01557EB310B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9F933-8FAF-4C51-8DCB-1A24255BF699}" type="pres">
      <dgm:prSet presAssocID="{F21E22F0-AFFC-4B84-9A78-13F8BB301834}" presName="spacer" presStyleCnt="0"/>
      <dgm:spPr/>
      <dgm:t>
        <a:bodyPr/>
        <a:lstStyle/>
        <a:p>
          <a:endParaRPr lang="ru-RU"/>
        </a:p>
      </dgm:t>
    </dgm:pt>
    <dgm:pt modelId="{F0E9C85D-85EA-4E0A-A6F3-A7080E47B545}" type="pres">
      <dgm:prSet presAssocID="{643A5AD2-DADF-4CD6-8376-64B89BA29DB7}" presName="comp" presStyleCnt="0"/>
      <dgm:spPr/>
      <dgm:t>
        <a:bodyPr/>
        <a:lstStyle/>
        <a:p>
          <a:endParaRPr lang="ru-RU"/>
        </a:p>
      </dgm:t>
    </dgm:pt>
    <dgm:pt modelId="{0857E85A-0396-4F79-A1B1-51F608C07ED5}" type="pres">
      <dgm:prSet presAssocID="{643A5AD2-DADF-4CD6-8376-64B89BA29DB7}" presName="box" presStyleLbl="node1" presStyleIdx="1" presStyleCnt="6"/>
      <dgm:spPr/>
      <dgm:t>
        <a:bodyPr/>
        <a:lstStyle/>
        <a:p>
          <a:endParaRPr lang="ru-RU"/>
        </a:p>
      </dgm:t>
    </dgm:pt>
    <dgm:pt modelId="{2AE9BCE3-55DA-4AD3-955B-14FD55D3BF63}" type="pres">
      <dgm:prSet presAssocID="{643A5AD2-DADF-4CD6-8376-64B89BA29DB7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F2CDE1-8746-40A8-A41D-5AF67FE09E91}" type="pres">
      <dgm:prSet presAssocID="{643A5AD2-DADF-4CD6-8376-64B89BA29DB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A86F9-2D6C-499F-905F-560725B52719}" type="pres">
      <dgm:prSet presAssocID="{52BADCFC-E863-4C33-B97B-E85BA3764427}" presName="spacer" presStyleCnt="0"/>
      <dgm:spPr/>
      <dgm:t>
        <a:bodyPr/>
        <a:lstStyle/>
        <a:p>
          <a:endParaRPr lang="ru-RU"/>
        </a:p>
      </dgm:t>
    </dgm:pt>
    <dgm:pt modelId="{D16DC069-2405-4767-8ECE-620002F37693}" type="pres">
      <dgm:prSet presAssocID="{B203600C-BF3B-46AB-A902-EFF136C01F0F}" presName="comp" presStyleCnt="0"/>
      <dgm:spPr/>
      <dgm:t>
        <a:bodyPr/>
        <a:lstStyle/>
        <a:p>
          <a:endParaRPr lang="ru-RU"/>
        </a:p>
      </dgm:t>
    </dgm:pt>
    <dgm:pt modelId="{5E3221A5-0A9C-48FB-BDE2-AF75F2E8972E}" type="pres">
      <dgm:prSet presAssocID="{B203600C-BF3B-46AB-A902-EFF136C01F0F}" presName="box" presStyleLbl="node1" presStyleIdx="2" presStyleCnt="6"/>
      <dgm:spPr/>
      <dgm:t>
        <a:bodyPr/>
        <a:lstStyle/>
        <a:p>
          <a:endParaRPr lang="ru-RU"/>
        </a:p>
      </dgm:t>
    </dgm:pt>
    <dgm:pt modelId="{A6D4AA5F-8954-4AC6-814B-ECA364EC9716}" type="pres">
      <dgm:prSet presAssocID="{B203600C-BF3B-46AB-A902-EFF136C01F0F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A38B7B-3209-41B3-BBD0-E1C9DAB4D741}" type="pres">
      <dgm:prSet presAssocID="{B203600C-BF3B-46AB-A902-EFF136C01F0F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C131A-1E93-425E-88D0-6B8990493021}" type="pres">
      <dgm:prSet presAssocID="{0A72D4E8-E08B-4EE2-B374-F09E74F800B7}" presName="spacer" presStyleCnt="0"/>
      <dgm:spPr/>
      <dgm:t>
        <a:bodyPr/>
        <a:lstStyle/>
        <a:p>
          <a:endParaRPr lang="ru-RU"/>
        </a:p>
      </dgm:t>
    </dgm:pt>
    <dgm:pt modelId="{E6039A6F-76B9-455B-84F2-20E89AFA54C8}" type="pres">
      <dgm:prSet presAssocID="{BC4993D2-8D6E-48F6-A386-B7114C77CA06}" presName="comp" presStyleCnt="0"/>
      <dgm:spPr/>
      <dgm:t>
        <a:bodyPr/>
        <a:lstStyle/>
        <a:p>
          <a:endParaRPr lang="ru-RU"/>
        </a:p>
      </dgm:t>
    </dgm:pt>
    <dgm:pt modelId="{109EFAF6-A441-4C1C-8DD8-70F67C0505CC}" type="pres">
      <dgm:prSet presAssocID="{BC4993D2-8D6E-48F6-A386-B7114C77CA06}" presName="box" presStyleLbl="node1" presStyleIdx="3" presStyleCnt="6"/>
      <dgm:spPr/>
      <dgm:t>
        <a:bodyPr/>
        <a:lstStyle/>
        <a:p>
          <a:endParaRPr lang="ru-RU"/>
        </a:p>
      </dgm:t>
    </dgm:pt>
    <dgm:pt modelId="{1EB61FB3-4E06-4FD6-8DA8-D1F91EDE0C52}" type="pres">
      <dgm:prSet presAssocID="{BC4993D2-8D6E-48F6-A386-B7114C77CA06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39B2AA-FD68-4E64-A33D-8698E1D228BC}" type="pres">
      <dgm:prSet presAssocID="{BC4993D2-8D6E-48F6-A386-B7114C77CA06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0D252-D422-4CDD-B270-588959781325}" type="pres">
      <dgm:prSet presAssocID="{C2BF4CDE-7755-448B-8B74-7C9E0516E272}" presName="spacer" presStyleCnt="0"/>
      <dgm:spPr/>
      <dgm:t>
        <a:bodyPr/>
        <a:lstStyle/>
        <a:p>
          <a:endParaRPr lang="ru-RU"/>
        </a:p>
      </dgm:t>
    </dgm:pt>
    <dgm:pt modelId="{C0DD8507-8304-4570-80DF-092EE11ECA8C}" type="pres">
      <dgm:prSet presAssocID="{7627DB0D-AFD5-43ED-94C7-3F7E82A9201E}" presName="comp" presStyleCnt="0"/>
      <dgm:spPr/>
      <dgm:t>
        <a:bodyPr/>
        <a:lstStyle/>
        <a:p>
          <a:endParaRPr lang="ru-RU"/>
        </a:p>
      </dgm:t>
    </dgm:pt>
    <dgm:pt modelId="{8D03B681-0226-4A17-A429-57A9D36E318F}" type="pres">
      <dgm:prSet presAssocID="{7627DB0D-AFD5-43ED-94C7-3F7E82A9201E}" presName="box" presStyleLbl="node1" presStyleIdx="4" presStyleCnt="6"/>
      <dgm:spPr/>
      <dgm:t>
        <a:bodyPr/>
        <a:lstStyle/>
        <a:p>
          <a:endParaRPr lang="ru-RU"/>
        </a:p>
      </dgm:t>
    </dgm:pt>
    <dgm:pt modelId="{A4021265-CBD5-4508-9263-9E3AB65FB5EC}" type="pres">
      <dgm:prSet presAssocID="{7627DB0D-AFD5-43ED-94C7-3F7E82A9201E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CC508BC-5835-4BCF-9D97-423AA3FAB1AC}" type="pres">
      <dgm:prSet presAssocID="{7627DB0D-AFD5-43ED-94C7-3F7E82A9201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25D99-C916-4F8E-8DE3-1FDDDC171555}" type="pres">
      <dgm:prSet presAssocID="{2EAE47E8-E7C5-4BE2-B354-8FE49A19EE5E}" presName="spacer" presStyleCnt="0"/>
      <dgm:spPr/>
      <dgm:t>
        <a:bodyPr/>
        <a:lstStyle/>
        <a:p>
          <a:endParaRPr lang="ru-RU"/>
        </a:p>
      </dgm:t>
    </dgm:pt>
    <dgm:pt modelId="{09D1D205-985A-446D-AE0D-D77D3E70C44D}" type="pres">
      <dgm:prSet presAssocID="{1AF2C973-7546-4A3D-B0AE-685A5C513F65}" presName="comp" presStyleCnt="0"/>
      <dgm:spPr/>
      <dgm:t>
        <a:bodyPr/>
        <a:lstStyle/>
        <a:p>
          <a:endParaRPr lang="ru-RU"/>
        </a:p>
      </dgm:t>
    </dgm:pt>
    <dgm:pt modelId="{CF11F7DB-85FF-476E-935B-D64440C52A97}" type="pres">
      <dgm:prSet presAssocID="{1AF2C973-7546-4A3D-B0AE-685A5C513F65}" presName="box" presStyleLbl="node1" presStyleIdx="5" presStyleCnt="6"/>
      <dgm:spPr/>
      <dgm:t>
        <a:bodyPr/>
        <a:lstStyle/>
        <a:p>
          <a:endParaRPr lang="ru-RU"/>
        </a:p>
      </dgm:t>
    </dgm:pt>
    <dgm:pt modelId="{DE77D60C-F268-452B-A6B7-DC12DF9E2A9C}" type="pres">
      <dgm:prSet presAssocID="{1AF2C973-7546-4A3D-B0AE-685A5C513F65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143EF06-175F-44C3-BA7B-C7DB75C79F35}" type="pres">
      <dgm:prSet presAssocID="{1AF2C973-7546-4A3D-B0AE-685A5C513F6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7FBB71-0F7B-40A9-8741-CE4BB47E1362}" srcId="{001618E8-513F-4004-B03A-AB311931E2A6}" destId="{BC4993D2-8D6E-48F6-A386-B7114C77CA06}" srcOrd="3" destOrd="0" parTransId="{CB48C7D1-50EE-4E10-9F0A-D2265BD13D31}" sibTransId="{C2BF4CDE-7755-448B-8B74-7C9E0516E272}"/>
    <dgm:cxn modelId="{ABADB603-1A7C-4BC0-876E-8C7B36EBA13A}" type="presOf" srcId="{643A5AD2-DADF-4CD6-8376-64B89BA29DB7}" destId="{C6F2CDE1-8746-40A8-A41D-5AF67FE09E91}" srcOrd="1" destOrd="0" presId="urn:microsoft.com/office/officeart/2005/8/layout/vList4"/>
    <dgm:cxn modelId="{E8E0E3E5-0BB1-49BC-A828-6ED7B5D6A15B}" type="presOf" srcId="{643A5AD2-DADF-4CD6-8376-64B89BA29DB7}" destId="{0857E85A-0396-4F79-A1B1-51F608C07ED5}" srcOrd="0" destOrd="0" presId="urn:microsoft.com/office/officeart/2005/8/layout/vList4"/>
    <dgm:cxn modelId="{9981CDC4-ACF7-4907-BF29-37A405791CDD}" type="presOf" srcId="{BC4993D2-8D6E-48F6-A386-B7114C77CA06}" destId="{109EFAF6-A441-4C1C-8DD8-70F67C0505CC}" srcOrd="0" destOrd="0" presId="urn:microsoft.com/office/officeart/2005/8/layout/vList4"/>
    <dgm:cxn modelId="{E1D5D3B7-D445-4CF1-9DB3-FBECF8EB13BC}" srcId="{001618E8-513F-4004-B03A-AB311931E2A6}" destId="{1AF2C973-7546-4A3D-B0AE-685A5C513F65}" srcOrd="5" destOrd="0" parTransId="{8BF77356-2DB6-46FB-939D-E8BB7A0738EA}" sibTransId="{BD6A0AD3-D27C-4DF4-B3B5-7E306AF126F6}"/>
    <dgm:cxn modelId="{77351332-D9AE-4501-9FA5-A952DAB2A327}" type="presOf" srcId="{7627DB0D-AFD5-43ED-94C7-3F7E82A9201E}" destId="{BCC508BC-5835-4BCF-9D97-423AA3FAB1AC}" srcOrd="1" destOrd="0" presId="urn:microsoft.com/office/officeart/2005/8/layout/vList4"/>
    <dgm:cxn modelId="{A35B1F06-C1A8-41CF-9799-EFF38B0E7FE2}" type="presOf" srcId="{AC25C8C6-7F0C-458E-86A4-F01557EB310B}" destId="{A78E2DB4-5760-49E6-9674-C2D6254F9B23}" srcOrd="0" destOrd="0" presId="urn:microsoft.com/office/officeart/2005/8/layout/vList4"/>
    <dgm:cxn modelId="{642C359E-E742-496D-B0EB-A7E7032ECB91}" srcId="{001618E8-513F-4004-B03A-AB311931E2A6}" destId="{643A5AD2-DADF-4CD6-8376-64B89BA29DB7}" srcOrd="1" destOrd="0" parTransId="{306B8B03-29C9-4729-9CA2-CA1C71901F4F}" sibTransId="{52BADCFC-E863-4C33-B97B-E85BA3764427}"/>
    <dgm:cxn modelId="{8C244DB6-1DC1-46ED-88A4-4CD037643E41}" type="presOf" srcId="{B203600C-BF3B-46AB-A902-EFF136C01F0F}" destId="{5E3221A5-0A9C-48FB-BDE2-AF75F2E8972E}" srcOrd="0" destOrd="0" presId="urn:microsoft.com/office/officeart/2005/8/layout/vList4"/>
    <dgm:cxn modelId="{7AB7D27B-FBD1-4D42-B022-8C8F80ECA412}" type="presOf" srcId="{1AF2C973-7546-4A3D-B0AE-685A5C513F65}" destId="{CF11F7DB-85FF-476E-935B-D64440C52A97}" srcOrd="0" destOrd="0" presId="urn:microsoft.com/office/officeart/2005/8/layout/vList4"/>
    <dgm:cxn modelId="{E76348E2-2BDD-4FB1-876B-58FD2712ABA7}" srcId="{001618E8-513F-4004-B03A-AB311931E2A6}" destId="{AC25C8C6-7F0C-458E-86A4-F01557EB310B}" srcOrd="0" destOrd="0" parTransId="{492A243B-5A74-4005-BBB0-95C785B50D1E}" sibTransId="{F21E22F0-AFFC-4B84-9A78-13F8BB301834}"/>
    <dgm:cxn modelId="{A1678989-FDB0-4EED-B135-CD718B1C40A7}" type="presOf" srcId="{7627DB0D-AFD5-43ED-94C7-3F7E82A9201E}" destId="{8D03B681-0226-4A17-A429-57A9D36E318F}" srcOrd="0" destOrd="0" presId="urn:microsoft.com/office/officeart/2005/8/layout/vList4"/>
    <dgm:cxn modelId="{37C56158-FFC7-4E96-9C53-9A3CFE70858D}" srcId="{001618E8-513F-4004-B03A-AB311931E2A6}" destId="{B203600C-BF3B-46AB-A902-EFF136C01F0F}" srcOrd="2" destOrd="0" parTransId="{C25E0DAE-A350-4753-90BD-929DF6412D49}" sibTransId="{0A72D4E8-E08B-4EE2-B374-F09E74F800B7}"/>
    <dgm:cxn modelId="{606DEB76-095B-43DD-BDF3-B51A16878A91}" type="presOf" srcId="{AC25C8C6-7F0C-458E-86A4-F01557EB310B}" destId="{D0F238B9-E5D6-4F95-94CA-A133BCBBCF47}" srcOrd="1" destOrd="0" presId="urn:microsoft.com/office/officeart/2005/8/layout/vList4"/>
    <dgm:cxn modelId="{81F531D3-4BB6-47D6-86F9-13B7553EFD55}" type="presOf" srcId="{1AF2C973-7546-4A3D-B0AE-685A5C513F65}" destId="{1143EF06-175F-44C3-BA7B-C7DB75C79F35}" srcOrd="1" destOrd="0" presId="urn:microsoft.com/office/officeart/2005/8/layout/vList4"/>
    <dgm:cxn modelId="{DCC6DCFD-F2E3-4816-A7D9-ED0770F86C8C}" type="presOf" srcId="{001618E8-513F-4004-B03A-AB311931E2A6}" destId="{A9964E06-11B7-4CA9-8A97-ACFB02ED690C}" srcOrd="0" destOrd="0" presId="urn:microsoft.com/office/officeart/2005/8/layout/vList4"/>
    <dgm:cxn modelId="{37AF89FD-E11D-4B38-A051-1BF170A6E587}" srcId="{001618E8-513F-4004-B03A-AB311931E2A6}" destId="{7627DB0D-AFD5-43ED-94C7-3F7E82A9201E}" srcOrd="4" destOrd="0" parTransId="{211328C0-C86A-4A0E-B68D-FF2AEA968DC1}" sibTransId="{2EAE47E8-E7C5-4BE2-B354-8FE49A19EE5E}"/>
    <dgm:cxn modelId="{A4209197-A520-4616-A4A3-DB24B1A2CDEC}" type="presOf" srcId="{B203600C-BF3B-46AB-A902-EFF136C01F0F}" destId="{6FA38B7B-3209-41B3-BBD0-E1C9DAB4D741}" srcOrd="1" destOrd="0" presId="urn:microsoft.com/office/officeart/2005/8/layout/vList4"/>
    <dgm:cxn modelId="{12CDF37B-004F-4B46-B6D6-FE17B67E14B0}" type="presOf" srcId="{BC4993D2-8D6E-48F6-A386-B7114C77CA06}" destId="{CD39B2AA-FD68-4E64-A33D-8698E1D228BC}" srcOrd="1" destOrd="0" presId="urn:microsoft.com/office/officeart/2005/8/layout/vList4"/>
    <dgm:cxn modelId="{18A0A308-CFE0-4720-A8B3-13453AC1EC71}" type="presParOf" srcId="{A9964E06-11B7-4CA9-8A97-ACFB02ED690C}" destId="{8026F249-004C-49ED-92A4-3BD526A5C902}" srcOrd="0" destOrd="0" presId="urn:microsoft.com/office/officeart/2005/8/layout/vList4"/>
    <dgm:cxn modelId="{F867DCE0-2E82-48A0-B4AA-D4347D37F548}" type="presParOf" srcId="{8026F249-004C-49ED-92A4-3BD526A5C902}" destId="{A78E2DB4-5760-49E6-9674-C2D6254F9B23}" srcOrd="0" destOrd="0" presId="urn:microsoft.com/office/officeart/2005/8/layout/vList4"/>
    <dgm:cxn modelId="{870F6811-107E-45F4-9036-4E3F28846658}" type="presParOf" srcId="{8026F249-004C-49ED-92A4-3BD526A5C902}" destId="{133C6AB7-DA1B-49D0-B4A4-4C0C4C79EB0A}" srcOrd="1" destOrd="0" presId="urn:microsoft.com/office/officeart/2005/8/layout/vList4"/>
    <dgm:cxn modelId="{A861C04E-3512-4FD7-964F-9FBE6382A020}" type="presParOf" srcId="{8026F249-004C-49ED-92A4-3BD526A5C902}" destId="{D0F238B9-E5D6-4F95-94CA-A133BCBBCF47}" srcOrd="2" destOrd="0" presId="urn:microsoft.com/office/officeart/2005/8/layout/vList4"/>
    <dgm:cxn modelId="{BF5DB7D4-E8D4-4266-B5F2-07B9D942005C}" type="presParOf" srcId="{A9964E06-11B7-4CA9-8A97-ACFB02ED690C}" destId="{F099F933-8FAF-4C51-8DCB-1A24255BF699}" srcOrd="1" destOrd="0" presId="urn:microsoft.com/office/officeart/2005/8/layout/vList4"/>
    <dgm:cxn modelId="{8AF4073A-17C0-461B-BFE3-2A6961ACCCE5}" type="presParOf" srcId="{A9964E06-11B7-4CA9-8A97-ACFB02ED690C}" destId="{F0E9C85D-85EA-4E0A-A6F3-A7080E47B545}" srcOrd="2" destOrd="0" presId="urn:microsoft.com/office/officeart/2005/8/layout/vList4"/>
    <dgm:cxn modelId="{6B71C260-84EC-451A-B484-F035C033EC5F}" type="presParOf" srcId="{F0E9C85D-85EA-4E0A-A6F3-A7080E47B545}" destId="{0857E85A-0396-4F79-A1B1-51F608C07ED5}" srcOrd="0" destOrd="0" presId="urn:microsoft.com/office/officeart/2005/8/layout/vList4"/>
    <dgm:cxn modelId="{328B5AA1-34B0-4DC5-8A93-F8AB269D827B}" type="presParOf" srcId="{F0E9C85D-85EA-4E0A-A6F3-A7080E47B545}" destId="{2AE9BCE3-55DA-4AD3-955B-14FD55D3BF63}" srcOrd="1" destOrd="0" presId="urn:microsoft.com/office/officeart/2005/8/layout/vList4"/>
    <dgm:cxn modelId="{DD787E6C-7F61-4180-8C59-86F93B48A8E0}" type="presParOf" srcId="{F0E9C85D-85EA-4E0A-A6F3-A7080E47B545}" destId="{C6F2CDE1-8746-40A8-A41D-5AF67FE09E91}" srcOrd="2" destOrd="0" presId="urn:microsoft.com/office/officeart/2005/8/layout/vList4"/>
    <dgm:cxn modelId="{F2337EA5-D102-41F4-9DB2-3D65F0E8814F}" type="presParOf" srcId="{A9964E06-11B7-4CA9-8A97-ACFB02ED690C}" destId="{43CA86F9-2D6C-499F-905F-560725B52719}" srcOrd="3" destOrd="0" presId="urn:microsoft.com/office/officeart/2005/8/layout/vList4"/>
    <dgm:cxn modelId="{983A9C82-7425-439F-B03D-FD51D91D9CF0}" type="presParOf" srcId="{A9964E06-11B7-4CA9-8A97-ACFB02ED690C}" destId="{D16DC069-2405-4767-8ECE-620002F37693}" srcOrd="4" destOrd="0" presId="urn:microsoft.com/office/officeart/2005/8/layout/vList4"/>
    <dgm:cxn modelId="{7BE59DD5-8220-43BC-92B6-75E51591DD69}" type="presParOf" srcId="{D16DC069-2405-4767-8ECE-620002F37693}" destId="{5E3221A5-0A9C-48FB-BDE2-AF75F2E8972E}" srcOrd="0" destOrd="0" presId="urn:microsoft.com/office/officeart/2005/8/layout/vList4"/>
    <dgm:cxn modelId="{4D7DC3AB-13E7-42FF-A22B-1A2BEAA310E8}" type="presParOf" srcId="{D16DC069-2405-4767-8ECE-620002F37693}" destId="{A6D4AA5F-8954-4AC6-814B-ECA364EC9716}" srcOrd="1" destOrd="0" presId="urn:microsoft.com/office/officeart/2005/8/layout/vList4"/>
    <dgm:cxn modelId="{BDEAC471-F775-4D0B-95A6-1EA79C2CFFF0}" type="presParOf" srcId="{D16DC069-2405-4767-8ECE-620002F37693}" destId="{6FA38B7B-3209-41B3-BBD0-E1C9DAB4D741}" srcOrd="2" destOrd="0" presId="urn:microsoft.com/office/officeart/2005/8/layout/vList4"/>
    <dgm:cxn modelId="{3C466316-9190-4DE4-B01F-55544348228D}" type="presParOf" srcId="{A9964E06-11B7-4CA9-8A97-ACFB02ED690C}" destId="{01BC131A-1E93-425E-88D0-6B8990493021}" srcOrd="5" destOrd="0" presId="urn:microsoft.com/office/officeart/2005/8/layout/vList4"/>
    <dgm:cxn modelId="{F23D7EF1-5D47-46C8-9599-5BA4CD0D513D}" type="presParOf" srcId="{A9964E06-11B7-4CA9-8A97-ACFB02ED690C}" destId="{E6039A6F-76B9-455B-84F2-20E89AFA54C8}" srcOrd="6" destOrd="0" presId="urn:microsoft.com/office/officeart/2005/8/layout/vList4"/>
    <dgm:cxn modelId="{C17412A0-214C-42B8-9C2A-8EE533A37E6A}" type="presParOf" srcId="{E6039A6F-76B9-455B-84F2-20E89AFA54C8}" destId="{109EFAF6-A441-4C1C-8DD8-70F67C0505CC}" srcOrd="0" destOrd="0" presId="urn:microsoft.com/office/officeart/2005/8/layout/vList4"/>
    <dgm:cxn modelId="{BBAF01AA-2BB6-40A2-B42F-D197CD1B61A9}" type="presParOf" srcId="{E6039A6F-76B9-455B-84F2-20E89AFA54C8}" destId="{1EB61FB3-4E06-4FD6-8DA8-D1F91EDE0C52}" srcOrd="1" destOrd="0" presId="urn:microsoft.com/office/officeart/2005/8/layout/vList4"/>
    <dgm:cxn modelId="{A0A42097-79B3-4861-8183-AB94D8F5AA66}" type="presParOf" srcId="{E6039A6F-76B9-455B-84F2-20E89AFA54C8}" destId="{CD39B2AA-FD68-4E64-A33D-8698E1D228BC}" srcOrd="2" destOrd="0" presId="urn:microsoft.com/office/officeart/2005/8/layout/vList4"/>
    <dgm:cxn modelId="{8011755D-1866-4761-BB25-DF37AED32307}" type="presParOf" srcId="{A9964E06-11B7-4CA9-8A97-ACFB02ED690C}" destId="{0510D252-D422-4CDD-B270-588959781325}" srcOrd="7" destOrd="0" presId="urn:microsoft.com/office/officeart/2005/8/layout/vList4"/>
    <dgm:cxn modelId="{D27A0A55-1D40-4CF7-A259-60F42C705739}" type="presParOf" srcId="{A9964E06-11B7-4CA9-8A97-ACFB02ED690C}" destId="{C0DD8507-8304-4570-80DF-092EE11ECA8C}" srcOrd="8" destOrd="0" presId="urn:microsoft.com/office/officeart/2005/8/layout/vList4"/>
    <dgm:cxn modelId="{DDA8BA11-5B7A-4335-92FA-37CC3E920994}" type="presParOf" srcId="{C0DD8507-8304-4570-80DF-092EE11ECA8C}" destId="{8D03B681-0226-4A17-A429-57A9D36E318F}" srcOrd="0" destOrd="0" presId="urn:microsoft.com/office/officeart/2005/8/layout/vList4"/>
    <dgm:cxn modelId="{BB5410A9-276F-409F-9994-456985AC3125}" type="presParOf" srcId="{C0DD8507-8304-4570-80DF-092EE11ECA8C}" destId="{A4021265-CBD5-4508-9263-9E3AB65FB5EC}" srcOrd="1" destOrd="0" presId="urn:microsoft.com/office/officeart/2005/8/layout/vList4"/>
    <dgm:cxn modelId="{91C5D63F-F107-4132-81F3-EC107BF003F2}" type="presParOf" srcId="{C0DD8507-8304-4570-80DF-092EE11ECA8C}" destId="{BCC508BC-5835-4BCF-9D97-423AA3FAB1AC}" srcOrd="2" destOrd="0" presId="urn:microsoft.com/office/officeart/2005/8/layout/vList4"/>
    <dgm:cxn modelId="{41E5195D-E32F-4A09-9840-ABBF41DDD5BD}" type="presParOf" srcId="{A9964E06-11B7-4CA9-8A97-ACFB02ED690C}" destId="{FBF25D99-C916-4F8E-8DE3-1FDDDC171555}" srcOrd="9" destOrd="0" presId="urn:microsoft.com/office/officeart/2005/8/layout/vList4"/>
    <dgm:cxn modelId="{335A2E35-49A6-45A3-9677-1AD7964E03B4}" type="presParOf" srcId="{A9964E06-11B7-4CA9-8A97-ACFB02ED690C}" destId="{09D1D205-985A-446D-AE0D-D77D3E70C44D}" srcOrd="10" destOrd="0" presId="urn:microsoft.com/office/officeart/2005/8/layout/vList4"/>
    <dgm:cxn modelId="{7D5CD513-F9C7-49CB-9F45-14F54EED28BC}" type="presParOf" srcId="{09D1D205-985A-446D-AE0D-D77D3E70C44D}" destId="{CF11F7DB-85FF-476E-935B-D64440C52A97}" srcOrd="0" destOrd="0" presId="urn:microsoft.com/office/officeart/2005/8/layout/vList4"/>
    <dgm:cxn modelId="{754432F1-B186-41FD-B960-65EEB9E7E612}" type="presParOf" srcId="{09D1D205-985A-446D-AE0D-D77D3E70C44D}" destId="{DE77D60C-F268-452B-A6B7-DC12DF9E2A9C}" srcOrd="1" destOrd="0" presId="urn:microsoft.com/office/officeart/2005/8/layout/vList4"/>
    <dgm:cxn modelId="{E69DC7BB-3CB1-454B-AC0E-DC793492A3EF}" type="presParOf" srcId="{09D1D205-985A-446D-AE0D-D77D3E70C44D}" destId="{1143EF06-175F-44C3-BA7B-C7DB75C79F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9139AA-8981-4914-9BF8-057855FFC93F}" type="doc">
      <dgm:prSet loTypeId="urn:microsoft.com/office/officeart/2005/8/layout/list1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89DB7E2-2B68-4973-8612-0E5C052564F9}">
      <dgm:prSet phldrT="[Текст]"/>
      <dgm:spPr/>
      <dgm:t>
        <a:bodyPr/>
        <a:lstStyle/>
        <a:p>
          <a:r>
            <a:rPr lang="uk-UA" dirty="0" smtClean="0"/>
            <a:t>Книжки, газети, журнали, словники, енциклопедії тощо.</a:t>
          </a:r>
          <a:endParaRPr lang="ru-RU" dirty="0"/>
        </a:p>
      </dgm:t>
    </dgm:pt>
    <dgm:pt modelId="{8D467A9F-8A7B-4851-BD1C-C5517821C294}" type="parTrans" cxnId="{B8128C91-2F30-44FB-BB85-C0964B4E451C}">
      <dgm:prSet/>
      <dgm:spPr/>
      <dgm:t>
        <a:bodyPr/>
        <a:lstStyle/>
        <a:p>
          <a:endParaRPr lang="ru-RU"/>
        </a:p>
      </dgm:t>
    </dgm:pt>
    <dgm:pt modelId="{67A1B9C7-69FD-43EF-A111-03BAFAAF8EB6}" type="sibTrans" cxnId="{B8128C91-2F30-44FB-BB85-C0964B4E451C}">
      <dgm:prSet/>
      <dgm:spPr/>
      <dgm:t>
        <a:bodyPr/>
        <a:lstStyle/>
        <a:p>
          <a:endParaRPr lang="ru-RU"/>
        </a:p>
      </dgm:t>
    </dgm:pt>
    <dgm:pt modelId="{99A5AB69-E8F2-4BFF-AC6D-AC7D505A8C85}">
      <dgm:prSet phldrT="[Текст]"/>
      <dgm:spPr/>
      <dgm:t>
        <a:bodyPr/>
        <a:lstStyle/>
        <a:p>
          <a:r>
            <a:rPr lang="uk-UA" dirty="0" smtClean="0"/>
            <a:t>Кіноплівки, магнітні стрічки, лазерні диски.</a:t>
          </a:r>
          <a:endParaRPr lang="ru-RU" dirty="0"/>
        </a:p>
      </dgm:t>
    </dgm:pt>
    <dgm:pt modelId="{8C037471-FB33-4891-BA8D-A21B272CF4D7}" type="parTrans" cxnId="{8FE448DA-7902-4629-AE9A-3AF3A52E9D25}">
      <dgm:prSet/>
      <dgm:spPr/>
      <dgm:t>
        <a:bodyPr/>
        <a:lstStyle/>
        <a:p>
          <a:endParaRPr lang="ru-RU"/>
        </a:p>
      </dgm:t>
    </dgm:pt>
    <dgm:pt modelId="{340F9A8E-4897-4536-82BB-FE5BF54E9366}" type="sibTrans" cxnId="{8FE448DA-7902-4629-AE9A-3AF3A52E9D25}">
      <dgm:prSet/>
      <dgm:spPr/>
      <dgm:t>
        <a:bodyPr/>
        <a:lstStyle/>
        <a:p>
          <a:endParaRPr lang="ru-RU"/>
        </a:p>
      </dgm:t>
    </dgm:pt>
    <dgm:pt modelId="{910802C1-AF68-4F30-944F-3106AF949B53}">
      <dgm:prSet phldrT="[Текст]"/>
      <dgm:spPr/>
      <dgm:t>
        <a:bodyPr/>
        <a:lstStyle/>
        <a:p>
          <a:r>
            <a:rPr lang="uk-UA" dirty="0" smtClean="0"/>
            <a:t>Документи, фотографії, малюнки, картинки.</a:t>
          </a:r>
          <a:endParaRPr lang="ru-RU" dirty="0"/>
        </a:p>
      </dgm:t>
    </dgm:pt>
    <dgm:pt modelId="{F43F61A7-AA7D-4809-99AF-1AF91375ECAB}" type="parTrans" cxnId="{B767EA06-440D-4897-9056-EDA03D793700}">
      <dgm:prSet/>
      <dgm:spPr/>
      <dgm:t>
        <a:bodyPr/>
        <a:lstStyle/>
        <a:p>
          <a:endParaRPr lang="ru-RU"/>
        </a:p>
      </dgm:t>
    </dgm:pt>
    <dgm:pt modelId="{E3C7121D-5BC0-4940-B056-ADB8DB403A44}" type="sibTrans" cxnId="{B767EA06-440D-4897-9056-EDA03D793700}">
      <dgm:prSet/>
      <dgm:spPr/>
      <dgm:t>
        <a:bodyPr/>
        <a:lstStyle/>
        <a:p>
          <a:endParaRPr lang="ru-RU"/>
        </a:p>
      </dgm:t>
    </dgm:pt>
    <dgm:pt modelId="{972130FD-10F5-49D5-8F34-16A82C2449FE}" type="pres">
      <dgm:prSet presAssocID="{B09139AA-8981-4914-9BF8-057855FFC9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2ABCA7-CC65-4A99-A479-C23A7B61C2D5}" type="pres">
      <dgm:prSet presAssocID="{789DB7E2-2B68-4973-8612-0E5C052564F9}" presName="parentLin" presStyleCnt="0"/>
      <dgm:spPr/>
      <dgm:t>
        <a:bodyPr/>
        <a:lstStyle/>
        <a:p>
          <a:endParaRPr lang="ru-RU"/>
        </a:p>
      </dgm:t>
    </dgm:pt>
    <dgm:pt modelId="{148FCD64-537B-4B59-BA63-0E5A38FCD7A3}" type="pres">
      <dgm:prSet presAssocID="{789DB7E2-2B68-4973-8612-0E5C052564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DC9898E-B239-45B6-A3C2-4BAE3780CDD0}" type="pres">
      <dgm:prSet presAssocID="{789DB7E2-2B68-4973-8612-0E5C052564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C90A4-9359-4E48-A194-DEF7BA691D14}" type="pres">
      <dgm:prSet presAssocID="{789DB7E2-2B68-4973-8612-0E5C052564F9}" presName="negativeSpace" presStyleCnt="0"/>
      <dgm:spPr/>
      <dgm:t>
        <a:bodyPr/>
        <a:lstStyle/>
        <a:p>
          <a:endParaRPr lang="ru-RU"/>
        </a:p>
      </dgm:t>
    </dgm:pt>
    <dgm:pt modelId="{9A55695C-5B85-47B5-A1E6-6F24AF1B2C65}" type="pres">
      <dgm:prSet presAssocID="{789DB7E2-2B68-4973-8612-0E5C052564F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4A4EF-CB0F-4454-8F95-2C359FE6C97C}" type="pres">
      <dgm:prSet presAssocID="{67A1B9C7-69FD-43EF-A111-03BAFAAF8EB6}" presName="spaceBetweenRectangles" presStyleCnt="0"/>
      <dgm:spPr/>
      <dgm:t>
        <a:bodyPr/>
        <a:lstStyle/>
        <a:p>
          <a:endParaRPr lang="ru-RU"/>
        </a:p>
      </dgm:t>
    </dgm:pt>
    <dgm:pt modelId="{073ED6C8-D1E9-4481-889F-56B1C5CC5F7C}" type="pres">
      <dgm:prSet presAssocID="{99A5AB69-E8F2-4BFF-AC6D-AC7D505A8C85}" presName="parentLin" presStyleCnt="0"/>
      <dgm:spPr/>
      <dgm:t>
        <a:bodyPr/>
        <a:lstStyle/>
        <a:p>
          <a:endParaRPr lang="ru-RU"/>
        </a:p>
      </dgm:t>
    </dgm:pt>
    <dgm:pt modelId="{5852C72C-D82B-4F98-8AE9-6E859F439F1A}" type="pres">
      <dgm:prSet presAssocID="{99A5AB69-E8F2-4BFF-AC6D-AC7D505A8C8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6D44412-FA0F-454B-A086-D368BF8397FD}" type="pres">
      <dgm:prSet presAssocID="{99A5AB69-E8F2-4BFF-AC6D-AC7D505A8C85}" presName="parentText" presStyleLbl="node1" presStyleIdx="1" presStyleCnt="3" custLinFactNeighborX="-14069" custLinFactNeighborY="16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2D17AC-1995-41BF-879A-8491BE25704A}" type="pres">
      <dgm:prSet presAssocID="{99A5AB69-E8F2-4BFF-AC6D-AC7D505A8C85}" presName="negativeSpace" presStyleCnt="0"/>
      <dgm:spPr/>
      <dgm:t>
        <a:bodyPr/>
        <a:lstStyle/>
        <a:p>
          <a:endParaRPr lang="ru-RU"/>
        </a:p>
      </dgm:t>
    </dgm:pt>
    <dgm:pt modelId="{C21EE4B3-BCCD-42E3-B8B4-7A5356F91239}" type="pres">
      <dgm:prSet presAssocID="{99A5AB69-E8F2-4BFF-AC6D-AC7D505A8C8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8D3D6-A276-4B24-BAAB-BD2DDC128A6B}" type="pres">
      <dgm:prSet presAssocID="{340F9A8E-4897-4536-82BB-FE5BF54E9366}" presName="spaceBetweenRectangles" presStyleCnt="0"/>
      <dgm:spPr/>
      <dgm:t>
        <a:bodyPr/>
        <a:lstStyle/>
        <a:p>
          <a:endParaRPr lang="ru-RU"/>
        </a:p>
      </dgm:t>
    </dgm:pt>
    <dgm:pt modelId="{2B300313-08E7-4E9D-B3F7-4C7A2BF5F477}" type="pres">
      <dgm:prSet presAssocID="{910802C1-AF68-4F30-944F-3106AF949B53}" presName="parentLin" presStyleCnt="0"/>
      <dgm:spPr/>
      <dgm:t>
        <a:bodyPr/>
        <a:lstStyle/>
        <a:p>
          <a:endParaRPr lang="ru-RU"/>
        </a:p>
      </dgm:t>
    </dgm:pt>
    <dgm:pt modelId="{2314408A-0BE0-4C59-9771-94F8E11BD5AC}" type="pres">
      <dgm:prSet presAssocID="{910802C1-AF68-4F30-944F-3106AF949B5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E4BCCEC-7C53-4A5C-91F9-A97CB10496ED}" type="pres">
      <dgm:prSet presAssocID="{910802C1-AF68-4F30-944F-3106AF949B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AA876-38FD-46DE-A16E-DD69267793ED}" type="pres">
      <dgm:prSet presAssocID="{910802C1-AF68-4F30-944F-3106AF949B53}" presName="negativeSpace" presStyleCnt="0"/>
      <dgm:spPr/>
      <dgm:t>
        <a:bodyPr/>
        <a:lstStyle/>
        <a:p>
          <a:endParaRPr lang="ru-RU"/>
        </a:p>
      </dgm:t>
    </dgm:pt>
    <dgm:pt modelId="{FBDF71DE-A17D-4B80-B19F-D0FCAD574118}" type="pres">
      <dgm:prSet presAssocID="{910802C1-AF68-4F30-944F-3106AF949B53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8CD88C-9F8A-4066-9236-7A570DEF9482}" type="presOf" srcId="{910802C1-AF68-4F30-944F-3106AF949B53}" destId="{2314408A-0BE0-4C59-9771-94F8E11BD5AC}" srcOrd="0" destOrd="0" presId="urn:microsoft.com/office/officeart/2005/8/layout/list1"/>
    <dgm:cxn modelId="{BF7A81ED-1468-4E9D-B687-B9EB3F938BA4}" type="presOf" srcId="{99A5AB69-E8F2-4BFF-AC6D-AC7D505A8C85}" destId="{5852C72C-D82B-4F98-8AE9-6E859F439F1A}" srcOrd="0" destOrd="0" presId="urn:microsoft.com/office/officeart/2005/8/layout/list1"/>
    <dgm:cxn modelId="{B8128C91-2F30-44FB-BB85-C0964B4E451C}" srcId="{B09139AA-8981-4914-9BF8-057855FFC93F}" destId="{789DB7E2-2B68-4973-8612-0E5C052564F9}" srcOrd="0" destOrd="0" parTransId="{8D467A9F-8A7B-4851-BD1C-C5517821C294}" sibTransId="{67A1B9C7-69FD-43EF-A111-03BAFAAF8EB6}"/>
    <dgm:cxn modelId="{F65EC5D3-884B-4215-ABCE-8EF1B531FE8D}" type="presOf" srcId="{B09139AA-8981-4914-9BF8-057855FFC93F}" destId="{972130FD-10F5-49D5-8F34-16A82C2449FE}" srcOrd="0" destOrd="0" presId="urn:microsoft.com/office/officeart/2005/8/layout/list1"/>
    <dgm:cxn modelId="{482A610D-1555-405D-9194-CA593408E6C7}" type="presOf" srcId="{910802C1-AF68-4F30-944F-3106AF949B53}" destId="{8E4BCCEC-7C53-4A5C-91F9-A97CB10496ED}" srcOrd="1" destOrd="0" presId="urn:microsoft.com/office/officeart/2005/8/layout/list1"/>
    <dgm:cxn modelId="{F99035DB-5FA7-4854-8684-D3999FEA6710}" type="presOf" srcId="{789DB7E2-2B68-4973-8612-0E5C052564F9}" destId="{3DC9898E-B239-45B6-A3C2-4BAE3780CDD0}" srcOrd="1" destOrd="0" presId="urn:microsoft.com/office/officeart/2005/8/layout/list1"/>
    <dgm:cxn modelId="{8FE448DA-7902-4629-AE9A-3AF3A52E9D25}" srcId="{B09139AA-8981-4914-9BF8-057855FFC93F}" destId="{99A5AB69-E8F2-4BFF-AC6D-AC7D505A8C85}" srcOrd="1" destOrd="0" parTransId="{8C037471-FB33-4891-BA8D-A21B272CF4D7}" sibTransId="{340F9A8E-4897-4536-82BB-FE5BF54E9366}"/>
    <dgm:cxn modelId="{BB8D3009-5EB7-428D-862D-61921CDB0C53}" type="presOf" srcId="{99A5AB69-E8F2-4BFF-AC6D-AC7D505A8C85}" destId="{76D44412-FA0F-454B-A086-D368BF8397FD}" srcOrd="1" destOrd="0" presId="urn:microsoft.com/office/officeart/2005/8/layout/list1"/>
    <dgm:cxn modelId="{B767EA06-440D-4897-9056-EDA03D793700}" srcId="{B09139AA-8981-4914-9BF8-057855FFC93F}" destId="{910802C1-AF68-4F30-944F-3106AF949B53}" srcOrd="2" destOrd="0" parTransId="{F43F61A7-AA7D-4809-99AF-1AF91375ECAB}" sibTransId="{E3C7121D-5BC0-4940-B056-ADB8DB403A44}"/>
    <dgm:cxn modelId="{0F8FD256-EEA1-4E12-A9ED-77B3586F845D}" type="presOf" srcId="{789DB7E2-2B68-4973-8612-0E5C052564F9}" destId="{148FCD64-537B-4B59-BA63-0E5A38FCD7A3}" srcOrd="0" destOrd="0" presId="urn:microsoft.com/office/officeart/2005/8/layout/list1"/>
    <dgm:cxn modelId="{E620787A-8F22-497A-932C-D6897B357BD8}" type="presParOf" srcId="{972130FD-10F5-49D5-8F34-16A82C2449FE}" destId="{7D2ABCA7-CC65-4A99-A479-C23A7B61C2D5}" srcOrd="0" destOrd="0" presId="urn:microsoft.com/office/officeart/2005/8/layout/list1"/>
    <dgm:cxn modelId="{71AF687F-6666-4D0E-8A10-7D6D220F7505}" type="presParOf" srcId="{7D2ABCA7-CC65-4A99-A479-C23A7B61C2D5}" destId="{148FCD64-537B-4B59-BA63-0E5A38FCD7A3}" srcOrd="0" destOrd="0" presId="urn:microsoft.com/office/officeart/2005/8/layout/list1"/>
    <dgm:cxn modelId="{6F39B532-2392-42E6-9EC6-7C41BA505972}" type="presParOf" srcId="{7D2ABCA7-CC65-4A99-A479-C23A7B61C2D5}" destId="{3DC9898E-B239-45B6-A3C2-4BAE3780CDD0}" srcOrd="1" destOrd="0" presId="urn:microsoft.com/office/officeart/2005/8/layout/list1"/>
    <dgm:cxn modelId="{490D3295-9DB6-4691-9F7E-9272084527CB}" type="presParOf" srcId="{972130FD-10F5-49D5-8F34-16A82C2449FE}" destId="{7C9C90A4-9359-4E48-A194-DEF7BA691D14}" srcOrd="1" destOrd="0" presId="urn:microsoft.com/office/officeart/2005/8/layout/list1"/>
    <dgm:cxn modelId="{3F4B7FAD-E323-4AD5-9112-8DD225CCA724}" type="presParOf" srcId="{972130FD-10F5-49D5-8F34-16A82C2449FE}" destId="{9A55695C-5B85-47B5-A1E6-6F24AF1B2C65}" srcOrd="2" destOrd="0" presId="urn:microsoft.com/office/officeart/2005/8/layout/list1"/>
    <dgm:cxn modelId="{F38FEAFC-1E63-48A4-BEC9-B36019BBF42F}" type="presParOf" srcId="{972130FD-10F5-49D5-8F34-16A82C2449FE}" destId="{63D4A4EF-CB0F-4454-8F95-2C359FE6C97C}" srcOrd="3" destOrd="0" presId="urn:microsoft.com/office/officeart/2005/8/layout/list1"/>
    <dgm:cxn modelId="{694D9E43-E33B-4060-94DD-9689D5AE2AAA}" type="presParOf" srcId="{972130FD-10F5-49D5-8F34-16A82C2449FE}" destId="{073ED6C8-D1E9-4481-889F-56B1C5CC5F7C}" srcOrd="4" destOrd="0" presId="urn:microsoft.com/office/officeart/2005/8/layout/list1"/>
    <dgm:cxn modelId="{4DA25A68-01A3-4AEC-9EEB-9F662DC9019E}" type="presParOf" srcId="{073ED6C8-D1E9-4481-889F-56B1C5CC5F7C}" destId="{5852C72C-D82B-4F98-8AE9-6E859F439F1A}" srcOrd="0" destOrd="0" presId="urn:microsoft.com/office/officeart/2005/8/layout/list1"/>
    <dgm:cxn modelId="{E19CD314-6804-4ABA-A74F-64855BDB0621}" type="presParOf" srcId="{073ED6C8-D1E9-4481-889F-56B1C5CC5F7C}" destId="{76D44412-FA0F-454B-A086-D368BF8397FD}" srcOrd="1" destOrd="0" presId="urn:microsoft.com/office/officeart/2005/8/layout/list1"/>
    <dgm:cxn modelId="{2CB45C39-87BB-464D-A9CA-8440014D720C}" type="presParOf" srcId="{972130FD-10F5-49D5-8F34-16A82C2449FE}" destId="{812D17AC-1995-41BF-879A-8491BE25704A}" srcOrd="5" destOrd="0" presId="urn:microsoft.com/office/officeart/2005/8/layout/list1"/>
    <dgm:cxn modelId="{294388AE-3C8D-4DFA-A496-6212B0843164}" type="presParOf" srcId="{972130FD-10F5-49D5-8F34-16A82C2449FE}" destId="{C21EE4B3-BCCD-42E3-B8B4-7A5356F91239}" srcOrd="6" destOrd="0" presId="urn:microsoft.com/office/officeart/2005/8/layout/list1"/>
    <dgm:cxn modelId="{B308F193-DF0A-4E9F-935F-C8BA2EA9A106}" type="presParOf" srcId="{972130FD-10F5-49D5-8F34-16A82C2449FE}" destId="{0DB8D3D6-A276-4B24-BAAB-BD2DDC128A6B}" srcOrd="7" destOrd="0" presId="urn:microsoft.com/office/officeart/2005/8/layout/list1"/>
    <dgm:cxn modelId="{9A9D5212-8622-42F6-9534-76BEC6D98108}" type="presParOf" srcId="{972130FD-10F5-49D5-8F34-16A82C2449FE}" destId="{2B300313-08E7-4E9D-B3F7-4C7A2BF5F477}" srcOrd="8" destOrd="0" presId="urn:microsoft.com/office/officeart/2005/8/layout/list1"/>
    <dgm:cxn modelId="{3B82D10C-1187-43D7-87E3-48FDDA11A910}" type="presParOf" srcId="{2B300313-08E7-4E9D-B3F7-4C7A2BF5F477}" destId="{2314408A-0BE0-4C59-9771-94F8E11BD5AC}" srcOrd="0" destOrd="0" presId="urn:microsoft.com/office/officeart/2005/8/layout/list1"/>
    <dgm:cxn modelId="{54A35EA4-444F-48A5-9635-D088C30452F0}" type="presParOf" srcId="{2B300313-08E7-4E9D-B3F7-4C7A2BF5F477}" destId="{8E4BCCEC-7C53-4A5C-91F9-A97CB10496ED}" srcOrd="1" destOrd="0" presId="urn:microsoft.com/office/officeart/2005/8/layout/list1"/>
    <dgm:cxn modelId="{09F2E8CD-0F3C-434A-8E9E-6060D54C550B}" type="presParOf" srcId="{972130FD-10F5-49D5-8F34-16A82C2449FE}" destId="{546AA876-38FD-46DE-A16E-DD69267793ED}" srcOrd="9" destOrd="0" presId="urn:microsoft.com/office/officeart/2005/8/layout/list1"/>
    <dgm:cxn modelId="{EEC2E19E-9C2D-4B64-94F8-CF369ED7739A}" type="presParOf" srcId="{972130FD-10F5-49D5-8F34-16A82C2449FE}" destId="{FBDF71DE-A17D-4B80-B19F-D0FCAD5741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2B62C1-E17E-41E9-80A8-689BBCE91837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640A3CED-F066-4B9A-800C-A07EE01E466D}">
      <dgm:prSet phldrT="[Текст]"/>
      <dgm:spPr/>
      <dgm:t>
        <a:bodyPr/>
        <a:lstStyle/>
        <a:p>
          <a:r>
            <a:rPr lang="uk-UA" dirty="0" smtClean="0"/>
            <a:t>Джерело повідомлення</a:t>
          </a:r>
          <a:endParaRPr lang="ru-RU" dirty="0"/>
        </a:p>
      </dgm:t>
    </dgm:pt>
    <dgm:pt modelId="{38E88527-011D-47B5-BAC3-1AB4D77EBA0B}" type="parTrans" cxnId="{2C7F6815-6755-4B63-A3DF-FA13EF992674}">
      <dgm:prSet/>
      <dgm:spPr/>
      <dgm:t>
        <a:bodyPr/>
        <a:lstStyle/>
        <a:p>
          <a:endParaRPr lang="ru-RU"/>
        </a:p>
      </dgm:t>
    </dgm:pt>
    <dgm:pt modelId="{D66A5850-95D9-4621-9B8E-A127FF001791}" type="sibTrans" cxnId="{2C7F6815-6755-4B63-A3DF-FA13EF992674}">
      <dgm:prSet/>
      <dgm:spPr/>
      <dgm:t>
        <a:bodyPr/>
        <a:lstStyle/>
        <a:p>
          <a:endParaRPr lang="ru-RU"/>
        </a:p>
      </dgm:t>
    </dgm:pt>
    <dgm:pt modelId="{D30BAD94-A102-42E4-BAC5-EF89132DD7B2}">
      <dgm:prSet phldrT="[Текст]"/>
      <dgm:spPr/>
      <dgm:t>
        <a:bodyPr/>
        <a:lstStyle/>
        <a:p>
          <a:r>
            <a:rPr lang="uk-UA" dirty="0" smtClean="0"/>
            <a:t>Канал передавання</a:t>
          </a:r>
          <a:endParaRPr lang="ru-RU" dirty="0"/>
        </a:p>
      </dgm:t>
    </dgm:pt>
    <dgm:pt modelId="{38887101-0042-46BA-A6FA-B2CB7D9472C0}" type="parTrans" cxnId="{E1D895A5-A967-4493-B7E9-F0F6125052C1}">
      <dgm:prSet/>
      <dgm:spPr/>
      <dgm:t>
        <a:bodyPr/>
        <a:lstStyle/>
        <a:p>
          <a:endParaRPr lang="ru-RU"/>
        </a:p>
      </dgm:t>
    </dgm:pt>
    <dgm:pt modelId="{BB50BC73-6D15-4611-B124-36F49B7CCA93}" type="sibTrans" cxnId="{E1D895A5-A967-4493-B7E9-F0F6125052C1}">
      <dgm:prSet/>
      <dgm:spPr/>
      <dgm:t>
        <a:bodyPr/>
        <a:lstStyle/>
        <a:p>
          <a:endParaRPr lang="ru-RU"/>
        </a:p>
      </dgm:t>
    </dgm:pt>
    <dgm:pt modelId="{1956DFC6-0D0D-41FE-A9CA-EB0BC9F59B45}">
      <dgm:prSet phldrT="[Текст]"/>
      <dgm:spPr/>
      <dgm:t>
        <a:bodyPr/>
        <a:lstStyle/>
        <a:p>
          <a:r>
            <a:rPr lang="uk-UA" dirty="0" smtClean="0"/>
            <a:t>Приймач повідомлення</a:t>
          </a:r>
          <a:endParaRPr lang="ru-RU" dirty="0"/>
        </a:p>
      </dgm:t>
    </dgm:pt>
    <dgm:pt modelId="{546B5821-DB54-420D-A65C-112430595DCD}" type="parTrans" cxnId="{39421384-2D4D-47F0-A7D7-6FDE9FFFD59A}">
      <dgm:prSet/>
      <dgm:spPr/>
      <dgm:t>
        <a:bodyPr/>
        <a:lstStyle/>
        <a:p>
          <a:endParaRPr lang="ru-RU"/>
        </a:p>
      </dgm:t>
    </dgm:pt>
    <dgm:pt modelId="{D1895D19-FB99-4726-BABA-8C2C0B4FB460}" type="sibTrans" cxnId="{39421384-2D4D-47F0-A7D7-6FDE9FFFD59A}">
      <dgm:prSet/>
      <dgm:spPr/>
      <dgm:t>
        <a:bodyPr/>
        <a:lstStyle/>
        <a:p>
          <a:endParaRPr lang="ru-RU"/>
        </a:p>
      </dgm:t>
    </dgm:pt>
    <dgm:pt modelId="{FDF551A1-C9D1-41B6-9F0C-EC6B23C22BD6}" type="pres">
      <dgm:prSet presAssocID="{3C2B62C1-E17E-41E9-80A8-689BBCE91837}" presName="CompostProcess" presStyleCnt="0">
        <dgm:presLayoutVars>
          <dgm:dir/>
          <dgm:resizeHandles val="exact"/>
        </dgm:presLayoutVars>
      </dgm:prSet>
      <dgm:spPr/>
    </dgm:pt>
    <dgm:pt modelId="{72AD37D7-28DB-4080-9C33-6F335D780F2A}" type="pres">
      <dgm:prSet presAssocID="{3C2B62C1-E17E-41E9-80A8-689BBCE91837}" presName="arrow" presStyleLbl="bgShp" presStyleIdx="0" presStyleCnt="1"/>
      <dgm:spPr/>
    </dgm:pt>
    <dgm:pt modelId="{D8EB0A09-7D0B-437F-A414-081AAB9B632E}" type="pres">
      <dgm:prSet presAssocID="{3C2B62C1-E17E-41E9-80A8-689BBCE91837}" presName="linearProcess" presStyleCnt="0"/>
      <dgm:spPr/>
    </dgm:pt>
    <dgm:pt modelId="{910C5E4A-328B-4FD9-84CA-BAD517D880F7}" type="pres">
      <dgm:prSet presAssocID="{640A3CED-F066-4B9A-800C-A07EE01E466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70E99-CA5B-4BD4-B435-27745BDA3815}" type="pres">
      <dgm:prSet presAssocID="{D66A5850-95D9-4621-9B8E-A127FF001791}" presName="sibTrans" presStyleCnt="0"/>
      <dgm:spPr/>
    </dgm:pt>
    <dgm:pt modelId="{37EE6E0E-5FAD-4717-9176-EAC39CE0385A}" type="pres">
      <dgm:prSet presAssocID="{D30BAD94-A102-42E4-BAC5-EF89132DD7B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24BA3-6965-4D4C-A6AD-060CB683A39B}" type="pres">
      <dgm:prSet presAssocID="{BB50BC73-6D15-4611-B124-36F49B7CCA93}" presName="sibTrans" presStyleCnt="0"/>
      <dgm:spPr/>
    </dgm:pt>
    <dgm:pt modelId="{1B74897D-B1C5-4BEF-9C76-34CECAEE614B}" type="pres">
      <dgm:prSet presAssocID="{1956DFC6-0D0D-41FE-A9CA-EB0BC9F59B4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8649A-93BC-46DA-9CAB-E351166AEB17}" type="presOf" srcId="{640A3CED-F066-4B9A-800C-A07EE01E466D}" destId="{910C5E4A-328B-4FD9-84CA-BAD517D880F7}" srcOrd="0" destOrd="0" presId="urn:microsoft.com/office/officeart/2005/8/layout/hProcess9"/>
    <dgm:cxn modelId="{E1D895A5-A967-4493-B7E9-F0F6125052C1}" srcId="{3C2B62C1-E17E-41E9-80A8-689BBCE91837}" destId="{D30BAD94-A102-42E4-BAC5-EF89132DD7B2}" srcOrd="1" destOrd="0" parTransId="{38887101-0042-46BA-A6FA-B2CB7D9472C0}" sibTransId="{BB50BC73-6D15-4611-B124-36F49B7CCA93}"/>
    <dgm:cxn modelId="{1CDE034B-E042-4EA7-9E76-D8A7A979AF2E}" type="presOf" srcId="{D30BAD94-A102-42E4-BAC5-EF89132DD7B2}" destId="{37EE6E0E-5FAD-4717-9176-EAC39CE0385A}" srcOrd="0" destOrd="0" presId="urn:microsoft.com/office/officeart/2005/8/layout/hProcess9"/>
    <dgm:cxn modelId="{AC0B5ED4-1594-45DA-9DB3-477997E5D101}" type="presOf" srcId="{1956DFC6-0D0D-41FE-A9CA-EB0BC9F59B45}" destId="{1B74897D-B1C5-4BEF-9C76-34CECAEE614B}" srcOrd="0" destOrd="0" presId="urn:microsoft.com/office/officeart/2005/8/layout/hProcess9"/>
    <dgm:cxn modelId="{2C7F6815-6755-4B63-A3DF-FA13EF992674}" srcId="{3C2B62C1-E17E-41E9-80A8-689BBCE91837}" destId="{640A3CED-F066-4B9A-800C-A07EE01E466D}" srcOrd="0" destOrd="0" parTransId="{38E88527-011D-47B5-BAC3-1AB4D77EBA0B}" sibTransId="{D66A5850-95D9-4621-9B8E-A127FF001791}"/>
    <dgm:cxn modelId="{F0EF61FD-0DF6-483F-86AA-0614675BA87C}" type="presOf" srcId="{3C2B62C1-E17E-41E9-80A8-689BBCE91837}" destId="{FDF551A1-C9D1-41B6-9F0C-EC6B23C22BD6}" srcOrd="0" destOrd="0" presId="urn:microsoft.com/office/officeart/2005/8/layout/hProcess9"/>
    <dgm:cxn modelId="{39421384-2D4D-47F0-A7D7-6FDE9FFFD59A}" srcId="{3C2B62C1-E17E-41E9-80A8-689BBCE91837}" destId="{1956DFC6-0D0D-41FE-A9CA-EB0BC9F59B45}" srcOrd="2" destOrd="0" parTransId="{546B5821-DB54-420D-A65C-112430595DCD}" sibTransId="{D1895D19-FB99-4726-BABA-8C2C0B4FB460}"/>
    <dgm:cxn modelId="{493589E7-EE07-4040-8EDB-743307A5C8BA}" type="presParOf" srcId="{FDF551A1-C9D1-41B6-9F0C-EC6B23C22BD6}" destId="{72AD37D7-28DB-4080-9C33-6F335D780F2A}" srcOrd="0" destOrd="0" presId="urn:microsoft.com/office/officeart/2005/8/layout/hProcess9"/>
    <dgm:cxn modelId="{01C8DB30-3D15-448D-BB84-F34F06942C87}" type="presParOf" srcId="{FDF551A1-C9D1-41B6-9F0C-EC6B23C22BD6}" destId="{D8EB0A09-7D0B-437F-A414-081AAB9B632E}" srcOrd="1" destOrd="0" presId="urn:microsoft.com/office/officeart/2005/8/layout/hProcess9"/>
    <dgm:cxn modelId="{E0D57688-7275-45CF-9152-EC7D7FB1BE4F}" type="presParOf" srcId="{D8EB0A09-7D0B-437F-A414-081AAB9B632E}" destId="{910C5E4A-328B-4FD9-84CA-BAD517D880F7}" srcOrd="0" destOrd="0" presId="urn:microsoft.com/office/officeart/2005/8/layout/hProcess9"/>
    <dgm:cxn modelId="{104C3294-0F90-4D3C-B7C1-5008F3DF6716}" type="presParOf" srcId="{D8EB0A09-7D0B-437F-A414-081AAB9B632E}" destId="{EDE70E99-CA5B-4BD4-B435-27745BDA3815}" srcOrd="1" destOrd="0" presId="urn:microsoft.com/office/officeart/2005/8/layout/hProcess9"/>
    <dgm:cxn modelId="{F7BBD4C7-E23A-48DB-9823-7659CD9DF205}" type="presParOf" srcId="{D8EB0A09-7D0B-437F-A414-081AAB9B632E}" destId="{37EE6E0E-5FAD-4717-9176-EAC39CE0385A}" srcOrd="2" destOrd="0" presId="urn:microsoft.com/office/officeart/2005/8/layout/hProcess9"/>
    <dgm:cxn modelId="{2E8489B1-2F45-44EA-B18D-4BB9456E2538}" type="presParOf" srcId="{D8EB0A09-7D0B-437F-A414-081AAB9B632E}" destId="{D1824BA3-6965-4D4C-A6AD-060CB683A39B}" srcOrd="3" destOrd="0" presId="urn:microsoft.com/office/officeart/2005/8/layout/hProcess9"/>
    <dgm:cxn modelId="{A79905B9-E218-4E8E-9D9A-882AE49F8B8D}" type="presParOf" srcId="{D8EB0A09-7D0B-437F-A414-081AAB9B632E}" destId="{1B74897D-B1C5-4BEF-9C76-34CECAEE614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DD27DA-090D-41AC-B295-79381C9FAEA8}">
      <dsp:nvSpPr>
        <dsp:cNvPr id="0" name=""/>
        <dsp:cNvSpPr/>
      </dsp:nvSpPr>
      <dsp:spPr>
        <a:xfrm>
          <a:off x="2976253" y="0"/>
          <a:ext cx="2834366" cy="1287873"/>
        </a:xfrm>
        <a:prstGeom prst="trapezoid">
          <a:avLst>
            <a:gd name="adj" fmla="val 1100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Знання</a:t>
          </a:r>
          <a:endParaRPr lang="ru-RU" sz="2700" kern="1200" dirty="0"/>
        </a:p>
      </dsp:txBody>
      <dsp:txXfrm>
        <a:off x="2976253" y="0"/>
        <a:ext cx="2834366" cy="1287873"/>
      </dsp:txXfrm>
    </dsp:sp>
    <dsp:sp modelId="{7EF794D9-F58B-4EBE-A571-5386F655E26D}">
      <dsp:nvSpPr>
        <dsp:cNvPr id="0" name=""/>
        <dsp:cNvSpPr/>
      </dsp:nvSpPr>
      <dsp:spPr>
        <a:xfrm>
          <a:off x="1984169" y="1287873"/>
          <a:ext cx="4818535" cy="901562"/>
        </a:xfrm>
        <a:prstGeom prst="trapezoid">
          <a:avLst>
            <a:gd name="adj" fmla="val 1100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Уявлення, поняття, судження</a:t>
          </a:r>
          <a:endParaRPr lang="ru-RU" sz="2700" kern="1200" dirty="0"/>
        </a:p>
      </dsp:txBody>
      <dsp:txXfrm>
        <a:off x="2827413" y="1287873"/>
        <a:ext cx="3132047" cy="901562"/>
      </dsp:txXfrm>
    </dsp:sp>
    <dsp:sp modelId="{A3ED41A3-3900-4425-B3EC-D6B7016E1C21}">
      <dsp:nvSpPr>
        <dsp:cNvPr id="0" name=""/>
        <dsp:cNvSpPr/>
      </dsp:nvSpPr>
      <dsp:spPr>
        <a:xfrm>
          <a:off x="992084" y="2189436"/>
          <a:ext cx="6802704" cy="901562"/>
        </a:xfrm>
        <a:prstGeom prst="trapezoid">
          <a:avLst>
            <a:gd name="adj" fmla="val 1100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Дані</a:t>
          </a:r>
          <a:endParaRPr lang="ru-RU" sz="2700" kern="1200" dirty="0"/>
        </a:p>
      </dsp:txBody>
      <dsp:txXfrm>
        <a:off x="2182557" y="2189436"/>
        <a:ext cx="4421758" cy="901562"/>
      </dsp:txXfrm>
    </dsp:sp>
    <dsp:sp modelId="{62465D2C-C81E-4627-B00E-27A6DE0B3644}">
      <dsp:nvSpPr>
        <dsp:cNvPr id="0" name=""/>
        <dsp:cNvSpPr/>
      </dsp:nvSpPr>
      <dsp:spPr>
        <a:xfrm>
          <a:off x="0" y="3090999"/>
          <a:ext cx="8786873" cy="901562"/>
        </a:xfrm>
        <a:prstGeom prst="trapezoid">
          <a:avLst>
            <a:gd name="adj" fmla="val 1100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Повідомлення</a:t>
          </a:r>
          <a:endParaRPr lang="ru-RU" sz="2700" kern="1200" dirty="0"/>
        </a:p>
      </dsp:txBody>
      <dsp:txXfrm>
        <a:off x="1537702" y="3090999"/>
        <a:ext cx="5711468" cy="901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5A3CEC-8827-49B8-91A4-4EE4F5E06A36}">
      <dsp:nvSpPr>
        <dsp:cNvPr id="0" name=""/>
        <dsp:cNvSpPr/>
      </dsp:nvSpPr>
      <dsp:spPr>
        <a:xfrm>
          <a:off x="0" y="0"/>
          <a:ext cx="7143800" cy="90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Текстові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Статті, реферати, прозові й віршовані твори тощо</a:t>
          </a:r>
          <a:endParaRPr lang="ru-RU" sz="1400" kern="1200" dirty="0"/>
        </a:p>
      </dsp:txBody>
      <dsp:txXfrm>
        <a:off x="1519431" y="0"/>
        <a:ext cx="5624368" cy="906714"/>
      </dsp:txXfrm>
    </dsp:sp>
    <dsp:sp modelId="{99F7620B-293F-4AB8-BBEF-858812470C85}">
      <dsp:nvSpPr>
        <dsp:cNvPr id="0" name=""/>
        <dsp:cNvSpPr/>
      </dsp:nvSpPr>
      <dsp:spPr>
        <a:xfrm>
          <a:off x="90671" y="90671"/>
          <a:ext cx="1428760" cy="725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C307DDD-A0E6-48EA-AE05-92261E9A95C3}">
      <dsp:nvSpPr>
        <dsp:cNvPr id="0" name=""/>
        <dsp:cNvSpPr/>
      </dsp:nvSpPr>
      <dsp:spPr>
        <a:xfrm>
          <a:off x="0" y="1004367"/>
          <a:ext cx="7143800" cy="90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Числові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Температура повітря, швидкість вітру, сила землетрусу, висота гори, вік людини, відстань між містами тощо</a:t>
          </a:r>
          <a:endParaRPr lang="ru-RU" sz="1400" kern="1200" dirty="0"/>
        </a:p>
      </dsp:txBody>
      <dsp:txXfrm>
        <a:off x="1519431" y="1004367"/>
        <a:ext cx="5624368" cy="906714"/>
      </dsp:txXfrm>
    </dsp:sp>
    <dsp:sp modelId="{E19D768E-922E-402A-8954-344DD9F426C5}">
      <dsp:nvSpPr>
        <dsp:cNvPr id="0" name=""/>
        <dsp:cNvSpPr/>
      </dsp:nvSpPr>
      <dsp:spPr>
        <a:xfrm>
          <a:off x="90671" y="1088057"/>
          <a:ext cx="1428760" cy="725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DB7747-2531-417D-ABBD-E12AF70ED749}">
      <dsp:nvSpPr>
        <dsp:cNvPr id="0" name=""/>
        <dsp:cNvSpPr/>
      </dsp:nvSpPr>
      <dsp:spPr>
        <a:xfrm>
          <a:off x="0" y="1994772"/>
          <a:ext cx="7143800" cy="870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Графічні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Графіки, діаграми, піктограми, дорожні знаки, малюнки, картинки, фотографії тощо</a:t>
          </a:r>
          <a:endParaRPr lang="ru-RU" sz="1400" kern="1200" dirty="0"/>
        </a:p>
      </dsp:txBody>
      <dsp:txXfrm>
        <a:off x="1519431" y="1994772"/>
        <a:ext cx="5624368" cy="870863"/>
      </dsp:txXfrm>
    </dsp:sp>
    <dsp:sp modelId="{3B312BF1-9D0E-4444-A9A1-E07957FF16DA}">
      <dsp:nvSpPr>
        <dsp:cNvPr id="0" name=""/>
        <dsp:cNvSpPr/>
      </dsp:nvSpPr>
      <dsp:spPr>
        <a:xfrm>
          <a:off x="90671" y="2067518"/>
          <a:ext cx="1428760" cy="725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CC067E5-5182-4220-99FF-3590F567A5AB}">
      <dsp:nvSpPr>
        <dsp:cNvPr id="0" name=""/>
        <dsp:cNvSpPr/>
      </dsp:nvSpPr>
      <dsp:spPr>
        <a:xfrm>
          <a:off x="0" y="2971412"/>
          <a:ext cx="7143800" cy="90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Звукові 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 оголошення по радіо або по телебаченню, сигнали автомобіля, дзвінок на перерву, музичні твори,сміх дитини тощо</a:t>
          </a:r>
          <a:endParaRPr lang="ru-RU" sz="1400" kern="1200" dirty="0"/>
        </a:p>
      </dsp:txBody>
      <dsp:txXfrm>
        <a:off x="1519431" y="2971412"/>
        <a:ext cx="5624368" cy="906714"/>
      </dsp:txXfrm>
    </dsp:sp>
    <dsp:sp modelId="{54944BCD-B7A2-4883-B7F5-17F84DFAA2E9}">
      <dsp:nvSpPr>
        <dsp:cNvPr id="0" name=""/>
        <dsp:cNvSpPr/>
      </dsp:nvSpPr>
      <dsp:spPr>
        <a:xfrm>
          <a:off x="90671" y="3046978"/>
          <a:ext cx="1428760" cy="725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9E0AD2-A979-4B2A-B14E-DCC26FECD04F}">
      <dsp:nvSpPr>
        <dsp:cNvPr id="0" name=""/>
        <dsp:cNvSpPr/>
      </dsp:nvSpPr>
      <dsp:spPr>
        <a:xfrm>
          <a:off x="0" y="3990179"/>
          <a:ext cx="7143800" cy="90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Умовні жести, сигнали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Хитання головою на знак згоди, жести мови глухонімих, сигнали світлофора, сигнали семафорної азбуки на флоті тощо</a:t>
          </a:r>
          <a:endParaRPr lang="ru-RU" sz="1400" kern="1200" dirty="0"/>
        </a:p>
      </dsp:txBody>
      <dsp:txXfrm>
        <a:off x="1519431" y="3990179"/>
        <a:ext cx="5624368" cy="906714"/>
      </dsp:txXfrm>
    </dsp:sp>
    <dsp:sp modelId="{F1A808EC-5D24-4911-9934-B609E9AE77AD}">
      <dsp:nvSpPr>
        <dsp:cNvPr id="0" name=""/>
        <dsp:cNvSpPr/>
      </dsp:nvSpPr>
      <dsp:spPr>
        <a:xfrm>
          <a:off x="90671" y="4044364"/>
          <a:ext cx="1428760" cy="725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CDC57EC-3B44-4151-B081-C33805AC5308}">
      <dsp:nvSpPr>
        <dsp:cNvPr id="0" name=""/>
        <dsp:cNvSpPr/>
      </dsp:nvSpPr>
      <dsp:spPr>
        <a:xfrm>
          <a:off x="0" y="4951177"/>
          <a:ext cx="7143800" cy="9067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Комбіновані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Поєднання кількох із зазначених вище</a:t>
          </a:r>
          <a:endParaRPr lang="ru-RU" sz="1400" kern="1200" dirty="0"/>
        </a:p>
      </dsp:txBody>
      <dsp:txXfrm>
        <a:off x="1519431" y="4951177"/>
        <a:ext cx="5624368" cy="906714"/>
      </dsp:txXfrm>
    </dsp:sp>
    <dsp:sp modelId="{EE23F70A-D0F2-462B-833F-EDA10B9B2F7B}">
      <dsp:nvSpPr>
        <dsp:cNvPr id="0" name=""/>
        <dsp:cNvSpPr/>
      </dsp:nvSpPr>
      <dsp:spPr>
        <a:xfrm>
          <a:off x="89428" y="5081856"/>
          <a:ext cx="1428760" cy="7253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AE3DF3-AE30-48B4-831D-5AD8555024B0}">
      <dsp:nvSpPr>
        <dsp:cNvPr id="0" name=""/>
        <dsp:cNvSpPr/>
      </dsp:nvSpPr>
      <dsp:spPr>
        <a:xfrm>
          <a:off x="0" y="0"/>
          <a:ext cx="7485085" cy="816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Мовою людського спілкування</a:t>
          </a:r>
          <a:endParaRPr lang="ru-RU" sz="3000" kern="1200" dirty="0"/>
        </a:p>
      </dsp:txBody>
      <dsp:txXfrm>
        <a:off x="1578650" y="0"/>
        <a:ext cx="5906434" cy="816339"/>
      </dsp:txXfrm>
    </dsp:sp>
    <dsp:sp modelId="{2895C764-95ED-4F09-8F11-78C387BE9377}">
      <dsp:nvSpPr>
        <dsp:cNvPr id="0" name=""/>
        <dsp:cNvSpPr/>
      </dsp:nvSpPr>
      <dsp:spPr>
        <a:xfrm>
          <a:off x="81633" y="81633"/>
          <a:ext cx="1497017" cy="653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48604EA-086D-4F55-BFB6-E7249156C596}">
      <dsp:nvSpPr>
        <dsp:cNvPr id="0" name=""/>
        <dsp:cNvSpPr/>
      </dsp:nvSpPr>
      <dsp:spPr>
        <a:xfrm>
          <a:off x="0" y="897973"/>
          <a:ext cx="7485085" cy="816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Мовою жестів і рухів</a:t>
          </a:r>
          <a:endParaRPr lang="ru-RU" sz="3000" kern="1200" dirty="0"/>
        </a:p>
      </dsp:txBody>
      <dsp:txXfrm>
        <a:off x="1578650" y="897973"/>
        <a:ext cx="5906434" cy="816339"/>
      </dsp:txXfrm>
    </dsp:sp>
    <dsp:sp modelId="{9161ACD8-44A1-4D8D-A232-CBAADF2C27FD}">
      <dsp:nvSpPr>
        <dsp:cNvPr id="0" name=""/>
        <dsp:cNvSpPr/>
      </dsp:nvSpPr>
      <dsp:spPr>
        <a:xfrm>
          <a:off x="81633" y="979607"/>
          <a:ext cx="1497017" cy="653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427506E-BEAD-4B6E-A8D0-19A054B28EB5}">
      <dsp:nvSpPr>
        <dsp:cNvPr id="0" name=""/>
        <dsp:cNvSpPr/>
      </dsp:nvSpPr>
      <dsp:spPr>
        <a:xfrm>
          <a:off x="0" y="1795947"/>
          <a:ext cx="7485085" cy="816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Мовою звуків</a:t>
          </a:r>
          <a:endParaRPr lang="ru-RU" sz="3000" kern="1200" dirty="0"/>
        </a:p>
      </dsp:txBody>
      <dsp:txXfrm>
        <a:off x="1578650" y="1795947"/>
        <a:ext cx="5906434" cy="816339"/>
      </dsp:txXfrm>
    </dsp:sp>
    <dsp:sp modelId="{29BB4D3C-9A5F-4C20-92BC-D899D355FFE2}">
      <dsp:nvSpPr>
        <dsp:cNvPr id="0" name=""/>
        <dsp:cNvSpPr/>
      </dsp:nvSpPr>
      <dsp:spPr>
        <a:xfrm>
          <a:off x="81633" y="1877581"/>
          <a:ext cx="1497017" cy="653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3C7210C-DA0D-4468-AD78-1F3F7873FAB0}">
      <dsp:nvSpPr>
        <dsp:cNvPr id="0" name=""/>
        <dsp:cNvSpPr/>
      </dsp:nvSpPr>
      <dsp:spPr>
        <a:xfrm>
          <a:off x="0" y="2693920"/>
          <a:ext cx="7485085" cy="816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Мовою графічних зображень</a:t>
          </a:r>
          <a:endParaRPr lang="ru-RU" sz="3000" kern="1200" dirty="0"/>
        </a:p>
      </dsp:txBody>
      <dsp:txXfrm>
        <a:off x="1578650" y="2693920"/>
        <a:ext cx="5906434" cy="816339"/>
      </dsp:txXfrm>
    </dsp:sp>
    <dsp:sp modelId="{2152BFDE-7DC8-48F6-AF30-B2BEFE6ABFAD}">
      <dsp:nvSpPr>
        <dsp:cNvPr id="0" name=""/>
        <dsp:cNvSpPr/>
      </dsp:nvSpPr>
      <dsp:spPr>
        <a:xfrm>
          <a:off x="81633" y="2775554"/>
          <a:ext cx="1497017" cy="653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D8174F-5CF5-408F-9389-133E9D7E21F1}">
      <dsp:nvSpPr>
        <dsp:cNvPr id="0" name=""/>
        <dsp:cNvSpPr/>
      </dsp:nvSpPr>
      <dsp:spPr>
        <a:xfrm>
          <a:off x="0" y="3591894"/>
          <a:ext cx="7485085" cy="816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Мовою світлових сигналів</a:t>
          </a:r>
          <a:endParaRPr lang="ru-RU" sz="3000" kern="1200" dirty="0"/>
        </a:p>
      </dsp:txBody>
      <dsp:txXfrm>
        <a:off x="1578650" y="3591894"/>
        <a:ext cx="5906434" cy="816339"/>
      </dsp:txXfrm>
    </dsp:sp>
    <dsp:sp modelId="{55D2AA8D-1131-4EB9-9874-6D28047E529B}">
      <dsp:nvSpPr>
        <dsp:cNvPr id="0" name=""/>
        <dsp:cNvSpPr/>
      </dsp:nvSpPr>
      <dsp:spPr>
        <a:xfrm>
          <a:off x="81633" y="3673528"/>
          <a:ext cx="1497017" cy="653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CF31DBA-51A7-4B48-975B-D14481832939}">
      <dsp:nvSpPr>
        <dsp:cNvPr id="0" name=""/>
        <dsp:cNvSpPr/>
      </dsp:nvSpPr>
      <dsp:spPr>
        <a:xfrm>
          <a:off x="0" y="4489867"/>
          <a:ext cx="7485085" cy="816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Мовою спеціальних позначень</a:t>
          </a:r>
          <a:endParaRPr lang="ru-RU" sz="3000" kern="1200" dirty="0"/>
        </a:p>
      </dsp:txBody>
      <dsp:txXfrm>
        <a:off x="1578650" y="4489867"/>
        <a:ext cx="5906434" cy="816339"/>
      </dsp:txXfrm>
    </dsp:sp>
    <dsp:sp modelId="{6A1FDA61-A702-4F35-8F8A-0B49FAFD8E00}">
      <dsp:nvSpPr>
        <dsp:cNvPr id="0" name=""/>
        <dsp:cNvSpPr/>
      </dsp:nvSpPr>
      <dsp:spPr>
        <a:xfrm>
          <a:off x="81753" y="4579554"/>
          <a:ext cx="1497017" cy="653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96E056-EA90-4055-84EC-67AA947B7F95}">
      <dsp:nvSpPr>
        <dsp:cNvPr id="0" name=""/>
        <dsp:cNvSpPr/>
      </dsp:nvSpPr>
      <dsp:spPr>
        <a:xfrm>
          <a:off x="0" y="5387841"/>
          <a:ext cx="7485085" cy="8163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Мовою спеціальних команд</a:t>
          </a:r>
          <a:endParaRPr lang="ru-RU" sz="3000" kern="1200" dirty="0"/>
        </a:p>
      </dsp:txBody>
      <dsp:txXfrm>
        <a:off x="1578650" y="5387841"/>
        <a:ext cx="5906434" cy="816339"/>
      </dsp:txXfrm>
    </dsp:sp>
    <dsp:sp modelId="{8501550B-9A40-444A-985F-8B5817664409}">
      <dsp:nvSpPr>
        <dsp:cNvPr id="0" name=""/>
        <dsp:cNvSpPr/>
      </dsp:nvSpPr>
      <dsp:spPr>
        <a:xfrm>
          <a:off x="81753" y="5479108"/>
          <a:ext cx="1497017" cy="65307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dk1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27B0EC-C40A-4F21-A1CB-3B7DB1842CDC}">
      <dsp:nvSpPr>
        <dsp:cNvPr id="0" name=""/>
        <dsp:cNvSpPr/>
      </dsp:nvSpPr>
      <dsp:spPr>
        <a:xfrm>
          <a:off x="0" y="0"/>
          <a:ext cx="8504238" cy="846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Візуальні: 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Форма предметів, колір, тексти, малюнки, скульптури, візуальні сигнали, дії;</a:t>
          </a:r>
          <a:endParaRPr lang="ru-RU" sz="1400" kern="1200" dirty="0"/>
        </a:p>
      </dsp:txBody>
      <dsp:txXfrm>
        <a:off x="1785456" y="0"/>
        <a:ext cx="6718781" cy="846087"/>
      </dsp:txXfrm>
    </dsp:sp>
    <dsp:sp modelId="{ECCF59A0-93D1-4DDC-9052-A01A019516EB}">
      <dsp:nvSpPr>
        <dsp:cNvPr id="0" name=""/>
        <dsp:cNvSpPr/>
      </dsp:nvSpPr>
      <dsp:spPr>
        <a:xfrm>
          <a:off x="84608" y="84608"/>
          <a:ext cx="1700847" cy="6768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318861F-F088-4759-AC62-A78FB2B56C93}">
      <dsp:nvSpPr>
        <dsp:cNvPr id="0" name=""/>
        <dsp:cNvSpPr/>
      </dsp:nvSpPr>
      <dsp:spPr>
        <a:xfrm>
          <a:off x="0" y="930696"/>
          <a:ext cx="8504238" cy="846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Звукові: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Музика, спів птахів, крики тварин, доповідь, усне спілкування;</a:t>
          </a:r>
          <a:endParaRPr lang="ru-RU" sz="1400" kern="1200" dirty="0"/>
        </a:p>
      </dsp:txBody>
      <dsp:txXfrm>
        <a:off x="1785456" y="930696"/>
        <a:ext cx="6718781" cy="846087"/>
      </dsp:txXfrm>
    </dsp:sp>
    <dsp:sp modelId="{87AE5EE9-4772-453D-B906-0377F5E7901B}">
      <dsp:nvSpPr>
        <dsp:cNvPr id="0" name=""/>
        <dsp:cNvSpPr/>
      </dsp:nvSpPr>
      <dsp:spPr>
        <a:xfrm>
          <a:off x="84608" y="1015305"/>
          <a:ext cx="1700847" cy="6768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6F14DE-24D1-4D22-B74C-F69E7FC7D3D4}">
      <dsp:nvSpPr>
        <dsp:cNvPr id="0" name=""/>
        <dsp:cNvSpPr/>
      </dsp:nvSpPr>
      <dsp:spPr>
        <a:xfrm>
          <a:off x="0" y="1861393"/>
          <a:ext cx="8504238" cy="846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Тактильні: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Твердий – м'який, гладкий – шорсткуватий, рідкий – твердий;</a:t>
          </a:r>
          <a:endParaRPr lang="ru-RU" sz="1400" kern="1200" dirty="0"/>
        </a:p>
      </dsp:txBody>
      <dsp:txXfrm>
        <a:off x="1785456" y="1861393"/>
        <a:ext cx="6718781" cy="846087"/>
      </dsp:txXfrm>
    </dsp:sp>
    <dsp:sp modelId="{AC4436DA-051A-43BB-B69B-9F2DF098A812}">
      <dsp:nvSpPr>
        <dsp:cNvPr id="0" name=""/>
        <dsp:cNvSpPr/>
      </dsp:nvSpPr>
      <dsp:spPr>
        <a:xfrm>
          <a:off x="84608" y="1946002"/>
          <a:ext cx="1700847" cy="6768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E470D7-6D04-4C56-A8F6-D25A75074002}">
      <dsp:nvSpPr>
        <dsp:cNvPr id="0" name=""/>
        <dsp:cNvSpPr/>
      </dsp:nvSpPr>
      <dsp:spPr>
        <a:xfrm>
          <a:off x="0" y="2792090"/>
          <a:ext cx="8504238" cy="846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Нюхові: 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Рідкий, їдкий, запах диму, запах парфумів тощо;</a:t>
          </a:r>
          <a:endParaRPr lang="ru-RU" sz="1400" kern="1200" dirty="0"/>
        </a:p>
      </dsp:txBody>
      <dsp:txXfrm>
        <a:off x="1785456" y="2792090"/>
        <a:ext cx="6718781" cy="846087"/>
      </dsp:txXfrm>
    </dsp:sp>
    <dsp:sp modelId="{90AF8751-3D04-491C-84CF-C11D716D0C54}">
      <dsp:nvSpPr>
        <dsp:cNvPr id="0" name=""/>
        <dsp:cNvSpPr/>
      </dsp:nvSpPr>
      <dsp:spPr>
        <a:xfrm>
          <a:off x="84608" y="2876698"/>
          <a:ext cx="1700847" cy="6768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569121-5622-444E-88C6-0F8BD177365F}">
      <dsp:nvSpPr>
        <dsp:cNvPr id="0" name=""/>
        <dsp:cNvSpPr/>
      </dsp:nvSpPr>
      <dsp:spPr>
        <a:xfrm>
          <a:off x="0" y="3722786"/>
          <a:ext cx="8504238" cy="846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Смакові: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/>
            <a:t>Солоний, солодкий, гіркий, кислий.</a:t>
          </a:r>
          <a:endParaRPr lang="ru-RU" sz="1400" kern="1200" dirty="0"/>
        </a:p>
      </dsp:txBody>
      <dsp:txXfrm>
        <a:off x="1785456" y="3722786"/>
        <a:ext cx="6718781" cy="846087"/>
      </dsp:txXfrm>
    </dsp:sp>
    <dsp:sp modelId="{D092ED1D-E2FB-4E4A-97FB-91333AB64EA6}">
      <dsp:nvSpPr>
        <dsp:cNvPr id="0" name=""/>
        <dsp:cNvSpPr/>
      </dsp:nvSpPr>
      <dsp:spPr>
        <a:xfrm>
          <a:off x="84608" y="3807395"/>
          <a:ext cx="1700847" cy="6768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6D5542-88C8-4A20-BCBE-E83742CD586D}">
      <dsp:nvSpPr>
        <dsp:cNvPr id="0" name=""/>
        <dsp:cNvSpPr/>
      </dsp:nvSpPr>
      <dsp:spPr>
        <a:xfrm>
          <a:off x="3538636" y="922"/>
          <a:ext cx="1503190" cy="9770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Достовірність</a:t>
          </a:r>
          <a:endParaRPr lang="ru-RU" sz="1500" kern="1200" dirty="0"/>
        </a:p>
      </dsp:txBody>
      <dsp:txXfrm>
        <a:off x="3538636" y="922"/>
        <a:ext cx="1503190" cy="977073"/>
      </dsp:txXfrm>
    </dsp:sp>
    <dsp:sp modelId="{FA2851CC-F194-4FAB-B8ED-5A5CDA4F6CE9}">
      <dsp:nvSpPr>
        <dsp:cNvPr id="0" name=""/>
        <dsp:cNvSpPr/>
      </dsp:nvSpPr>
      <dsp:spPr>
        <a:xfrm>
          <a:off x="2301109" y="488879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2750569" y="171575"/>
              </a:moveTo>
              <a:arcTo wR="1950619" hR="1950619" stAng="17652669" swAng="188840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52333-EBCA-489F-B1FA-F903FEFEE6AC}">
      <dsp:nvSpPr>
        <dsp:cNvPr id="0" name=""/>
        <dsp:cNvSpPr/>
      </dsp:nvSpPr>
      <dsp:spPr>
        <a:xfrm>
          <a:off x="5355672" y="1348765"/>
          <a:ext cx="1503190" cy="977073"/>
        </a:xfrm>
        <a:prstGeom prst="roundRect">
          <a:avLst/>
        </a:prstGeom>
        <a:solidFill>
          <a:schemeClr val="accent2">
            <a:hueOff val="1932342"/>
            <a:satOff val="-20663"/>
            <a:lumOff val="539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1932342"/>
              <a:satOff val="-20663"/>
              <a:lumOff val="539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Повнота</a:t>
          </a:r>
          <a:endParaRPr lang="ru-RU" sz="1500" kern="1200" dirty="0"/>
        </a:p>
      </dsp:txBody>
      <dsp:txXfrm>
        <a:off x="5355672" y="1348765"/>
        <a:ext cx="1503190" cy="977073"/>
      </dsp:txXfrm>
    </dsp:sp>
    <dsp:sp modelId="{26DD50EB-FADF-4652-803F-5A161548456C}">
      <dsp:nvSpPr>
        <dsp:cNvPr id="0" name=""/>
        <dsp:cNvSpPr/>
      </dsp:nvSpPr>
      <dsp:spPr>
        <a:xfrm>
          <a:off x="2301499" y="489457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3898581" y="1848842"/>
              </a:moveTo>
              <a:arcTo wR="1950619" hR="1950619" stAng="21420549" swAng="2194852"/>
            </a:path>
          </a:pathLst>
        </a:custGeom>
        <a:noFill/>
        <a:ln w="9525" cap="flat" cmpd="sng" algn="ctr">
          <a:solidFill>
            <a:schemeClr val="accent2">
              <a:hueOff val="1932342"/>
              <a:satOff val="-20663"/>
              <a:lumOff val="5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902F3-62CC-4D3A-A3F9-ACE1F841E62F}">
      <dsp:nvSpPr>
        <dsp:cNvPr id="0" name=""/>
        <dsp:cNvSpPr/>
      </dsp:nvSpPr>
      <dsp:spPr>
        <a:xfrm>
          <a:off x="4647068" y="3529624"/>
          <a:ext cx="1503190" cy="977073"/>
        </a:xfrm>
        <a:prstGeom prst="roundRect">
          <a:avLst/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3864684"/>
              <a:satOff val="-41326"/>
              <a:lumOff val="107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Актуальність</a:t>
          </a:r>
          <a:endParaRPr lang="ru-RU" sz="1500" kern="1200" dirty="0"/>
        </a:p>
      </dsp:txBody>
      <dsp:txXfrm>
        <a:off x="4647068" y="3529624"/>
        <a:ext cx="1503190" cy="977073"/>
      </dsp:txXfrm>
    </dsp:sp>
    <dsp:sp modelId="{83869CB7-C5A6-46D5-865D-83A6F12E1BB4}">
      <dsp:nvSpPr>
        <dsp:cNvPr id="0" name=""/>
        <dsp:cNvSpPr/>
      </dsp:nvSpPr>
      <dsp:spPr>
        <a:xfrm>
          <a:off x="2301499" y="489457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2337830" y="3862419"/>
              </a:moveTo>
              <a:arcTo wR="1950619" hR="1950619" stAng="4713020" swAng="1373959"/>
            </a:path>
          </a:pathLst>
        </a:custGeom>
        <a:noFill/>
        <a:ln w="9525" cap="flat" cmpd="sng" algn="ctr">
          <a:solidFill>
            <a:schemeClr val="accent2">
              <a:hueOff val="3864684"/>
              <a:satOff val="-41326"/>
              <a:lumOff val="1078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76E521-5049-4A78-9417-75B51EFE77B6}">
      <dsp:nvSpPr>
        <dsp:cNvPr id="0" name=""/>
        <dsp:cNvSpPr/>
      </dsp:nvSpPr>
      <dsp:spPr>
        <a:xfrm>
          <a:off x="2353978" y="3529624"/>
          <a:ext cx="1503190" cy="977073"/>
        </a:xfrm>
        <a:prstGeom prst="roundRect">
          <a:avLst/>
        </a:prstGeom>
        <a:solidFill>
          <a:schemeClr val="accent2">
            <a:hueOff val="5797025"/>
            <a:satOff val="-61990"/>
            <a:lumOff val="16177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5797025"/>
              <a:satOff val="-61990"/>
              <a:lumOff val="16177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Корисність</a:t>
          </a:r>
          <a:endParaRPr lang="ru-RU" sz="1500" kern="1200" dirty="0"/>
        </a:p>
      </dsp:txBody>
      <dsp:txXfrm>
        <a:off x="2353978" y="3529624"/>
        <a:ext cx="1503190" cy="977073"/>
      </dsp:txXfrm>
    </dsp:sp>
    <dsp:sp modelId="{D8AAF472-CB04-4438-9B96-70F3FE835131}">
      <dsp:nvSpPr>
        <dsp:cNvPr id="0" name=""/>
        <dsp:cNvSpPr/>
      </dsp:nvSpPr>
      <dsp:spPr>
        <a:xfrm>
          <a:off x="2301499" y="489457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325718" y="3029792"/>
              </a:moveTo>
              <a:arcTo wR="1950619" hR="1950619" stAng="8784599" swAng="2194852"/>
            </a:path>
          </a:pathLst>
        </a:custGeom>
        <a:noFill/>
        <a:ln w="9525" cap="flat" cmpd="sng" algn="ctr">
          <a:solidFill>
            <a:schemeClr val="accent2">
              <a:hueOff val="5797025"/>
              <a:satOff val="-61990"/>
              <a:lumOff val="16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AC665-8E84-4FB8-8389-095E4173FC17}">
      <dsp:nvSpPr>
        <dsp:cNvPr id="0" name=""/>
        <dsp:cNvSpPr/>
      </dsp:nvSpPr>
      <dsp:spPr>
        <a:xfrm>
          <a:off x="1645374" y="1348765"/>
          <a:ext cx="1503190" cy="977073"/>
        </a:xfrm>
        <a:prstGeom prst="roundRect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7729367"/>
              <a:satOff val="-82653"/>
              <a:lumOff val="21569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Зрозумілість</a:t>
          </a:r>
          <a:endParaRPr lang="ru-RU" sz="1500" kern="1200" dirty="0"/>
        </a:p>
      </dsp:txBody>
      <dsp:txXfrm>
        <a:off x="1645374" y="1348765"/>
        <a:ext cx="1503190" cy="977073"/>
      </dsp:txXfrm>
    </dsp:sp>
    <dsp:sp modelId="{105C4114-9EDC-436A-8B6E-D4EA6CB8075F}">
      <dsp:nvSpPr>
        <dsp:cNvPr id="0" name=""/>
        <dsp:cNvSpPr/>
      </dsp:nvSpPr>
      <dsp:spPr>
        <a:xfrm>
          <a:off x="2301865" y="488915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339984" y="850269"/>
              </a:moveTo>
              <a:arcTo wR="1950619" hR="1950619" stAng="12860402" swAng="2031192"/>
            </a:path>
          </a:pathLst>
        </a:custGeom>
        <a:noFill/>
        <a:ln w="9525" cap="flat" cmpd="sng" algn="ctr">
          <a:solidFill>
            <a:schemeClr val="accent2">
              <a:hueOff val="7729367"/>
              <a:satOff val="-82653"/>
              <a:lumOff val="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8E2DB4-5760-49E6-9674-C2D6254F9B23}">
      <dsp:nvSpPr>
        <dsp:cNvPr id="0" name=""/>
        <dsp:cNvSpPr/>
      </dsp:nvSpPr>
      <dsp:spPr>
        <a:xfrm>
          <a:off x="0" y="0"/>
          <a:ext cx="5429288" cy="758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Робота із спеціальною літературою, енциклопедіями, довідниками, газетами, журналами тощо;</a:t>
          </a:r>
          <a:endParaRPr lang="ru-RU" sz="1600" kern="1200" dirty="0"/>
        </a:p>
      </dsp:txBody>
      <dsp:txXfrm>
        <a:off x="1161672" y="0"/>
        <a:ext cx="4267615" cy="758153"/>
      </dsp:txXfrm>
    </dsp:sp>
    <dsp:sp modelId="{133C6AB7-DA1B-49D0-B4A4-4C0C4C79EB0A}">
      <dsp:nvSpPr>
        <dsp:cNvPr id="0" name=""/>
        <dsp:cNvSpPr/>
      </dsp:nvSpPr>
      <dsp:spPr>
        <a:xfrm>
          <a:off x="75815" y="75815"/>
          <a:ext cx="1085857" cy="6065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857E85A-0396-4F79-A1B1-51F608C07ED5}">
      <dsp:nvSpPr>
        <dsp:cNvPr id="0" name=""/>
        <dsp:cNvSpPr/>
      </dsp:nvSpPr>
      <dsp:spPr>
        <a:xfrm>
          <a:off x="0" y="833968"/>
          <a:ext cx="5429288" cy="758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Проведення дослідів;</a:t>
          </a:r>
          <a:endParaRPr lang="ru-RU" sz="1600" kern="1200" dirty="0"/>
        </a:p>
      </dsp:txBody>
      <dsp:txXfrm>
        <a:off x="1161672" y="833968"/>
        <a:ext cx="4267615" cy="758153"/>
      </dsp:txXfrm>
    </dsp:sp>
    <dsp:sp modelId="{2AE9BCE3-55DA-4AD3-955B-14FD55D3BF63}">
      <dsp:nvSpPr>
        <dsp:cNvPr id="0" name=""/>
        <dsp:cNvSpPr/>
      </dsp:nvSpPr>
      <dsp:spPr>
        <a:xfrm>
          <a:off x="75815" y="909783"/>
          <a:ext cx="1085857" cy="6065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E3221A5-0A9C-48FB-BDE2-AF75F2E8972E}">
      <dsp:nvSpPr>
        <dsp:cNvPr id="0" name=""/>
        <dsp:cNvSpPr/>
      </dsp:nvSpPr>
      <dsp:spPr>
        <a:xfrm>
          <a:off x="0" y="1667936"/>
          <a:ext cx="5429288" cy="758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Бесіди із спеціалістами;</a:t>
          </a:r>
          <a:endParaRPr lang="ru-RU" sz="1600" kern="1200" dirty="0"/>
        </a:p>
      </dsp:txBody>
      <dsp:txXfrm>
        <a:off x="1161672" y="1667936"/>
        <a:ext cx="4267615" cy="758153"/>
      </dsp:txXfrm>
    </dsp:sp>
    <dsp:sp modelId="{A6D4AA5F-8954-4AC6-814B-ECA364EC9716}">
      <dsp:nvSpPr>
        <dsp:cNvPr id="0" name=""/>
        <dsp:cNvSpPr/>
      </dsp:nvSpPr>
      <dsp:spPr>
        <a:xfrm>
          <a:off x="75815" y="1743751"/>
          <a:ext cx="1085857" cy="6065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09EFAF6-A441-4C1C-8DD8-70F67C0505CC}">
      <dsp:nvSpPr>
        <dsp:cNvPr id="0" name=""/>
        <dsp:cNvSpPr/>
      </dsp:nvSpPr>
      <dsp:spPr>
        <a:xfrm>
          <a:off x="0" y="2501904"/>
          <a:ext cx="5429288" cy="758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Спостереження, опитування, анкетування;</a:t>
          </a:r>
          <a:endParaRPr lang="ru-RU" sz="1600" kern="1200" dirty="0"/>
        </a:p>
      </dsp:txBody>
      <dsp:txXfrm>
        <a:off x="1161672" y="2501904"/>
        <a:ext cx="4267615" cy="758153"/>
      </dsp:txXfrm>
    </dsp:sp>
    <dsp:sp modelId="{1EB61FB3-4E06-4FD6-8DA8-D1F91EDE0C52}">
      <dsp:nvSpPr>
        <dsp:cNvPr id="0" name=""/>
        <dsp:cNvSpPr/>
      </dsp:nvSpPr>
      <dsp:spPr>
        <a:xfrm>
          <a:off x="75815" y="2577720"/>
          <a:ext cx="1085857" cy="6065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D03B681-0226-4A17-A429-57A9D36E318F}">
      <dsp:nvSpPr>
        <dsp:cNvPr id="0" name=""/>
        <dsp:cNvSpPr/>
      </dsp:nvSpPr>
      <dsp:spPr>
        <a:xfrm>
          <a:off x="0" y="3335873"/>
          <a:ext cx="5429288" cy="758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Перегляд відеоматеріалів, прослуховування звукозаписів;</a:t>
          </a:r>
          <a:endParaRPr lang="ru-RU" sz="1600" kern="1200" dirty="0"/>
        </a:p>
      </dsp:txBody>
      <dsp:txXfrm>
        <a:off x="1161672" y="3335873"/>
        <a:ext cx="4267615" cy="758153"/>
      </dsp:txXfrm>
    </dsp:sp>
    <dsp:sp modelId="{A4021265-CBD5-4508-9263-9E3AB65FB5EC}">
      <dsp:nvSpPr>
        <dsp:cNvPr id="0" name=""/>
        <dsp:cNvSpPr/>
      </dsp:nvSpPr>
      <dsp:spPr>
        <a:xfrm>
          <a:off x="75815" y="3411688"/>
          <a:ext cx="1085857" cy="6065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11F7DB-85FF-476E-935B-D64440C52A97}">
      <dsp:nvSpPr>
        <dsp:cNvPr id="0" name=""/>
        <dsp:cNvSpPr/>
      </dsp:nvSpPr>
      <dsp:spPr>
        <a:xfrm>
          <a:off x="0" y="4169841"/>
          <a:ext cx="5429288" cy="758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Пошук інформації в Інтернеті та в інших інформаційно-довідникових системах.</a:t>
          </a:r>
          <a:endParaRPr lang="ru-RU" sz="1600" kern="1200" dirty="0"/>
        </a:p>
      </dsp:txBody>
      <dsp:txXfrm>
        <a:off x="1161672" y="4169841"/>
        <a:ext cx="4267615" cy="758153"/>
      </dsp:txXfrm>
    </dsp:sp>
    <dsp:sp modelId="{DE77D60C-F268-452B-A6B7-DC12DF9E2A9C}">
      <dsp:nvSpPr>
        <dsp:cNvPr id="0" name=""/>
        <dsp:cNvSpPr/>
      </dsp:nvSpPr>
      <dsp:spPr>
        <a:xfrm>
          <a:off x="75815" y="4245656"/>
          <a:ext cx="1085857" cy="6065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3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55695C-5B85-47B5-A1E6-6F24AF1B2C65}">
      <dsp:nvSpPr>
        <dsp:cNvPr id="0" name=""/>
        <dsp:cNvSpPr/>
      </dsp:nvSpPr>
      <dsp:spPr>
        <a:xfrm>
          <a:off x="0" y="795207"/>
          <a:ext cx="609600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1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C9898E-B239-45B6-A3C2-4BAE3780CDD0}">
      <dsp:nvSpPr>
        <dsp:cNvPr id="0" name=""/>
        <dsp:cNvSpPr/>
      </dsp:nvSpPr>
      <dsp:spPr>
        <a:xfrm>
          <a:off x="304800" y="485247"/>
          <a:ext cx="42672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Книжки, газети, журнали, словники, енциклопедії тощо.</a:t>
          </a:r>
          <a:endParaRPr lang="ru-RU" sz="2100" kern="1200" dirty="0"/>
        </a:p>
      </dsp:txBody>
      <dsp:txXfrm>
        <a:off x="304800" y="485247"/>
        <a:ext cx="4267200" cy="619920"/>
      </dsp:txXfrm>
    </dsp:sp>
    <dsp:sp modelId="{C21EE4B3-BCCD-42E3-B8B4-7A5356F91239}">
      <dsp:nvSpPr>
        <dsp:cNvPr id="0" name=""/>
        <dsp:cNvSpPr/>
      </dsp:nvSpPr>
      <dsp:spPr>
        <a:xfrm>
          <a:off x="0" y="1747768"/>
          <a:ext cx="609600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1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D44412-FA0F-454B-A086-D368BF8397FD}">
      <dsp:nvSpPr>
        <dsp:cNvPr id="0" name=""/>
        <dsp:cNvSpPr/>
      </dsp:nvSpPr>
      <dsp:spPr>
        <a:xfrm>
          <a:off x="261917" y="1448241"/>
          <a:ext cx="42672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Кіноплівки, магнітні стрічки, лазерні диски.</a:t>
          </a:r>
          <a:endParaRPr lang="ru-RU" sz="2100" kern="1200" dirty="0"/>
        </a:p>
      </dsp:txBody>
      <dsp:txXfrm>
        <a:off x="261917" y="1448241"/>
        <a:ext cx="4267200" cy="619920"/>
      </dsp:txXfrm>
    </dsp:sp>
    <dsp:sp modelId="{FBDF71DE-A17D-4B80-B19F-D0FCAD574118}">
      <dsp:nvSpPr>
        <dsp:cNvPr id="0" name=""/>
        <dsp:cNvSpPr/>
      </dsp:nvSpPr>
      <dsp:spPr>
        <a:xfrm>
          <a:off x="0" y="2700328"/>
          <a:ext cx="6096000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dk1">
              <a:alpha val="90000"/>
              <a:tint val="40000"/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4BCCEC-7C53-4A5C-91F9-A97CB10496ED}">
      <dsp:nvSpPr>
        <dsp:cNvPr id="0" name=""/>
        <dsp:cNvSpPr/>
      </dsp:nvSpPr>
      <dsp:spPr>
        <a:xfrm>
          <a:off x="304800" y="2390368"/>
          <a:ext cx="4267200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Документи, фотографії, малюнки, картинки.</a:t>
          </a:r>
          <a:endParaRPr lang="ru-RU" sz="2100" kern="1200" dirty="0"/>
        </a:p>
      </dsp:txBody>
      <dsp:txXfrm>
        <a:off x="304800" y="2390368"/>
        <a:ext cx="4267200" cy="6199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AD37D7-28DB-4080-9C33-6F335D780F2A}">
      <dsp:nvSpPr>
        <dsp:cNvPr id="0" name=""/>
        <dsp:cNvSpPr/>
      </dsp:nvSpPr>
      <dsp:spPr>
        <a:xfrm>
          <a:off x="457199" y="0"/>
          <a:ext cx="5181600" cy="22860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C5E4A-328B-4FD9-84CA-BAD517D880F7}">
      <dsp:nvSpPr>
        <dsp:cNvPr id="0" name=""/>
        <dsp:cNvSpPr/>
      </dsp:nvSpPr>
      <dsp:spPr>
        <a:xfrm>
          <a:off x="6548" y="685804"/>
          <a:ext cx="1962150" cy="9144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Джерело повідомлення</a:t>
          </a:r>
          <a:endParaRPr lang="ru-RU" sz="2000" kern="1200" dirty="0"/>
        </a:p>
      </dsp:txBody>
      <dsp:txXfrm>
        <a:off x="6548" y="685804"/>
        <a:ext cx="1962150" cy="914406"/>
      </dsp:txXfrm>
    </dsp:sp>
    <dsp:sp modelId="{37EE6E0E-5FAD-4717-9176-EAC39CE0385A}">
      <dsp:nvSpPr>
        <dsp:cNvPr id="0" name=""/>
        <dsp:cNvSpPr/>
      </dsp:nvSpPr>
      <dsp:spPr>
        <a:xfrm>
          <a:off x="2066925" y="685804"/>
          <a:ext cx="1962150" cy="9144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Канал передавання</a:t>
          </a:r>
          <a:endParaRPr lang="ru-RU" sz="2000" kern="1200" dirty="0"/>
        </a:p>
      </dsp:txBody>
      <dsp:txXfrm>
        <a:off x="2066925" y="685804"/>
        <a:ext cx="1962150" cy="914406"/>
      </dsp:txXfrm>
    </dsp:sp>
    <dsp:sp modelId="{1B74897D-B1C5-4BEF-9C76-34CECAEE614B}">
      <dsp:nvSpPr>
        <dsp:cNvPr id="0" name=""/>
        <dsp:cNvSpPr/>
      </dsp:nvSpPr>
      <dsp:spPr>
        <a:xfrm>
          <a:off x="4127301" y="685804"/>
          <a:ext cx="1962150" cy="9144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Приймач повідомлення</a:t>
          </a:r>
          <a:endParaRPr lang="ru-RU" sz="2000" kern="1200" dirty="0"/>
        </a:p>
      </dsp:txBody>
      <dsp:txXfrm>
        <a:off x="4127301" y="685804"/>
        <a:ext cx="1962150" cy="914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B9C52-06EF-4CDF-8536-CC45DB22C299}" type="datetimeFigureOut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A7BB1-8AAA-4B8F-AC23-920393330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A7BB1-8AAA-4B8F-AC23-9203933303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666BB-9CC6-4EF1-843F-2421DBCD836D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7773E-08C6-4C20-B110-108C4A8F500E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A508-6660-408E-B079-2BC93E72D38D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A6B33-6A03-48DF-B395-BFBE32E5547F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E9B4-6A70-4E82-BB57-3DF876E5AA0F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A9B16D-8092-4D84-8C50-5F088AD0F45F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D9B6A-5F42-40B6-9D35-178A7EF8BC53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AE56-47D1-4A45-B039-E8CA4E1E3C9D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C6A-41B8-4D9A-B81D-82C10DFED7FC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1905-00A1-4FE8-8931-8DF15D8AF2DB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64CD6A-B12D-448E-8A0F-AF4166DA6A8C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D519D9B-6B9D-409F-A842-8F45A828F50B}" type="datetime1">
              <a:rPr lang="ru-RU" smtClean="0"/>
              <a:pPr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481FA23-C76A-46F0-8A95-96263A2088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 dir="r"/>
  </p:transition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44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43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49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48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466724"/>
          </a:xfrm>
        </p:spPr>
        <p:txBody>
          <a:bodyPr/>
          <a:lstStyle/>
          <a:p>
            <a:r>
              <a:rPr lang="uk-UA" dirty="0" smtClean="0"/>
              <a:t>Розділ 1. Інформація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</a:t>
            </a:r>
            <a:endParaRPr lang="ru-RU" dirty="0"/>
          </a:p>
        </p:txBody>
      </p:sp>
      <p:pic>
        <p:nvPicPr>
          <p:cNvPr id="6" name="Рисунок 5" descr="rozdil_ne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05064"/>
            <a:ext cx="3790666" cy="23178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43372" y="5357826"/>
            <a:ext cx="4572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smtClean="0"/>
              <a:t>Навчальна презентація з  інформатики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Інформаційні процеси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Інформацію можна:</a:t>
            </a:r>
          </a:p>
          <a:p>
            <a:r>
              <a:rPr lang="uk-UA" dirty="0" smtClean="0"/>
              <a:t>збирати та сприймати, </a:t>
            </a:r>
          </a:p>
          <a:p>
            <a:r>
              <a:rPr lang="uk-UA" dirty="0" smtClean="0"/>
              <a:t>зберігати і накопичувати, </a:t>
            </a:r>
          </a:p>
          <a:p>
            <a:r>
              <a:rPr lang="uk-UA" dirty="0" smtClean="0"/>
              <a:t>передавати і поширювати, </a:t>
            </a:r>
          </a:p>
          <a:p>
            <a:r>
              <a:rPr lang="uk-UA" dirty="0" smtClean="0"/>
              <a:t>опрацьовувати,  </a:t>
            </a:r>
          </a:p>
          <a:p>
            <a:r>
              <a:rPr lang="uk-UA" dirty="0" smtClean="0"/>
              <a:t>створювати,</a:t>
            </a:r>
          </a:p>
          <a:p>
            <a:r>
              <a:rPr lang="uk-UA" dirty="0" smtClean="0"/>
              <a:t>захищати, </a:t>
            </a:r>
          </a:p>
          <a:p>
            <a:r>
              <a:rPr lang="uk-UA" dirty="0" smtClean="0"/>
              <a:t>використовувати в своїй практичній діяльності.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Збирання інформації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503920" cy="64294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		Процес пошуку і відбору необхідних повідомлень із різних джерел для подальшого їх використання.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00166" y="1928802"/>
          <a:ext cx="5429288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28600"/>
            <a:ext cx="6335854" cy="758952"/>
          </a:xfrm>
        </p:spPr>
        <p:txBody>
          <a:bodyPr/>
          <a:lstStyle/>
          <a:p>
            <a:pPr algn="ctr"/>
            <a:r>
              <a:rPr lang="uk-UA" dirty="0" smtClean="0"/>
              <a:t>ЗБЕРІГАННЯ ІНФОРМАЦІЇ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984892" cy="133044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2400" dirty="0" smtClean="0"/>
              <a:t>Зберігання інформації – це процес фіксування повідомлень на матеріальному носії.</a:t>
            </a:r>
          </a:p>
          <a:p>
            <a:pPr algn="ctr">
              <a:buNone/>
            </a:pPr>
            <a:r>
              <a:rPr lang="uk-UA" sz="2400" dirty="0" smtClean="0"/>
              <a:t>    Є різні види зберігання інформації: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428860" y="2857496"/>
          <a:ext cx="6096000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43108" cy="160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857496"/>
            <a:ext cx="1928816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4572008"/>
            <a:ext cx="2071702" cy="211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1142984"/>
            <a:ext cx="178591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87714" y="5462585"/>
            <a:ext cx="1856286" cy="139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/>
          <a:lstStyle/>
          <a:p>
            <a:pPr algn="ctr"/>
            <a:r>
              <a:rPr lang="uk-UA" dirty="0" smtClean="0"/>
              <a:t>ПЕРЕДАВАННЯ ІНФОРМАЦІЇ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503920" cy="97325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	Передавання інформації – це процес переміщення повідомлень від джерела до приймача.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285852" y="3071810"/>
          <a:ext cx="6096000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941168"/>
            <a:ext cx="1609608" cy="14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5214950"/>
            <a:ext cx="1897621" cy="141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3590875">
            <a:off x="347320" y="2521489"/>
            <a:ext cx="1285884" cy="96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349568">
            <a:off x="6864352" y="2192961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5" y="5214950"/>
            <a:ext cx="1145043" cy="141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2132856"/>
            <a:ext cx="3024336" cy="142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86379" y="5214950"/>
            <a:ext cx="1428761" cy="14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16" y="5214950"/>
            <a:ext cx="192801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Опрацювання інформації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6876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		Опрацювання інформації – це отримання нової інформації з наявної.</a:t>
            </a:r>
          </a:p>
          <a:p>
            <a:pPr>
              <a:buNone/>
            </a:pPr>
            <a:r>
              <a:rPr lang="uk-UA" dirty="0" smtClean="0"/>
              <a:t>		Опрацювання інформації – одна з основних операцій, яка виконується з інформацією, і є головним засобом збільшення її обсягу і різноманітності.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250033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143248"/>
            <a:ext cx="2262192" cy="26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143248"/>
            <a:ext cx="3250405" cy="260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	Інформатика – це наука про інформацію та інформаційні процеси.</a:t>
            </a:r>
          </a:p>
          <a:p>
            <a:pPr>
              <a:buNone/>
            </a:pPr>
            <a:r>
              <a:rPr lang="uk-UA" dirty="0" smtClean="0"/>
              <a:t>Основа інформатики – інформаційні технології – сукупність засобів і методів, за допомогою яких здійснюються інформаційні процеси в усіх сферах життя і діяльності людини.</a:t>
            </a:r>
          </a:p>
          <a:p>
            <a:pPr>
              <a:buNone/>
            </a:pPr>
            <a:r>
              <a:rPr lang="uk-UA" dirty="0" smtClean="0"/>
              <a:t>Основні напрямки інформатики:</a:t>
            </a:r>
          </a:p>
          <a:p>
            <a:r>
              <a:rPr lang="uk-UA" dirty="0" smtClean="0"/>
              <a:t>Теорія інформації</a:t>
            </a:r>
          </a:p>
          <a:p>
            <a:r>
              <a:rPr lang="uk-UA" dirty="0" smtClean="0"/>
              <a:t>Математичне моделювання</a:t>
            </a:r>
          </a:p>
          <a:p>
            <a:r>
              <a:rPr lang="uk-UA" dirty="0" smtClean="0"/>
              <a:t>Теорія штучного інтелекту</a:t>
            </a:r>
          </a:p>
          <a:p>
            <a:r>
              <a:rPr lang="uk-UA" dirty="0" smtClean="0"/>
              <a:t>Системний аналіз</a:t>
            </a:r>
          </a:p>
          <a:p>
            <a:r>
              <a:rPr lang="uk-UA" dirty="0" err="1" smtClean="0"/>
              <a:t>Біоінформатика</a:t>
            </a:r>
            <a:endParaRPr lang="uk-UA" dirty="0" smtClean="0"/>
          </a:p>
          <a:p>
            <a:r>
              <a:rPr lang="uk-UA" dirty="0" smtClean="0"/>
              <a:t>Соціальна інформатика</a:t>
            </a:r>
          </a:p>
          <a:p>
            <a:r>
              <a:rPr lang="uk-UA" dirty="0" smtClean="0"/>
              <a:t>Розробка обчислювальних систем і програмного забезпечення</a:t>
            </a:r>
          </a:p>
          <a:p>
            <a:r>
              <a:rPr lang="uk-UA" dirty="0" smtClean="0"/>
              <a:t>Комп'ютерна графіка, анімація, засоби </a:t>
            </a:r>
            <a:r>
              <a:rPr lang="uk-UA" dirty="0" err="1" smtClean="0"/>
              <a:t>мультимедіа</a:t>
            </a:r>
            <a:endParaRPr lang="uk-UA" dirty="0" smtClean="0"/>
          </a:p>
          <a:p>
            <a:r>
              <a:rPr lang="uk-UA" dirty="0" smtClean="0"/>
              <a:t>Телекомунікаційні системи і мережі</a:t>
            </a:r>
          </a:p>
          <a:p>
            <a:r>
              <a:rPr lang="uk-UA" dirty="0" smtClean="0"/>
              <a:t>Інформатизація виробництва, науки, освіти, медицини,торгівлі, промисловості, сільського господарства та інших галузей людської діяльності.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Вимірювання довжини двійкового коду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018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	Послідовність двійкових цифр називають </a:t>
            </a:r>
            <a:r>
              <a:rPr lang="uk-UA" i="1" dirty="0" smtClean="0"/>
              <a:t>двійковим кодом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571744"/>
            <a:ext cx="414340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Біт – один розряд двійкового коду</a:t>
            </a:r>
          </a:p>
          <a:p>
            <a:r>
              <a:rPr lang="uk-UA" dirty="0" smtClean="0"/>
              <a:t>Байт – послідовність із восьми бітів.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3786190"/>
            <a:ext cx="442915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1 кілобайт  (1 </a:t>
            </a:r>
            <a:r>
              <a:rPr lang="uk-UA" dirty="0" err="1" smtClean="0"/>
              <a:t>Кбайт</a:t>
            </a:r>
            <a:r>
              <a:rPr lang="uk-UA" dirty="0" smtClean="0"/>
              <a:t>) – 1024 байти;</a:t>
            </a:r>
          </a:p>
          <a:p>
            <a:r>
              <a:rPr lang="uk-UA" dirty="0" smtClean="0"/>
              <a:t>1 мегабайт  (1 Мбайт) – 1024 </a:t>
            </a:r>
            <a:r>
              <a:rPr lang="uk-UA" dirty="0" err="1" smtClean="0"/>
              <a:t>Кбайт</a:t>
            </a:r>
            <a:r>
              <a:rPr lang="uk-UA" dirty="0" smtClean="0"/>
              <a:t>;</a:t>
            </a:r>
          </a:p>
          <a:p>
            <a:r>
              <a:rPr lang="uk-UA" dirty="0" smtClean="0"/>
              <a:t>1 гігабайт  (1 </a:t>
            </a:r>
            <a:r>
              <a:rPr lang="uk-UA" dirty="0" err="1" smtClean="0"/>
              <a:t>Гбайт</a:t>
            </a:r>
            <a:r>
              <a:rPr lang="uk-UA" dirty="0" smtClean="0"/>
              <a:t>) – 1024 Мбайт;</a:t>
            </a:r>
          </a:p>
          <a:p>
            <a:r>
              <a:rPr lang="uk-UA" dirty="0" smtClean="0"/>
              <a:t>1 </a:t>
            </a:r>
            <a:r>
              <a:rPr lang="uk-UA" dirty="0" err="1" smtClean="0"/>
              <a:t>терабайт</a:t>
            </a:r>
            <a:r>
              <a:rPr lang="uk-UA" dirty="0" smtClean="0"/>
              <a:t>  (1 </a:t>
            </a:r>
            <a:r>
              <a:rPr lang="uk-UA" dirty="0" err="1" smtClean="0"/>
              <a:t>Тбайт</a:t>
            </a:r>
            <a:r>
              <a:rPr lang="uk-UA" dirty="0" smtClean="0"/>
              <a:t>) – 1024 </a:t>
            </a:r>
            <a:r>
              <a:rPr lang="uk-UA" dirty="0" err="1" smtClean="0"/>
              <a:t>Гбайт</a:t>
            </a:r>
            <a:r>
              <a:rPr lang="uk-UA" dirty="0" smtClean="0"/>
              <a:t>;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Іванов</a:t>
            </a:r>
            <a:r>
              <a:rPr lang="ru-RU" dirty="0" smtClean="0"/>
              <a:t> О.Л.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42852"/>
            <a:ext cx="8534400" cy="64294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Інформація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87836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 — це новини, факти, знання, отримані в результаті пошуку, вивчення, спілкування тощо;</a:t>
            </a:r>
          </a:p>
          <a:p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 – це відомості про об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явища навколишнього світу, їх властивості, які підвищують рівень обізнаності людини; </a:t>
            </a:r>
          </a:p>
          <a:p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Інформація – це загальнонаукове поняття, яке включає обмін відомостями між людьми.</a:t>
            </a:r>
          </a:p>
          <a:p>
            <a:pPr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Інформація походить від латинського слова “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що означає: роз'яснення, ознайомлення, переказ.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581128"/>
            <a:ext cx="3024192" cy="2020160"/>
          </a:xfrm>
          <a:prstGeom prst="rect">
            <a:avLst/>
          </a:prstGeom>
        </p:spPr>
      </p:pic>
      <p:pic>
        <p:nvPicPr>
          <p:cNvPr id="7" name="Рисунок 6" descr="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81128"/>
            <a:ext cx="1905000" cy="1866900"/>
          </a:xfrm>
          <a:prstGeom prst="rect">
            <a:avLst/>
          </a:prstGeom>
        </p:spPr>
      </p:pic>
      <p:pic>
        <p:nvPicPr>
          <p:cNvPr id="8" name="Рисунок 7" descr="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179090"/>
            <a:ext cx="1785940" cy="267891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1944216" cy="171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Інформація – це відомості про об'єкти і явища, які підвищують рівень обізнаності об'єкта, який сприймає цю інформацію.</a:t>
            </a:r>
            <a:endParaRPr lang="ru-RU" dirty="0"/>
          </a:p>
        </p:txBody>
      </p:sp>
      <p:pic>
        <p:nvPicPr>
          <p:cNvPr id="4" name="Рисунок 3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928934"/>
            <a:ext cx="2643206" cy="2409796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929066"/>
            <a:ext cx="3204750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429000"/>
            <a:ext cx="2900434" cy="23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Форми існування інформації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9018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	Інформація може бути подана лише у вигляді повідомлень.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2500306"/>
          <a:ext cx="8786874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b="1" smtClean="0">
                <a:solidFill>
                  <a:srgbClr val="FF0000"/>
                </a:solidFill>
                <a:latin typeface="+mj-lt"/>
              </a:rPr>
              <a:pPr/>
              <a:t>4</a:t>
            </a:fld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Повідомлення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Повідомлення – це послідовність сигналів різної природи: звуків, текстів, </a:t>
            </a:r>
            <a:r>
              <a:rPr lang="uk-UA" dirty="0" err="1" smtClean="0"/>
              <a:t>зоображень</a:t>
            </a:r>
            <a:r>
              <a:rPr lang="uk-UA" dirty="0" smtClean="0"/>
              <a:t>, жестів тощо.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929066"/>
            <a:ext cx="3238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571744"/>
            <a:ext cx="2732019" cy="2724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428868"/>
            <a:ext cx="324060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149080"/>
            <a:ext cx="207170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61434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Повідомлення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42918"/>
            <a:ext cx="8686800" cy="3571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1800" dirty="0" smtClean="0"/>
              <a:t>Повідомлення розрізняють за формою подання: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928662" y="1000108"/>
          <a:ext cx="71438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34400" cy="4857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Мови форм подання повідомлень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85786" y="500042"/>
          <a:ext cx="7485085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Види повідомлень за способом сприйняття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ВЛАСТИВОСТІ ІНФОРМАЦІЇ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9138" y="6236208"/>
            <a:ext cx="878687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Повідомлення, що відповідають таким критеріям, називають інформативними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Іванов О.Л.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A23-C76A-46F0-8A95-96263A20884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D7D7D7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7D7D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525</TotalTime>
  <Words>505</Words>
  <Application>Microsoft Office PowerPoint</Application>
  <PresentationFormat>Экран (4:3)</PresentationFormat>
  <Paragraphs>146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ІНФОРМАТИКА</vt:lpstr>
      <vt:lpstr> Інформація</vt:lpstr>
      <vt:lpstr>Інформація</vt:lpstr>
      <vt:lpstr>Форми існування інформації</vt:lpstr>
      <vt:lpstr>Повідомлення</vt:lpstr>
      <vt:lpstr>Повідомлення</vt:lpstr>
      <vt:lpstr>Мови форм подання повідомлень</vt:lpstr>
      <vt:lpstr>Види повідомлень за способом сприйняття</vt:lpstr>
      <vt:lpstr>ВЛАСТИВОСТІ ІНФОРМАЦІЇ</vt:lpstr>
      <vt:lpstr>Інформаційні процеси</vt:lpstr>
      <vt:lpstr>Збирання інформації</vt:lpstr>
      <vt:lpstr>ЗБЕРІГАННЯ ІНФОРМАЦІЇ</vt:lpstr>
      <vt:lpstr>ПЕРЕДАВАННЯ ІНФОРМАЦІЇ </vt:lpstr>
      <vt:lpstr>Опрацювання інформації</vt:lpstr>
      <vt:lpstr>Інформатика</vt:lpstr>
      <vt:lpstr>Вимірювання довжини двійкового коду</vt:lpstr>
    </vt:vector>
  </TitlesOfParts>
  <Company>дурдом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прорппрпо</dc:title>
  <dc:creator>кадр</dc:creator>
  <cp:lastModifiedBy>Wolf</cp:lastModifiedBy>
  <cp:revision>52</cp:revision>
  <dcterms:created xsi:type="dcterms:W3CDTF">2010-02-17T06:36:31Z</dcterms:created>
  <dcterms:modified xsi:type="dcterms:W3CDTF">2017-11-27T08:34:31Z</dcterms:modified>
</cp:coreProperties>
</file>