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7143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Шаламова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Аліна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Андріївна</a:t>
            </a:r>
            <a:endParaRPr lang="uk-UA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Дом\Desktop\IMG_20190902_092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741374" cy="465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2000240"/>
            <a:ext cx="38135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 початкових класів</a:t>
            </a:r>
          </a:p>
          <a:p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Борівської ЗОШ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ст.№2  – філії Окружного опорного закладу  «Борівська ЗОШ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ст. №1 імені Героя Радянського Союзу В.С. Колісника</a:t>
            </a:r>
          </a:p>
          <a:p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Борівської селищної ради»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86322"/>
            <a:ext cx="9489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Освіта вища.  Харківський національний педагогічний університет</a:t>
            </a:r>
          </a:p>
          <a:p>
            <a:pPr algn="ctr"/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імені Г.С. Сковороди, 2017</a:t>
            </a:r>
          </a:p>
          <a:p>
            <a:pPr algn="ctr"/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Початкова освіта</a:t>
            </a:r>
          </a:p>
          <a:p>
            <a:pPr algn="ctr"/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Педагогічний стаж  2роки 9 місяців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357166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Методична тема </a:t>
            </a:r>
            <a:endParaRPr lang="uk-UA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14478" y="1071546"/>
            <a:ext cx="11639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Розвиток соціальної компетентності молодших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школярів на уроках  методом ігрової діяльності ”</a:t>
            </a:r>
            <a:endParaRPr lang="uk-U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214554"/>
            <a:ext cx="26116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Актуальність: </a:t>
            </a:r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00037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928934"/>
            <a:ext cx="731378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підтримує розвиток пізнавальної активності і самостійності учнів;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розкриває потенційні можливості  та здібності дітей;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сприяє розвитку творчого мислення;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передбачає урізноманітнення навчальної діяльності;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створює комфортні умови навчання.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59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55776" y="479993"/>
            <a:ext cx="5394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кваліфікації, самоосвіта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135729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1000108"/>
            <a:ext cx="678661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вищий навчальний заклад «Харківська академія неперервної освіти» з 20.10.2018 по 31.10.2018  № 162/20, «Особливості організації освітнього процесу в умовах упровадження нового Державного стандарту початкової освіти», 8 год; з 20.08.2019 по 25.10.2019 № 5/5-26, «Особливості організації освітнього процесу у 1-му класі в умовах упровадження нового Державного стандарту початкової загальної освіти», 60 год;  з 28.02.2020 по 06.03.2020 № 30/37, «Інноваційна освітня діяльність учителя початкових класів», 15 год; з 23.02.2021 по 26.02.2021 ПК 31584378 56/30, «Розвивальне навчання в Новій українській школі», 30 год;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Edera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«Онлайн-курс для вчителів початкової школи» 05.06.2018, 60 год; «Недискримінаційний підхід у навчанні», 30.09.2018, 32 год;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Prometheus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«Робота вчителів початкових класів з дітьми з особливими освітніми потребами», 24.09.2018, 30 год;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Всеосвіта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Всеукраїнський освітній онлайн-марафон «Траєкторія розвитку сучасного педагога», 20.08.2020, 15 год.</a:t>
            </a:r>
          </a:p>
          <a:p>
            <a:pPr algn="just"/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C:\Users\Дом\Desktop\сертифікати\пн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93928"/>
            <a:ext cx="1285884" cy="1794178"/>
          </a:xfrm>
          <a:prstGeom prst="rect">
            <a:avLst/>
          </a:prstGeom>
          <a:noFill/>
        </p:spPr>
      </p:pic>
      <p:pic>
        <p:nvPicPr>
          <p:cNvPr id="11" name="Picture 2" descr="C:\Users\Дом\Desktop\сертифікати\изображение_viber_2021-02-20_2рп2-04-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000636"/>
            <a:ext cx="2000264" cy="1550562"/>
          </a:xfrm>
          <a:prstGeom prst="rect">
            <a:avLst/>
          </a:prstGeom>
          <a:noFill/>
        </p:spPr>
      </p:pic>
      <p:pic>
        <p:nvPicPr>
          <p:cNvPr id="12" name="Picture 6" descr="C:\Users\Дом\Desktop\сертифікати\орп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000636"/>
            <a:ext cx="2172432" cy="1554647"/>
          </a:xfrm>
          <a:prstGeom prst="rect">
            <a:avLst/>
          </a:prstGeom>
          <a:noFill/>
        </p:spPr>
      </p:pic>
      <p:pic>
        <p:nvPicPr>
          <p:cNvPr id="13" name="Picture 3" descr="C:\Users\Дом\Desktop\сертифікати\рголр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5072074"/>
            <a:ext cx="2143140" cy="1574812"/>
          </a:xfrm>
          <a:prstGeom prst="rect">
            <a:avLst/>
          </a:prstGeom>
          <a:noFill/>
        </p:spPr>
      </p:pic>
      <p:pic>
        <p:nvPicPr>
          <p:cNvPr id="14" name="Picture 4" descr="C:\Users\Дом\Desktop\сертифікати\изображение_viber_2021-02-20_22-04-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000636"/>
            <a:ext cx="2143140" cy="1570962"/>
          </a:xfrm>
          <a:prstGeom prst="rect">
            <a:avLst/>
          </a:prstGeom>
          <a:noFill/>
        </p:spPr>
      </p:pic>
      <p:pic>
        <p:nvPicPr>
          <p:cNvPr id="15" name="Picture 5" descr="C:\Users\Дом\Desktop\сертифікати\лщлр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357562"/>
            <a:ext cx="1853005" cy="1312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19" y="32097"/>
            <a:ext cx="9144000" cy="68259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428604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Досягнення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7161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50001" y="1548717"/>
            <a:ext cx="86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Друкована робота в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збірці «Методична скарбничка педагогів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Борівщини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2020».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Диплом за активну участь у ІІ (обласному) етапі Всеукраїнського конкурсу  “ Земля — наш спільний дім . ”(2019 р.)</a:t>
            </a:r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5717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35993" y="2316761"/>
            <a:ext cx="90321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Диплом </a:t>
            </a:r>
            <a:r>
              <a:rPr kumimoji="0" lang="uk-UA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ступеня в обласній виставці-конкурсі «Різдвяна писанка» (ІІ місце Голоха Анна), 2021 р.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zh-CN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Диплом </a:t>
            </a:r>
            <a:r>
              <a:rPr lang="uk-UA" altLang="zh-CN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ступеня в обласній виставці-конкурсі «Охорона праці очима дітей» (ІІ місце </a:t>
            </a:r>
            <a:r>
              <a:rPr lang="uk-UA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Іняков</a:t>
            </a:r>
            <a:r>
              <a:rPr lang="uk-UA" altLang="zh-CN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Ігор), 2020 р.</a:t>
            </a:r>
            <a:r>
              <a:rPr lang="uk-UA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5993" y="3112533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zh-CN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Участь учнів у “ Всеукраїнському природничому інтерактивному конкурсі “ Колосок ” та Міжнародному математичному конкурсі “ Кенгуру 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Участь учнів у Міжнародному конкурсі з української мови імені Петра Яцика.</a:t>
            </a:r>
            <a:endParaRPr kumimoji="0" lang="uk-UA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9" name="Picture 3" descr="C:\Users\Дом\Desktop\школа\фото\1 клас\IMG_20210222_091819.jpg"/>
          <p:cNvPicPr>
            <a:picLocks noChangeAspect="1" noChangeArrowheads="1"/>
          </p:cNvPicPr>
          <p:nvPr/>
        </p:nvPicPr>
        <p:blipFill rotWithShape="1">
          <a:blip r:embed="rId3" cstate="print"/>
          <a:srcRect r="2731" b="19312"/>
          <a:stretch/>
        </p:blipFill>
        <p:spPr bwMode="auto">
          <a:xfrm>
            <a:off x="439490" y="4419554"/>
            <a:ext cx="1407100" cy="1976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Дом\Desktop\школа\фото\3 клас\IMG_20181121_131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307857"/>
            <a:ext cx="1428760" cy="2097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Дом\Desktop\школа\фото\4 клас\IMG_20200218_082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286256"/>
            <a:ext cx="2571735" cy="1928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2859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2448" y="1063431"/>
            <a:ext cx="831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Фестивалі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«добрих практик» освітян Харківщини «Майстри педагогічної справи презентують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2021 р.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428604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 Гра – це іскорка, що запалює вогник допитливості і любові до знань ”</a:t>
            </a:r>
            <a:endParaRPr lang="uk-UA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Дом\Desktop\школа\фото\1 клас\IMG_20201006_095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317502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Дом\Desktop\школа\фото\1 клас\IMG_20201007_121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500174"/>
            <a:ext cx="279402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Дом\Desktop\школа\фото\1 клас\IMG_20201013_084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9" y="1357298"/>
            <a:ext cx="292102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C:\Users\Дом\Desktop\школа\фото\1 клас\IMG_20201111_124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853163"/>
            <a:ext cx="2928958" cy="164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C:\Users\Дом\Desktop\школа\фото\1 клас\IMG_20201117_0908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8434" y="3853446"/>
            <a:ext cx="2967132" cy="166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7" descr="C:\Users\Дом\Desktop\школа\фото\1 клас\IMG_20201126_0931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3808514"/>
            <a:ext cx="2928958" cy="164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428021" y="3000372"/>
            <a:ext cx="2311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0759" y="5424656"/>
            <a:ext cx="2653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літери «К». 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Розігрування казки «Рукавичка»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607" y="5429722"/>
            <a:ext cx="224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Розігрування казки 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«Ходить гарбуз по городу»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2544" y="5458567"/>
            <a:ext cx="1572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«Знайди тінь»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838" y="3046539"/>
            <a:ext cx="179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«Весела літера»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8627" y="3068475"/>
            <a:ext cx="1848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Вивчаємо літеру «А»,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складаємо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0"/>
            <a:ext cx="9144000" cy="6825903"/>
          </a:xfrm>
          <a:prstGeom prst="rect">
            <a:avLst/>
          </a:prstGeom>
          <a:noFill/>
        </p:spPr>
      </p:pic>
      <p:pic>
        <p:nvPicPr>
          <p:cNvPr id="5" name="Picture 2" descr="C:\Users\Дом\Desktop\школа\фото\1 клас\IMG_20201130_095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2786050" cy="156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Дом\Desktop\школа\фото\1 клас\IMG_20210211_115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8604"/>
            <a:ext cx="2786082" cy="1567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Дом\Desktop\школа\фото\1 клас\IMG_20210218_103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00042"/>
            <a:ext cx="2500330" cy="136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Дом\Desktop\школа\фото\1 клас\IMG_20210301_1035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214554"/>
            <a:ext cx="2071702" cy="292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ом\Desktop\IMG_20210302_1035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214554"/>
            <a:ext cx="2920988" cy="164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Дом\Desktop\IMG_20210302_1045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876" y="4143380"/>
            <a:ext cx="292102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Дом\Desktop\IMG_20201201_0906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2143116"/>
            <a:ext cx="2857488" cy="1607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3" descr="C:\Users\Дом\Desktop\IMG_20210302_0933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2978" y="4174021"/>
            <a:ext cx="1714499" cy="202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389079" y="1739176"/>
            <a:ext cx="2152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 «Математичний м'яч»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46" y="1902762"/>
            <a:ext cx="3063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«День закоханих»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703" y="1891759"/>
            <a:ext cx="2552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Дидактична гра «Хто де живе»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918" y="3873787"/>
            <a:ext cx="2789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Усний рахунок з цеглинками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0240" y="6133333"/>
            <a:ext cx="1539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Розсипанка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7325" y="5107975"/>
            <a:ext cx="1478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«Соняшник»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6220" y="3651421"/>
            <a:ext cx="1880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Лабіринт «Допоможи 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тварині знайти маму»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0" y="5748270"/>
            <a:ext cx="2162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«Смачна математика»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500042"/>
            <a:ext cx="61400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 на майбутнє</a:t>
            </a:r>
            <a:endParaRPr lang="uk-UA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785926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 сприяння участі дітей у шкільних конкурсах і олімпіадах</a:t>
            </a:r>
          </a:p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 з метою підвищення педагогічної майстерності займатися самоосвітою</a:t>
            </a:r>
          </a:p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 поповнення матеріалів уроків, шкільних та позашкільних заходів</a:t>
            </a:r>
          </a:p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 удосконалення професійної майстерності: участь у професійних конкурсах, семінарах, конференціях</a:t>
            </a:r>
          </a:p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 підвищення професійної категорії</a:t>
            </a:r>
            <a:endParaRPr lang="uk-UA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546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Пользователь Windows</cp:lastModifiedBy>
  <cp:revision>24</cp:revision>
  <dcterms:created xsi:type="dcterms:W3CDTF">2021-03-01T16:14:56Z</dcterms:created>
  <dcterms:modified xsi:type="dcterms:W3CDTF">2021-03-26T08:51:10Z</dcterms:modified>
</cp:coreProperties>
</file>