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8" r:id="rId2"/>
    <p:sldId id="256" r:id="rId3"/>
    <p:sldId id="257" r:id="rId4"/>
    <p:sldId id="258" r:id="rId5"/>
    <p:sldId id="291" r:id="rId6"/>
    <p:sldId id="292" r:id="rId7"/>
    <p:sldId id="295" r:id="rId8"/>
    <p:sldId id="294" r:id="rId9"/>
    <p:sldId id="298" r:id="rId10"/>
    <p:sldId id="297" r:id="rId11"/>
    <p:sldId id="299" r:id="rId12"/>
    <p:sldId id="281" r:id="rId13"/>
    <p:sldId id="267" r:id="rId14"/>
    <p:sldId id="307" r:id="rId15"/>
    <p:sldId id="285" r:id="rId16"/>
    <p:sldId id="309" r:id="rId17"/>
    <p:sldId id="269" r:id="rId18"/>
    <p:sldId id="287" r:id="rId19"/>
    <p:sldId id="302" r:id="rId20"/>
    <p:sldId id="271" r:id="rId21"/>
    <p:sldId id="272" r:id="rId22"/>
    <p:sldId id="273" r:id="rId23"/>
    <p:sldId id="274" r:id="rId24"/>
    <p:sldId id="301" r:id="rId25"/>
    <p:sldId id="306" r:id="rId26"/>
    <p:sldId id="305" r:id="rId27"/>
    <p:sldId id="304" r:id="rId28"/>
    <p:sldId id="279" r:id="rId29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2602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99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й трикутник 9"/>
          <p:cNvSpPr/>
          <p:nvPr/>
        </p:nvSpPr>
        <p:spPr>
          <a:xfrm>
            <a:off x="0" y="4664075"/>
            <a:ext cx="12201525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увати 1"/>
          <p:cNvGrpSpPr>
            <a:grpSpLocks/>
          </p:cNvGrpSpPr>
          <p:nvPr/>
        </p:nvGrpSpPr>
        <p:grpSpPr bwMode="auto">
          <a:xfrm>
            <a:off x="-4763" y="4953000"/>
            <a:ext cx="12196763" cy="1911350"/>
            <a:chOff x="-3765" y="4832896"/>
            <a:chExt cx="9147765" cy="2032192"/>
          </a:xfrm>
        </p:grpSpPr>
        <p:sp>
          <p:nvSpPr>
            <p:cNvPr id="6" name="Полілінія 6"/>
            <p:cNvSpPr>
              <a:spLocks/>
            </p:cNvSpPr>
            <p:nvPr/>
          </p:nvSpPr>
          <p:spPr bwMode="auto">
            <a:xfrm>
              <a:off x="1686959" y="4832896"/>
              <a:ext cx="7457041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ілінія 7"/>
            <p:cNvSpPr>
              <a:spLocks/>
            </p:cNvSpPr>
            <p:nvPr/>
          </p:nvSpPr>
          <p:spPr bwMode="auto">
            <a:xfrm>
              <a:off x="35527" y="5135025"/>
              <a:ext cx="9108473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іліні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 сполучна ліні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11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5AA0723-B0E4-4897-8FC4-037C3181706C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12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E37385E-5F5E-4EBB-95F3-CD25A4F66E6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4566A-0DBB-46D0-A748-CCCF66CA26B1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9C3B7-0D89-4061-BE68-F13939293CE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49CBB-CBFB-4101-905E-79090FC708CD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E2658-75B7-470A-B284-24270F22BD5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481138"/>
            <a:ext cx="10972800" cy="21859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819525"/>
            <a:ext cx="10972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5" y="6408738"/>
            <a:ext cx="25606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EDC97-64B1-4FCD-AA5E-0A0EAEDF903D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413" y="6408738"/>
            <a:ext cx="31337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30013" y="6408738"/>
            <a:ext cx="487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ED12A-CE22-4823-B8B8-DD0F1945ED3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19C46-6244-432C-819F-69C6361AF114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1D2FC-D03D-45D8-B36E-C8F12F924E8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4848225" y="3005138"/>
            <a:ext cx="244475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4600575" y="3005138"/>
            <a:ext cx="242888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C0330E-46D1-46B7-8456-3635505367AF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7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A82FA4-3A21-40CC-BB8F-A5696F5016F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80539A-7D0B-481D-ADF4-02CBD8889F25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82AE83-241A-4B07-94E5-8D607AF5416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20C421-5543-40B6-901A-D05E4575F8F1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9F1680-AEB7-4C61-9A54-440780EB678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B10D17-DDCE-4D17-9063-9833F7090CAE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7945C6-CD52-4A01-B935-C7812DBFED6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B5B36-4F4C-4FF4-A219-4F482BDA8533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3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A1548-31AA-4948-8047-FDF9770FF6E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3A653D-D857-4797-9D96-38BAC96698EB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E4FB3B-223B-4E0B-B264-FA5C8AE431E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ілінія 7"/>
          <p:cNvSpPr>
            <a:spLocks/>
          </p:cNvSpPr>
          <p:nvPr/>
        </p:nvSpPr>
        <p:spPr bwMode="auto">
          <a:xfrm>
            <a:off x="955675" y="5002213"/>
            <a:ext cx="5068888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ілінія 8"/>
          <p:cNvSpPr>
            <a:spLocks/>
          </p:cNvSpPr>
          <p:nvPr/>
        </p:nvSpPr>
        <p:spPr bwMode="auto">
          <a:xfrm>
            <a:off x="-71438" y="5784850"/>
            <a:ext cx="5068888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кутний трикут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 сполучна лінія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11552238" y="4987925"/>
            <a:ext cx="244475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11303000" y="4987925"/>
            <a:ext cx="244475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1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9F852BE-CA72-4095-9B0E-E8399CFDFFDC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12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1C7BB9A-16FC-46A8-88F8-0E618ABB9F4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ілінія 12"/>
          <p:cNvSpPr>
            <a:spLocks/>
          </p:cNvSpPr>
          <p:nvPr/>
        </p:nvSpPr>
        <p:spPr bwMode="auto">
          <a:xfrm>
            <a:off x="955675" y="5002213"/>
            <a:ext cx="5068888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ілінія 11"/>
          <p:cNvSpPr>
            <a:spLocks/>
          </p:cNvSpPr>
          <p:nvPr/>
        </p:nvSpPr>
        <p:spPr bwMode="auto">
          <a:xfrm>
            <a:off x="-71438" y="5784850"/>
            <a:ext cx="5068888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кутний трикут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033" name="Місце для тексту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8969375" y="6408738"/>
            <a:ext cx="256063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B9800FE-39EB-4C55-8979-F0FD8842CBF1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5840413" y="6408738"/>
            <a:ext cx="3133725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11530013" y="6408738"/>
            <a:ext cx="48736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FCD55F7-11DB-45B1-AF63-4C3A34EF5FE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3" r:id="rId2"/>
    <p:sldLayoutId id="2147483686" r:id="rId3"/>
    <p:sldLayoutId id="2147483687" r:id="rId4"/>
    <p:sldLayoutId id="2147483688" r:id="rId5"/>
    <p:sldLayoutId id="2147483689" r:id="rId6"/>
    <p:sldLayoutId id="2147483682" r:id="rId7"/>
    <p:sldLayoutId id="2147483690" r:id="rId8"/>
    <p:sldLayoutId id="2147483691" r:id="rId9"/>
    <p:sldLayoutId id="2147483681" r:id="rId10"/>
    <p:sldLayoutId id="2147483680" r:id="rId11"/>
    <p:sldLayoutId id="2147483684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videoplayback.mp4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http://shkola.ostriv.in.ua/images/publications/4/19783/1465389492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3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3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https://uamodna.com/assets/articles/image/a/m/c/amcqebgo/fullsize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05450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84763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33825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36838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41438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05450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84763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33825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36838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41438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6" name="Picture 8" descr="C:\Documents and Settings\Владелец\Мои документы\Мои рисунки\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75" y="442913"/>
            <a:ext cx="4500563" cy="571500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6383338" y="960438"/>
            <a:ext cx="509905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3200" b="1">
                <a:latin typeface="Times New Roman" pitchFamily="18" charset="0"/>
              </a:rPr>
              <a:t>Ганна Закревська </a:t>
            </a:r>
            <a:endParaRPr lang="en-US" sz="3200" b="1">
              <a:latin typeface="Times New Roman" pitchFamily="18" charset="0"/>
            </a:endParaRPr>
          </a:p>
          <a:p>
            <a:endParaRPr lang="en-US" sz="3200" b="1">
              <a:latin typeface="Times New Roman" pitchFamily="18" charset="0"/>
            </a:endParaRPr>
          </a:p>
          <a:p>
            <a:r>
              <a:rPr lang="uk-UA" sz="2800" b="1" i="1">
                <a:solidFill>
                  <a:srgbClr val="26028A"/>
                </a:solidFill>
                <a:latin typeface="Times New Roman" pitchFamily="18" charset="0"/>
              </a:rPr>
              <a:t>Красива, </a:t>
            </a:r>
            <a:endParaRPr lang="en-US" sz="2800" b="1" i="1">
              <a:solidFill>
                <a:srgbClr val="26028A"/>
              </a:solidFill>
              <a:latin typeface="Times New Roman" pitchFamily="18" charset="0"/>
            </a:endParaRPr>
          </a:p>
          <a:p>
            <a:r>
              <a:rPr lang="en-US" sz="2800" b="1" i="1">
                <a:solidFill>
                  <a:srgbClr val="26028A"/>
                </a:solidFill>
                <a:latin typeface="Times New Roman" pitchFamily="18" charset="0"/>
              </a:rPr>
              <a:t>         </a:t>
            </a:r>
            <a:r>
              <a:rPr lang="uk-UA" sz="2800" b="1" i="1">
                <a:solidFill>
                  <a:srgbClr val="26028A"/>
                </a:solidFill>
                <a:latin typeface="Times New Roman" pitchFamily="18" charset="0"/>
              </a:rPr>
              <a:t>розумна, </a:t>
            </a:r>
            <a:endParaRPr lang="en-US" sz="2800" b="1" i="1">
              <a:solidFill>
                <a:srgbClr val="26028A"/>
              </a:solidFill>
              <a:latin typeface="Times New Roman" pitchFamily="18" charset="0"/>
            </a:endParaRPr>
          </a:p>
          <a:p>
            <a:r>
              <a:rPr lang="en-US" sz="2800" b="1" i="1">
                <a:solidFill>
                  <a:srgbClr val="26028A"/>
                </a:solidFill>
                <a:latin typeface="Times New Roman" pitchFamily="18" charset="0"/>
              </a:rPr>
              <a:t>                    </a:t>
            </a:r>
            <a:r>
              <a:rPr lang="uk-UA" sz="2800" b="1" i="1">
                <a:solidFill>
                  <a:srgbClr val="26028A"/>
                </a:solidFill>
                <a:latin typeface="Times New Roman" pitchFamily="18" charset="0"/>
              </a:rPr>
              <a:t>високоосвічена</a:t>
            </a:r>
            <a:endParaRPr lang="en-US" sz="2800" b="1" i="1">
              <a:solidFill>
                <a:srgbClr val="26028A"/>
              </a:solidFill>
              <a:latin typeface="Times New Roman" pitchFamily="18" charset="0"/>
            </a:endParaRPr>
          </a:p>
          <a:p>
            <a:endParaRPr lang="en-US" sz="2800" b="1" i="1">
              <a:solidFill>
                <a:srgbClr val="26028A"/>
              </a:solidFill>
              <a:latin typeface="Times New Roman" pitchFamily="18" charset="0"/>
            </a:endParaRPr>
          </a:p>
          <a:p>
            <a:endParaRPr lang="ru-RU" sz="3200" b="1">
              <a:latin typeface="Times New Roman" pitchFamily="18" charset="0"/>
            </a:endParaRPr>
          </a:p>
        </p:txBody>
      </p:sp>
      <p:pic>
        <p:nvPicPr>
          <p:cNvPr id="73738" name="Picture 2"/>
          <p:cNvPicPr>
            <a:picLocks noChangeAspect="1" noChangeArrowheads="1"/>
          </p:cNvPicPr>
          <p:nvPr/>
        </p:nvPicPr>
        <p:blipFill>
          <a:blip r:embed="rId5">
            <a:lum bright="-20000" contrast="20000"/>
          </a:blip>
          <a:srcRect/>
          <a:stretch>
            <a:fillRect/>
          </a:stretch>
        </p:blipFill>
        <p:spPr bwMode="auto">
          <a:xfrm>
            <a:off x="6275388" y="3694113"/>
            <a:ext cx="2322512" cy="2578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05450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84763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33825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36838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41438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3085" t="5088" r="4355" b="12047"/>
          <a:stretch/>
        </p:blipFill>
        <p:spPr>
          <a:xfrm>
            <a:off x="547688" y="0"/>
            <a:ext cx="7146925" cy="5253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rcRect l="2625" t="6159" r="46625" b="7026"/>
          <a:stretch>
            <a:fillRect/>
          </a:stretch>
        </p:blipFill>
        <p:spPr>
          <a:xfrm>
            <a:off x="7947025" y="374650"/>
            <a:ext cx="3856038" cy="527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002"/>
          <p:cNvPicPr>
            <a:picLocks noChangeAspect="1" noChangeArrowheads="1"/>
          </p:cNvPicPr>
          <p:nvPr/>
        </p:nvPicPr>
        <p:blipFill>
          <a:blip r:embed="rId2"/>
          <a:srcRect b="16111"/>
          <a:stretch>
            <a:fillRect/>
          </a:stretch>
        </p:blipFill>
        <p:spPr bwMode="auto">
          <a:xfrm>
            <a:off x="388938" y="6350"/>
            <a:ext cx="2508671" cy="2956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003"/>
          <p:cNvPicPr>
            <a:picLocks noChangeAspect="1" noChangeArrowheads="1"/>
          </p:cNvPicPr>
          <p:nvPr/>
        </p:nvPicPr>
        <p:blipFill>
          <a:blip r:embed="rId3"/>
          <a:srcRect l="48042" t="14545" r="3916" b="4895"/>
          <a:stretch>
            <a:fillRect/>
          </a:stretch>
        </p:blipFill>
        <p:spPr bwMode="auto">
          <a:xfrm>
            <a:off x="3125153" y="6350"/>
            <a:ext cx="2129896" cy="266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003"/>
          <p:cNvPicPr>
            <a:picLocks noChangeAspect="1" noChangeArrowheads="1"/>
          </p:cNvPicPr>
          <p:nvPr/>
        </p:nvPicPr>
        <p:blipFill>
          <a:blip r:embed="rId3"/>
          <a:srcRect l="23394" t="5035" r="23133" b="80979"/>
          <a:stretch>
            <a:fillRect/>
          </a:stretch>
        </p:blipFill>
        <p:spPr bwMode="auto">
          <a:xfrm>
            <a:off x="2693988" y="2359025"/>
            <a:ext cx="2517775" cy="490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002"/>
          <p:cNvPicPr>
            <a:picLocks noChangeAspect="1" noChangeArrowheads="1"/>
          </p:cNvPicPr>
          <p:nvPr/>
        </p:nvPicPr>
        <p:blipFill>
          <a:blip r:embed="rId2"/>
          <a:srcRect l="7538" t="83456" r="7027" b="1789"/>
          <a:stretch>
            <a:fillRect/>
          </a:stretch>
        </p:blipFill>
        <p:spPr bwMode="auto">
          <a:xfrm>
            <a:off x="577850" y="2743200"/>
            <a:ext cx="2073275" cy="503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9913" y="0"/>
            <a:ext cx="2243137" cy="3627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005"/>
          <p:cNvPicPr>
            <a:picLocks noChangeAspect="1" noChangeArrowheads="1"/>
          </p:cNvPicPr>
          <p:nvPr/>
        </p:nvPicPr>
        <p:blipFill>
          <a:blip r:embed="rId5"/>
          <a:srcRect b="18414"/>
          <a:stretch>
            <a:fillRect/>
          </a:stretch>
        </p:blipFill>
        <p:spPr bwMode="auto">
          <a:xfrm>
            <a:off x="9081294" y="182880"/>
            <a:ext cx="2375694" cy="3124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5" name="Picture 7" descr="005"/>
          <p:cNvPicPr>
            <a:picLocks noChangeAspect="1" noChangeArrowheads="1"/>
          </p:cNvPicPr>
          <p:nvPr/>
        </p:nvPicPr>
        <p:blipFill>
          <a:blip r:embed="rId5"/>
          <a:srcRect t="82493"/>
          <a:stretch>
            <a:fillRect/>
          </a:stretch>
        </p:blipFill>
        <p:spPr bwMode="auto">
          <a:xfrm>
            <a:off x="9585325" y="3382963"/>
            <a:ext cx="2085975" cy="588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006"/>
          <p:cNvPicPr>
            <a:picLocks noChangeAspect="1" noChangeArrowheads="1"/>
          </p:cNvPicPr>
          <p:nvPr/>
        </p:nvPicPr>
        <p:blipFill>
          <a:blip r:embed="rId6">
            <a:lum contrast="20000"/>
          </a:blip>
          <a:srcRect b="16049"/>
          <a:stretch>
            <a:fillRect/>
          </a:stretch>
        </p:blipFill>
        <p:spPr bwMode="auto">
          <a:xfrm>
            <a:off x="571817" y="3237865"/>
            <a:ext cx="2323989" cy="2895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6" name="Picture 9" descr="006"/>
          <p:cNvPicPr>
            <a:picLocks noChangeAspect="1" noChangeArrowheads="1"/>
          </p:cNvPicPr>
          <p:nvPr/>
        </p:nvPicPr>
        <p:blipFill>
          <a:blip r:embed="rId6"/>
          <a:srcRect l="13632" t="82469" r="8879" b="3703"/>
          <a:stretch>
            <a:fillRect/>
          </a:stretch>
        </p:blipFill>
        <p:spPr bwMode="auto">
          <a:xfrm>
            <a:off x="700088" y="5807075"/>
            <a:ext cx="26463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007"/>
          <p:cNvPicPr>
            <a:picLocks noChangeAspect="1" noChangeArrowheads="1"/>
          </p:cNvPicPr>
          <p:nvPr/>
        </p:nvPicPr>
        <p:blipFill>
          <a:blip r:embed="rId7"/>
          <a:srcRect l="6612" t="2508" r="2810" b="17743"/>
          <a:stretch>
            <a:fillRect/>
          </a:stretch>
        </p:blipFill>
        <p:spPr bwMode="auto">
          <a:xfrm>
            <a:off x="3147377" y="3069908"/>
            <a:ext cx="2547476" cy="29565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9" name="Picture 11" descr="007"/>
          <p:cNvPicPr>
            <a:picLocks noChangeAspect="1" noChangeArrowheads="1"/>
          </p:cNvPicPr>
          <p:nvPr/>
        </p:nvPicPr>
        <p:blipFill>
          <a:blip r:embed="rId7"/>
          <a:srcRect l="7934" t="81755" r="9421" b="-314"/>
          <a:stretch>
            <a:fillRect/>
          </a:stretch>
        </p:blipFill>
        <p:spPr bwMode="auto">
          <a:xfrm>
            <a:off x="3711575" y="5783263"/>
            <a:ext cx="2625725" cy="77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0" name="Picture 12" descr="008"/>
          <p:cNvPicPr>
            <a:picLocks noChangeAspect="1" noChangeArrowheads="1"/>
          </p:cNvPicPr>
          <p:nvPr/>
        </p:nvPicPr>
        <p:blipFill>
          <a:blip r:embed="rId8">
            <a:lum contrast="20000"/>
          </a:blip>
          <a:srcRect b="18089"/>
          <a:stretch>
            <a:fillRect/>
          </a:stretch>
        </p:blipFill>
        <p:spPr bwMode="auto">
          <a:xfrm>
            <a:off x="7162800" y="3017519"/>
            <a:ext cx="2645664" cy="31433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1" name="Picture 13" descr="008"/>
          <p:cNvPicPr>
            <a:picLocks noChangeAspect="1" noChangeArrowheads="1"/>
          </p:cNvPicPr>
          <p:nvPr/>
        </p:nvPicPr>
        <p:blipFill>
          <a:blip r:embed="rId8"/>
          <a:srcRect l="9505" t="81365" b="2799"/>
          <a:stretch>
            <a:fillRect/>
          </a:stretch>
        </p:blipFill>
        <p:spPr bwMode="auto">
          <a:xfrm>
            <a:off x="7464425" y="6003925"/>
            <a:ext cx="2520950" cy="641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91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92" name="Picture 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200150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93" name="Picture 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2525713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851275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95" name="Picture 1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240213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96" name="Picture 2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505450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48005" y="221681"/>
            <a:ext cx="3154680" cy="35062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2675" y="212725"/>
            <a:ext cx="2971800" cy="277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662335" y="3078480"/>
            <a:ext cx="3285825" cy="3555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350" y="4151313"/>
            <a:ext cx="3292475" cy="2706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1413" y="320675"/>
            <a:ext cx="4784725" cy="3230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3325" y="3903663"/>
            <a:ext cx="5103813" cy="29543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312863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616200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897313"/>
            <a:ext cx="520700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368925"/>
            <a:ext cx="52070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effectLst/>
            </a:endParaRPr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12863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04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704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92388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73500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5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53025"/>
            <a:ext cx="5207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playbac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6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12863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92388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73500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53025"/>
            <a:ext cx="5207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275" y="0"/>
            <a:ext cx="4911725" cy="687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699" name="Рисунок 3"/>
          <p:cNvPicPr>
            <a:picLocks noChangeAspect="1"/>
          </p:cNvPicPr>
          <p:nvPr/>
        </p:nvPicPr>
        <p:blipFill>
          <a:blip r:embed="rId3"/>
          <a:srcRect l="8717" t="16667" r="5128" b="6667"/>
          <a:stretch>
            <a:fillRect/>
          </a:stretch>
        </p:blipFill>
        <p:spPr bwMode="auto">
          <a:xfrm>
            <a:off x="479425" y="0"/>
            <a:ext cx="680085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90638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46350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59200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06988"/>
            <a:ext cx="520700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0638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0013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19538"/>
            <a:ext cx="5207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91150"/>
            <a:ext cx="5207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Ð¡ÑÐµÐ½Ð°ÑÑÐ¹ ÑÐ²ÑÑÐºÑÐ²Ð°Ð½Ð½Ñ ÐÐ½Ð´ÑÑÑÐ²ÑÑÐºÐ¸Ñ Ð²ÐµÑÐ¾ÑÐ½Ð¸ÑÑ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5195888" y="0"/>
            <a:ext cx="699611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0638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0013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19538"/>
            <a:ext cx="5207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91150"/>
            <a:ext cx="5207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63" y="0"/>
            <a:ext cx="751998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l="2840" t="11154" r="45181"/>
          <a:stretch/>
        </p:blipFill>
        <p:spPr>
          <a:xfrm>
            <a:off x="7642958" y="6350"/>
            <a:ext cx="4542692" cy="6857999"/>
          </a:xfrm>
          <a:prstGeom prst="rect">
            <a:avLst/>
          </a:prstGeom>
        </p:spPr>
      </p:pic>
      <p:pic>
        <p:nvPicPr>
          <p:cNvPr id="8192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61325" y="4289425"/>
            <a:ext cx="3835400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75" y="0"/>
            <a:ext cx="4559300" cy="6423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737174" y="482136"/>
            <a:ext cx="5784266" cy="455509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років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 дня народження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Григоровича                     </a:t>
            </a:r>
            <a:r>
              <a:rPr lang="uk-UA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Шевченка</a:t>
            </a:r>
            <a:endParaRPr lang="ru-RU" sz="60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6945266" y="2362990"/>
            <a:ext cx="305109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Тараса </a:t>
            </a:r>
            <a:endParaRPr lang="uk-U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6824364" y="444851"/>
            <a:ext cx="122341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205</a:t>
            </a:r>
            <a:endParaRPr lang="uk-UA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11275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36838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73513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07000"/>
            <a:ext cx="5207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988971" y="-1"/>
            <a:ext cx="6203030" cy="3298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3298825"/>
            <a:ext cx="4024313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38" y="4016375"/>
            <a:ext cx="4052887" cy="284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454642" y="3298207"/>
            <a:ext cx="4358913" cy="3667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075" y="0"/>
            <a:ext cx="6037263" cy="3783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290638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616200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873500"/>
            <a:ext cx="520700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368925"/>
            <a:ext cx="52070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675" y="3206750"/>
            <a:ext cx="2874963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425" y="0"/>
            <a:ext cx="2655888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6900" y="3063875"/>
            <a:ext cx="2854325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7863" y="0"/>
            <a:ext cx="2954337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5313" y="0"/>
            <a:ext cx="2635250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6288" y="3059113"/>
            <a:ext cx="3062287" cy="379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290638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593975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4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873500"/>
            <a:ext cx="5207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5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230813"/>
            <a:ext cx="520700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6" name="Рисунок 5"/>
          <p:cNvPicPr>
            <a:picLocks noChangeAspect="1"/>
          </p:cNvPicPr>
          <p:nvPr/>
        </p:nvPicPr>
        <p:blipFill>
          <a:blip r:embed="rId9"/>
          <a:srcRect t="3185" r="11397"/>
          <a:stretch>
            <a:fillRect/>
          </a:stretch>
        </p:blipFill>
        <p:spPr bwMode="auto">
          <a:xfrm>
            <a:off x="8828088" y="492125"/>
            <a:ext cx="3359150" cy="54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879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6413" y="-14288"/>
            <a:ext cx="5335587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51388"/>
            <a:ext cx="4662488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2325" y="3289300"/>
            <a:ext cx="6289675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Рисунок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5975" y="2103438"/>
            <a:ext cx="5591175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314450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616200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941763"/>
            <a:ext cx="5207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7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322888"/>
            <a:ext cx="520700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35088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93975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17950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22875"/>
            <a:ext cx="52070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0638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0013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19538"/>
            <a:ext cx="5207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91150"/>
            <a:ext cx="5207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25" y="719138"/>
            <a:ext cx="3727450" cy="482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0904" name="Прямоугольник 3"/>
          <p:cNvSpPr>
            <a:spLocks noChangeArrowheads="1"/>
          </p:cNvSpPr>
          <p:nvPr/>
        </p:nvSpPr>
        <p:spPr bwMode="auto">
          <a:xfrm>
            <a:off x="4562475" y="193675"/>
            <a:ext cx="762952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   « Він був селянський син і став князем в царстві духа. Він був кріпак і став великою силою в громаді людських культур. Він був простак і відкрив професорам і вченим новіші і свобідніші степені. Він терпів десять літ від російської воєнщини, а зробив більше для свободи Росії, ніж десять побідних армій.</a:t>
            </a:r>
          </a:p>
          <a:p>
            <a:pPr algn="just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Доля переслідувала його ціле життя, та не покрила іржею золота його душі, не обернула його любові до людства в ненависть, ані його віри – в розпуку.</a:t>
            </a:r>
          </a:p>
          <a:p>
            <a:pPr algn="just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   Доля не щадила йому страждань, але не стримала  його радості, що била здоровим джерелом життя.</a:t>
            </a:r>
          </a:p>
          <a:p>
            <a:pPr algn="just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  Та найкращий, найцінніший дар доля дала йому ах по смерті – невмирущу славу і вічну нову насолоду, яку дають його твори мільйонам людських сердець».                                              .                                          І. Я. Франко (1856-1916)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0638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0013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19538"/>
            <a:ext cx="5207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91150"/>
            <a:ext cx="5207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3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0"/>
            <a:ext cx="1164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0638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0013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19538"/>
            <a:ext cx="5207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91150"/>
            <a:ext cx="5207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9" name="Рисунок 1"/>
          <p:cNvPicPr>
            <a:picLocks noChangeAspect="1"/>
          </p:cNvPicPr>
          <p:nvPr/>
        </p:nvPicPr>
        <p:blipFill>
          <a:blip r:embed="rId3"/>
          <a:srcRect l="2" r="2425"/>
          <a:stretch>
            <a:fillRect/>
          </a:stretch>
        </p:blipFill>
        <p:spPr bwMode="auto">
          <a:xfrm>
            <a:off x="566738" y="0"/>
            <a:ext cx="116252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0638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0013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19538"/>
            <a:ext cx="5207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91150"/>
            <a:ext cx="5207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5" name="Рисунок 1"/>
          <p:cNvPicPr>
            <a:picLocks noChangeAspect="1"/>
          </p:cNvPicPr>
          <p:nvPr/>
        </p:nvPicPr>
        <p:blipFill>
          <a:blip r:embed="rId3"/>
          <a:srcRect b="16190"/>
          <a:stretch>
            <a:fillRect/>
          </a:stretch>
        </p:blipFill>
        <p:spPr bwMode="auto">
          <a:xfrm>
            <a:off x="619125" y="0"/>
            <a:ext cx="11572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1"/>
          <p:cNvPicPr>
            <a:picLocks noChangeAspect="1"/>
          </p:cNvPicPr>
          <p:nvPr/>
        </p:nvPicPr>
        <p:blipFill>
          <a:blip r:embed="rId2"/>
          <a:srcRect b="16190"/>
          <a:stretch>
            <a:fillRect/>
          </a:stretch>
        </p:blipFill>
        <p:spPr bwMode="auto">
          <a:xfrm>
            <a:off x="0" y="0"/>
            <a:ext cx="10910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l="1699" t="1455" r="9400" b="12000"/>
          <a:stretch/>
        </p:blipFill>
        <p:spPr>
          <a:xfrm>
            <a:off x="6583680" y="328302"/>
            <a:ext cx="5166360" cy="6524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ÐÑÐ¾ÐµÐºÑÐ½Ñ ÑÐµÑÐ½Ð¾Ð»Ð¾Ð³ÑÑ Ð½Ð°Ð²ÑÐ°Ð½Ð½Ñ Ð½Ð° ÑÑÐ¾ÐºÐ°Ñ ÑÐºÑÐ°ÑÐ½ÑÑÐºÐ¾Ñ Ð¼Ð¾Ð²Ð¸ ÑÐ° Ð»ÑÑÐµÑÐ°ÑÑÑÐ¸ ÑÐº Ð¾Ð´Ð¸Ð½ ÑÐ· ÑÐºÐ»Ð°Ð´Ð½Ð¸ÐºÑÐ² ÑÐ¾ÑÐ¼ÑÐ²Ð°Ð½Ð½Ñ Ð¾ÑÐ²ÑÑÐµÐ½Ð¾Ñ Ð¹ ÑÐ¾Ð·Ð²Ð¸Ð½ÐµÐ½Ð¾Ñ, ÑÐ°Ð¼Ð¾Ð´Ð¾ÑÑÐ°ÑÐ½ÑÐ¾Ñ ÑÐ²Ð¾ÑÑÐ¾Ñ Ð¾ÑÐ¾Ð±Ð¸ÑÑÐ¾ÑÑÑ, Ð¿Ð°ÑÑÑÐ¾ÑÐ° Ð£ÐºÑÐ°ÑÐ½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325" y="762000"/>
            <a:ext cx="6116638" cy="458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2538" r="4088" b="24658"/>
          <a:stretch>
            <a:fillRect/>
          </a:stretch>
        </p:blipFill>
        <p:spPr bwMode="auto">
          <a:xfrm>
            <a:off x="2270125" y="427038"/>
            <a:ext cx="8786813" cy="3611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5" name="WordArt 4"/>
          <p:cNvSpPr>
            <a:spLocks noChangeArrowheads="1" noChangeShapeType="1" noTextEdit="1"/>
          </p:cNvSpPr>
          <p:nvPr/>
        </p:nvSpPr>
        <p:spPr bwMode="auto">
          <a:xfrm>
            <a:off x="823913" y="4632325"/>
            <a:ext cx="4357687" cy="8143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329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Загадки світу пізнавати</a:t>
            </a:r>
          </a:p>
        </p:txBody>
      </p:sp>
      <p:sp>
        <p:nvSpPr>
          <p:cNvPr id="13316" name="WordArt 6"/>
          <p:cNvSpPr>
            <a:spLocks noChangeArrowheads="1" noChangeShapeType="1" noTextEdit="1"/>
          </p:cNvSpPr>
          <p:nvPr/>
        </p:nvSpPr>
        <p:spPr bwMode="auto">
          <a:xfrm>
            <a:off x="3971925" y="5548313"/>
            <a:ext cx="5080000" cy="7524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2800" kern="10" spc="-28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читач,    призначення     твоє   !</a:t>
            </a:r>
          </a:p>
        </p:txBody>
      </p:sp>
      <p:sp>
        <p:nvSpPr>
          <p:cNvPr id="13317" name="WordArt 7"/>
          <p:cNvSpPr>
            <a:spLocks noChangeArrowheads="1" noChangeShapeType="1" noTextEdit="1"/>
          </p:cNvSpPr>
          <p:nvPr/>
        </p:nvSpPr>
        <p:spPr bwMode="auto">
          <a:xfrm>
            <a:off x="7345363" y="4449763"/>
            <a:ext cx="4511675" cy="998537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169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та мудрі книги відкривати,</a:t>
            </a:r>
          </a:p>
        </p:txBody>
      </p:sp>
      <p:sp>
        <p:nvSpPr>
          <p:cNvPr id="13318" name="AutoShape 8"/>
          <p:cNvSpPr>
            <a:spLocks noChangeArrowheads="1"/>
          </p:cNvSpPr>
          <p:nvPr/>
        </p:nvSpPr>
        <p:spPr bwMode="auto">
          <a:xfrm rot="1611499">
            <a:off x="2443163" y="787400"/>
            <a:ext cx="481012" cy="342900"/>
          </a:xfrm>
          <a:prstGeom prst="star4">
            <a:avLst>
              <a:gd name="adj" fmla="val 12500"/>
            </a:avLst>
          </a:prstGeom>
          <a:solidFill>
            <a:srgbClr val="FF66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uk-UA">
              <a:latin typeface="Lucida Sans Unicode" pitchFamily="34" charset="0"/>
            </a:endParaRPr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 rot="1611499">
            <a:off x="2254250" y="1776413"/>
            <a:ext cx="825500" cy="696912"/>
          </a:xfrm>
          <a:prstGeom prst="star4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 rot="1611499">
            <a:off x="2751138" y="944563"/>
            <a:ext cx="808037" cy="1122362"/>
          </a:xfrm>
          <a:prstGeom prst="star4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 rot="1944967">
            <a:off x="10031413" y="3136900"/>
            <a:ext cx="884237" cy="860425"/>
          </a:xfrm>
          <a:prstGeom prst="star4">
            <a:avLst>
              <a:gd name="adj" fmla="val 12500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13322" name="Picture 10" descr="https://uamodna.com/assets/articles/image/a/m/c/amcqebgo/fullsize.jpg"/>
          <p:cNvPicPr>
            <a:picLocks noChangeAspect="1" noChangeArrowheads="1"/>
          </p:cNvPicPr>
          <p:nvPr/>
        </p:nvPicPr>
        <p:blipFill>
          <a:blip r:embed="rId3" r:link="rId4"/>
          <a:srcRect t="27461" b="50998"/>
          <a:stretch>
            <a:fillRect/>
          </a:stretch>
        </p:blipFill>
        <p:spPr bwMode="auto">
          <a:xfrm rot="5400000">
            <a:off x="-1531144" y="1531144"/>
            <a:ext cx="3709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 descr="https://uamodna.com/assets/articles/image/a/m/c/amcqebgo/fullsize.jpg"/>
          <p:cNvPicPr>
            <a:picLocks noChangeAspect="1" noChangeArrowheads="1"/>
          </p:cNvPicPr>
          <p:nvPr/>
        </p:nvPicPr>
        <p:blipFill>
          <a:blip r:embed="rId3" r:link="rId4"/>
          <a:srcRect t="27461" b="50998"/>
          <a:stretch>
            <a:fillRect/>
          </a:stretch>
        </p:blipFill>
        <p:spPr bwMode="auto">
          <a:xfrm rot="5400000">
            <a:off x="-1531144" y="4679157"/>
            <a:ext cx="3709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Рисунок 43"/>
          <p:cNvPicPr>
            <a:picLocks noChangeArrowheads="1"/>
          </p:cNvPicPr>
          <p:nvPr/>
        </p:nvPicPr>
        <p:blipFill>
          <a:blip r:embed="rId5"/>
          <a:srcRect l="11731" t="29576" r="17143" b="1378"/>
          <a:stretch>
            <a:fillRect/>
          </a:stretch>
        </p:blipFill>
        <p:spPr bwMode="auto">
          <a:xfrm>
            <a:off x="5256213" y="4333875"/>
            <a:ext cx="1920875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05450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84763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33825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36838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9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41438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rcRect l="41328" t="8222" r="5053" b="24667"/>
          <a:stretch>
            <a:fillRect/>
          </a:stretch>
        </p:blipFill>
        <p:spPr>
          <a:xfrm>
            <a:off x="5499100" y="731838"/>
            <a:ext cx="6327775" cy="4937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114425" y="1443038"/>
            <a:ext cx="3854450" cy="40878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За що, не знаю називають</a:t>
            </a:r>
          </a:p>
          <a:p>
            <a:pPr>
              <a:spcAft>
                <a:spcPts val="1000"/>
              </a:spcAft>
              <a:defRPr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Хатину в гаї тихим раєм:</a:t>
            </a:r>
          </a:p>
          <a:p>
            <a:pPr>
              <a:spcAft>
                <a:spcPts val="1000"/>
              </a:spcAft>
              <a:defRPr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Я в хаті мучився колись,</a:t>
            </a:r>
          </a:p>
          <a:p>
            <a:pPr>
              <a:spcAft>
                <a:spcPts val="1000"/>
              </a:spcAft>
              <a:defRPr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Мої там сльози пролились,</a:t>
            </a:r>
          </a:p>
          <a:p>
            <a:pPr>
              <a:spcAft>
                <a:spcPts val="1000"/>
              </a:spcAft>
              <a:defRPr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Найперші сльози! Я не знаю,</a:t>
            </a:r>
          </a:p>
          <a:p>
            <a:pPr>
              <a:spcAft>
                <a:spcPts val="1000"/>
              </a:spcAft>
              <a:defRPr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Чи єсть у Бога люте зло,</a:t>
            </a:r>
          </a:p>
          <a:p>
            <a:pPr>
              <a:spcAft>
                <a:spcPts val="1000"/>
              </a:spcAft>
              <a:defRPr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Щоб у тій хаті не жило?</a:t>
            </a:r>
          </a:p>
          <a:p>
            <a:pPr>
              <a:spcAft>
                <a:spcPts val="1000"/>
              </a:spcAft>
              <a:defRPr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А хату раєм називають!</a:t>
            </a:r>
          </a:p>
          <a:p>
            <a:pPr>
              <a:spcAft>
                <a:spcPts val="1000"/>
              </a:spcAft>
              <a:defRPr/>
            </a:pP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                            Т.Шевченко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05450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84763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33825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36838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41438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rcRect l="1320" t="9767" r="1922" b="11861"/>
          <a:stretch>
            <a:fillRect/>
          </a:stretch>
        </p:blipFill>
        <p:spPr>
          <a:xfrm>
            <a:off x="471488" y="0"/>
            <a:ext cx="1172051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05450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84763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33825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36838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41438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8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088" y="0"/>
            <a:ext cx="5054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027738" y="0"/>
            <a:ext cx="5881687" cy="44735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Мені тринадцятий минало.</a:t>
            </a:r>
          </a:p>
          <a:p>
            <a:r>
              <a:rPr lang="uk-UA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Я пас ягнята за селом,</a:t>
            </a:r>
          </a:p>
          <a:p>
            <a:r>
              <a:rPr lang="uk-UA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Чи то так сонечко сіяло,</a:t>
            </a:r>
          </a:p>
          <a:p>
            <a:r>
              <a:rPr lang="uk-UA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Чи так мені чого було.</a:t>
            </a:r>
          </a:p>
          <a:p>
            <a:r>
              <a:rPr lang="uk-UA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Мені так любо-любо стало</a:t>
            </a:r>
          </a:p>
          <a:p>
            <a:r>
              <a:rPr lang="uk-UA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Неначе в Бога…</a:t>
            </a:r>
          </a:p>
          <a:p>
            <a:r>
              <a:rPr lang="uk-UA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Уже покликали до паю</a:t>
            </a:r>
          </a:p>
          <a:p>
            <a:r>
              <a:rPr lang="uk-UA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А я собі у бур</a:t>
            </a:r>
            <a:r>
              <a:rPr lang="en-US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яні</a:t>
            </a:r>
          </a:p>
          <a:p>
            <a:r>
              <a:rPr lang="uk-UA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Молюся Богу… І не знаю,</a:t>
            </a:r>
          </a:p>
          <a:p>
            <a:r>
              <a:rPr lang="uk-UA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Чого маленькому мені,</a:t>
            </a:r>
          </a:p>
          <a:p>
            <a:r>
              <a:rPr lang="uk-UA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Тоді так приязно молилось,</a:t>
            </a:r>
          </a:p>
          <a:p>
            <a:r>
              <a:rPr lang="uk-UA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Чого так весело було? ...</a:t>
            </a:r>
            <a:endParaRPr lang="ru-RU" sz="2400" b="1" i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Рисунок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7585" t="30309" r="38235" b="32990"/>
          <a:stretch>
            <a:fillRect/>
          </a:stretch>
        </p:blipFill>
        <p:spPr bwMode="auto">
          <a:xfrm>
            <a:off x="5088889" y="4790440"/>
            <a:ext cx="7096761" cy="2061210"/>
          </a:xfrm>
          <a:prstGeom prst="rect">
            <a:avLst/>
          </a:prstGeom>
          <a:blipFill dpi="0" rotWithShape="1"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7585" t="30309" r="38235" b="32990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05450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84763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33825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36838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41438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00" y="0"/>
            <a:ext cx="69977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705725" y="787400"/>
            <a:ext cx="4486275" cy="607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У Санкт-Петербурзі Шевченко познайомився з учнем Академії мистецтв І. Сошенком, котрий розповів про важку долю юнака відомому художнику К. Брюллову та популярному письменнику </a:t>
            </a:r>
            <a:r>
              <a:rPr lang="uk-UA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Жуковському,  які відіграли в житті Шевченка важливу роль 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викупили його з кріпацтва(1838).</a:t>
            </a:r>
            <a:endParaRPr lang="ru-RU" sz="28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31088" y="0"/>
            <a:ext cx="4760912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cs"/>
              </a:rPr>
              <a:t>Викуп</a:t>
            </a:r>
            <a:r>
              <a:rPr lang="ru-RU" sz="4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4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cs"/>
              </a:rPr>
              <a:t>з</a:t>
            </a:r>
            <a:r>
              <a:rPr lang="ru-RU" sz="4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4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cs"/>
              </a:rPr>
              <a:t>кріпацтва</a:t>
            </a:r>
            <a:r>
              <a:rPr lang="ru-RU" sz="4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cs"/>
              </a:rPr>
              <a:t>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05450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84763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33825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36838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41438"/>
            <a:ext cx="52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b="12554"/>
          <a:stretch/>
        </p:blipFill>
        <p:spPr>
          <a:xfrm>
            <a:off x="495300" y="0"/>
            <a:ext cx="6681788" cy="3532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079901" y="5397"/>
            <a:ext cx="2539583" cy="6461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9313" y="0"/>
            <a:ext cx="245268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4763" name="Прямоугольник 9"/>
          <p:cNvSpPr>
            <a:spLocks noChangeArrowheads="1"/>
          </p:cNvSpPr>
          <p:nvPr/>
        </p:nvSpPr>
        <p:spPr bwMode="auto">
          <a:xfrm>
            <a:off x="479425" y="3632200"/>
            <a:ext cx="6797675" cy="3225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Перша невеличка збірка поетичних творів Тараса Шевченка «Кобзар», яка вийшла друком 1840 року в Петербурзі з вісьмома поезіями, стала видатною подією в культурно-літературному житті українського народу. Подібної збірки, де так правдиво було відтворене життя рідного народу, не було написано ніким із попередників Шевченка.</a:t>
            </a:r>
          </a:p>
          <a:p>
            <a:pPr algn="just"/>
            <a:endParaRPr lang="ru-RU" sz="1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естибюль">
  <a:themeElements>
    <a:clrScheme name="Вестибюль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Вестибюль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Вестибюль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естибюль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Вестибюль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Вестибюль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Вестибюль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580</TotalTime>
  <Words>341</Words>
  <Application>Microsoft Office PowerPoint</Application>
  <PresentationFormat>Довільний</PresentationFormat>
  <Paragraphs>43</Paragraphs>
  <Slides>28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28</vt:i4>
      </vt:variant>
    </vt:vector>
  </HeadingPairs>
  <TitlesOfParts>
    <vt:vector size="29" baseType="lpstr">
      <vt:lpstr>Вестибюль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</dc:creator>
  <cp:lastModifiedBy>admin</cp:lastModifiedBy>
  <cp:revision>32</cp:revision>
  <dcterms:created xsi:type="dcterms:W3CDTF">2019-02-24T11:13:58Z</dcterms:created>
  <dcterms:modified xsi:type="dcterms:W3CDTF">2019-03-05T11:38:51Z</dcterms:modified>
</cp:coreProperties>
</file>