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9" r:id="rId2"/>
    <p:sldId id="260" r:id="rId3"/>
    <p:sldId id="277" r:id="rId4"/>
    <p:sldId id="289" r:id="rId5"/>
    <p:sldId id="290" r:id="rId6"/>
    <p:sldId id="292" r:id="rId7"/>
    <p:sldId id="278" r:id="rId8"/>
    <p:sldId id="279" r:id="rId9"/>
    <p:sldId id="261" r:id="rId10"/>
    <p:sldId id="262" r:id="rId11"/>
    <p:sldId id="263" r:id="rId12"/>
    <p:sldId id="280" r:id="rId13"/>
    <p:sldId id="264" r:id="rId14"/>
    <p:sldId id="265" r:id="rId15"/>
    <p:sldId id="266" r:id="rId16"/>
    <p:sldId id="267" r:id="rId17"/>
    <p:sldId id="268" r:id="rId18"/>
    <p:sldId id="269" r:id="rId19"/>
    <p:sldId id="270" r:id="rId20"/>
    <p:sldId id="271" r:id="rId21"/>
    <p:sldId id="282" r:id="rId22"/>
    <p:sldId id="285" r:id="rId23"/>
    <p:sldId id="286" r:id="rId24"/>
    <p:sldId id="287" r:id="rId25"/>
    <p:sldId id="293" r:id="rId26"/>
    <p:sldId id="294" r:id="rId27"/>
    <p:sldId id="276" r:id="rId2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1DAD"/>
    <a:srgbClr val="9933FF"/>
    <a:srgbClr val="453A96"/>
    <a:srgbClr val="841E02"/>
    <a:srgbClr val="990000"/>
    <a:srgbClr val="39471D"/>
    <a:srgbClr val="1F2610"/>
    <a:srgbClr val="FF33CC"/>
  </p:clrMru>
</p:presentationPr>
</file>

<file path=ppt/tableStyles.xml><?xml version="1.0" encoding="utf-8"?>
<a:tblStyleLst xmlns:a="http://schemas.openxmlformats.org/drawingml/2006/main" def="{5C22544A-7EE6-4342-B048-85BDC9FD1C3A}">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582A67-6E17-461F-BB22-B86B72D02CE5}" type="datetimeFigureOut">
              <a:rPr lang="ru-RU" smtClean="0"/>
              <a:pPr/>
              <a:t>07.12.2017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3CAB1-8DB1-4156-BB11-09F84B2061A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p:spPr>
      </p:sp>
      <p:sp>
        <p:nvSpPr>
          <p:cNvPr id="235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altLang="uk-UA" smtClean="0"/>
          </a:p>
        </p:txBody>
      </p:sp>
      <p:sp>
        <p:nvSpPr>
          <p:cNvPr id="23556" name="Номер слайда 3"/>
          <p:cNvSpPr>
            <a:spLocks noGrp="1"/>
          </p:cNvSpPr>
          <p:nvPr>
            <p:ph type="sldNum" sz="quarter" idx="5"/>
          </p:nvPr>
        </p:nvSpPr>
        <p:spPr bwMode="auto">
          <a:noFill/>
          <a:ln>
            <a:miter lim="800000"/>
            <a:headEnd/>
            <a:tailEnd/>
          </a:ln>
        </p:spPr>
        <p:txBody>
          <a:bodyPr/>
          <a:lstStyle/>
          <a:p>
            <a:fld id="{A31E8519-92C1-4948-BC0F-03236B54D12F}" type="slidenum">
              <a:rPr lang="ru-RU" altLang="uk-UA"/>
              <a:pPr/>
              <a:t>1</a:t>
            </a:fld>
            <a:endParaRPr lang="ru-RU" altLang="uk-UA"/>
          </a:p>
        </p:txBody>
      </p:sp>
      <p:sp>
        <p:nvSpPr>
          <p:cNvPr id="23557" name="Нижний колонтитул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uk-UA" altLang="uk-U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951B554C-D0EB-4087-80A0-9234BCCD0330}" type="datetime1">
              <a:rPr lang="ru-RU" smtClean="0"/>
              <a:pPr>
                <a:defRPr/>
              </a:pPr>
              <a:t>07.12.2017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BF7A747-1B53-4B3F-B8D2-D8AB0E12814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51D1252-5E6A-4FC5-8D42-07B4F31BE7F8}" type="datetime1">
              <a:rPr lang="ru-RU" smtClean="0"/>
              <a:pPr>
                <a:defRPr/>
              </a:pPr>
              <a:t>07.12.2017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B22E6F0-797A-404D-B2F0-96032D2C16E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79B3E19-B8AE-46AB-9859-87B8FDFFD885}" type="datetime1">
              <a:rPr lang="ru-RU" smtClean="0"/>
              <a:pPr>
                <a:defRPr/>
              </a:pPr>
              <a:t>07.12.2017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18664C-3B03-4311-A452-8E87A1DF2E3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a:prstGeom prst="rect">
            <a:avLst/>
          </a:prstGeom>
        </p:spPr>
        <p:txBody>
          <a:bodyPr/>
          <a:lstStyle/>
          <a:p>
            <a:r>
              <a:rPr lang="ru-RU" dirty="0" smtClean="0"/>
              <a:t>Образец заголовка</a:t>
            </a:r>
            <a:endParaRPr lang="ru-RU" dirty="0"/>
          </a:p>
        </p:txBody>
      </p:sp>
      <p:sp>
        <p:nvSpPr>
          <p:cNvPr id="3" name="Дата 3"/>
          <p:cNvSpPr>
            <a:spLocks noGrp="1"/>
          </p:cNvSpPr>
          <p:nvPr>
            <p:ph type="dt" sz="half" idx="10"/>
          </p:nvPr>
        </p:nvSpPr>
        <p:spPr>
          <a:xfrm>
            <a:off x="457200" y="6356350"/>
            <a:ext cx="2133600" cy="365125"/>
          </a:xfrm>
          <a:prstGeom prst="rect">
            <a:avLst/>
          </a:prstGeom>
        </p:spPr>
        <p:txBody>
          <a:bodyPr/>
          <a:lstStyle>
            <a:lvl1pPr eaLnBrk="1" hangingPunct="1">
              <a:defRPr>
                <a:latin typeface="Arial" panose="020B0604020202020204" pitchFamily="34" charset="0"/>
                <a:cs typeface="Arial" panose="020B0604020202020204" pitchFamily="34" charset="0"/>
              </a:defRPr>
            </a:lvl1pPr>
          </a:lstStyle>
          <a:p>
            <a:pPr>
              <a:defRPr/>
            </a:pPr>
            <a:fld id="{7BBF6DF9-6D87-4458-9AC8-3097FF02C3AA}" type="datetime1">
              <a:rPr lang="ru-RU" smtClean="0"/>
              <a:pPr>
                <a:defRPr/>
              </a:pPr>
              <a:t>07.12.2017</a:t>
            </a:fld>
            <a:endParaRPr lang="ru-RU"/>
          </a:p>
        </p:txBody>
      </p:sp>
      <p:sp>
        <p:nvSpPr>
          <p:cNvPr id="4" name="Нижний колонтитул 4"/>
          <p:cNvSpPr>
            <a:spLocks noGrp="1"/>
          </p:cNvSpPr>
          <p:nvPr>
            <p:ph type="ftr" sz="quarter" idx="11"/>
          </p:nvPr>
        </p:nvSpPr>
        <p:spPr>
          <a:xfrm>
            <a:off x="3124200" y="6356350"/>
            <a:ext cx="2895600" cy="365125"/>
          </a:xfrm>
          <a:prstGeom prst="rect">
            <a:avLst/>
          </a:prstGeom>
        </p:spPr>
        <p:txBody>
          <a:bodyPr/>
          <a:lstStyle>
            <a:lvl1pPr eaLnBrk="1" hangingPunct="1">
              <a:defRPr>
                <a:latin typeface="Arial" panose="020B0604020202020204" pitchFamily="34" charset="0"/>
                <a:cs typeface="Arial" panose="020B0604020202020204" pitchFamily="34" charset="0"/>
              </a:defRPr>
            </a:lvl1pPr>
          </a:lstStyle>
          <a:p>
            <a:pPr>
              <a:defRPr/>
            </a:pPr>
            <a:endParaRPr lang="ru-RU"/>
          </a:p>
        </p:txBody>
      </p:sp>
      <p:sp>
        <p:nvSpPr>
          <p:cNvPr id="5" name="Номер слайда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98CF1F43-405A-4B94-8D11-1F4D1ACECD32}" type="slidenum">
              <a:rPr lang="ru-RU" altLang="uk-UA"/>
              <a:pPr>
                <a:defRPr/>
              </a:pPr>
              <a:t>‹#›</a:t>
            </a:fld>
            <a:endParaRPr lang="ru-RU" alt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Заголовок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5596" y="296652"/>
            <a:ext cx="7920000" cy="900113"/>
          </a:xfrm>
          <a:prstGeom prst="rect">
            <a:avLst/>
          </a:prstGeom>
        </p:spPr>
        <p:txBody>
          <a:bodyPr/>
          <a:lstStyle>
            <a:lvl1pPr>
              <a:defRPr sz="6000" b="0" baseline="0">
                <a:solidFill>
                  <a:schemeClr val="bg2">
                    <a:lumMod val="25000"/>
                  </a:schemeClr>
                </a:solidFill>
                <a:latin typeface="Cassandra" pitchFamily="66" charset="0"/>
              </a:defRPr>
            </a:lvl1pPr>
          </a:lstStyle>
          <a:p>
            <a:r>
              <a:rPr lang="ru-RU" dirty="0" smtClean="0"/>
              <a:t>Образец заголовка</a:t>
            </a:r>
            <a:endParaRPr lang="ru-RU" dirty="0"/>
          </a:p>
        </p:txBody>
      </p:sp>
      <p:sp>
        <p:nvSpPr>
          <p:cNvPr id="5" name="Текст 4"/>
          <p:cNvSpPr>
            <a:spLocks noGrp="1"/>
          </p:cNvSpPr>
          <p:nvPr>
            <p:ph type="body" sz="quarter" idx="10"/>
          </p:nvPr>
        </p:nvSpPr>
        <p:spPr>
          <a:xfrm>
            <a:off x="935596" y="1593342"/>
            <a:ext cx="7920000" cy="4248000"/>
          </a:xfrm>
          <a:prstGeom prst="rect">
            <a:avLst/>
          </a:prstGeom>
        </p:spPr>
        <p:txBody>
          <a:bodyPr/>
          <a:lstStyle>
            <a:lvl1pPr marL="0" indent="0">
              <a:buNone/>
              <a:defRPr>
                <a:solidFill>
                  <a:schemeClr val="bg2">
                    <a:lumMod val="25000"/>
                  </a:schemeClr>
                </a:solidFill>
                <a:latin typeface="+mj-lt"/>
              </a:defRPr>
            </a:lvl1pPr>
            <a:lvl2pPr marL="108000" indent="0">
              <a:buNone/>
              <a:defRPr/>
            </a:lvl2pPr>
            <a:lvl3pPr marL="108000" indent="0">
              <a:buNone/>
              <a:defRPr/>
            </a:lvl3pPr>
          </a:lstStyle>
          <a:p>
            <a:pPr lvl="0"/>
            <a:r>
              <a:rPr lang="ru-RU" dirty="0" smtClean="0"/>
              <a:t>Образец текста</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0EE09C4-8457-4EE9-BA39-5F9911590DDA}" type="datetime1">
              <a:rPr lang="ru-RU" smtClean="0"/>
              <a:pPr>
                <a:defRPr/>
              </a:pPr>
              <a:t>07.12.2017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087BA6C-DE82-4922-A007-5CB817EE4E2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1B957C5-F3ED-46A8-BDE6-A7545DF63600}" type="datetime1">
              <a:rPr lang="ru-RU" smtClean="0"/>
              <a:pPr>
                <a:defRPr/>
              </a:pPr>
              <a:t>07.12.2017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CBFCBB-F7D8-4AD9-B5F9-93687358CA6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E89292D-8830-4563-88E7-E3CAE600D9AF}" type="datetime1">
              <a:rPr lang="ru-RU" smtClean="0"/>
              <a:pPr>
                <a:defRPr/>
              </a:pPr>
              <a:t>07.12.2017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9217202-91A5-4841-8837-12B3422A9C1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97692F3-C456-41AD-A3E0-4B49E3D4B835}" type="datetime1">
              <a:rPr lang="ru-RU" smtClean="0"/>
              <a:pPr>
                <a:defRPr/>
              </a:pPr>
              <a:t>07.12.2017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9F140D1-42AB-456C-B3EB-2E58162D29C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D62F20B-0162-4983-AB8F-2D50184C0570}" type="datetime1">
              <a:rPr lang="ru-RU" smtClean="0"/>
              <a:pPr>
                <a:defRPr/>
              </a:pPr>
              <a:t>07.12.2017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7C4C3DF-49FF-4AA4-A1AB-8615103FAEC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D3D028C-BA0B-42C7-95C5-E18AA5B914C6}" type="datetime1">
              <a:rPr lang="ru-RU" smtClean="0"/>
              <a:pPr>
                <a:defRPr/>
              </a:pPr>
              <a:t>07.12.2017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1B0E188-B191-46AC-99B7-5113417AE6A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D07ABB2-1E84-418D-BC59-F9CA90310565}" type="datetime1">
              <a:rPr lang="ru-RU" smtClean="0"/>
              <a:pPr>
                <a:defRPr/>
              </a:pPr>
              <a:t>07.12.2017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ED8319C-EFFD-43A6-A723-9E31BBA50F6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A132DA5-3A6A-45B8-9383-A4B1599E6544}" type="datetime1">
              <a:rPr lang="ru-RU" smtClean="0"/>
              <a:pPr>
                <a:defRPr/>
              </a:pPr>
              <a:t>07.12.2017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7C51498-F984-481A-8E8C-4DDFA9BC918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1CFF5E9-9C23-4FB8-B909-CA423389658B}" type="datetime1">
              <a:rPr lang="ru-RU" smtClean="0"/>
              <a:pPr>
                <a:defRPr/>
              </a:pPr>
              <a:t>07.12.2017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0367045-F3FF-479C-AFC6-C8ADE924BC10}" type="slidenum">
              <a:rPr lang="ru-RU"/>
              <a:pPr>
                <a:defRPr/>
              </a:pPr>
              <a:t>‹#›</a:t>
            </a:fld>
            <a:endParaRPr lang="ru-RU"/>
          </a:p>
        </p:txBody>
      </p:sp>
      <p:sp>
        <p:nvSpPr>
          <p:cNvPr id="11" name="Прямоугольный треугольник 10"/>
          <p:cNvSpPr/>
          <p:nvPr userDrawn="1"/>
        </p:nvSpPr>
        <p:spPr>
          <a:xfrm flipV="1">
            <a:off x="0" y="0"/>
            <a:ext cx="9144000" cy="1071546"/>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ый треугольник 11"/>
          <p:cNvSpPr/>
          <p:nvPr userDrawn="1"/>
        </p:nvSpPr>
        <p:spPr>
          <a:xfrm flipV="1">
            <a:off x="0" y="0"/>
            <a:ext cx="1214414" cy="6858000"/>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олилиния 14"/>
          <p:cNvSpPr/>
          <p:nvPr userDrawn="1"/>
        </p:nvSpPr>
        <p:spPr>
          <a:xfrm>
            <a:off x="0" y="0"/>
            <a:ext cx="1214414" cy="1071546"/>
          </a:xfrm>
          <a:custGeom>
            <a:avLst/>
            <a:gdLst>
              <a:gd name="connsiteX0" fmla="*/ 0 w 1071538"/>
              <a:gd name="connsiteY0" fmla="*/ 0 h 928670"/>
              <a:gd name="connsiteX1" fmla="*/ 1071538 w 1071538"/>
              <a:gd name="connsiteY1" fmla="*/ 0 h 928670"/>
              <a:gd name="connsiteX2" fmla="*/ 1071538 w 1071538"/>
              <a:gd name="connsiteY2" fmla="*/ 928670 h 928670"/>
              <a:gd name="connsiteX3" fmla="*/ 0 w 1071538"/>
              <a:gd name="connsiteY3" fmla="*/ 928670 h 928670"/>
              <a:gd name="connsiteX4" fmla="*/ 0 w 1071538"/>
              <a:gd name="connsiteY4" fmla="*/ 0 h 928670"/>
              <a:gd name="connsiteX0" fmla="*/ 0 w 1214414"/>
              <a:gd name="connsiteY0" fmla="*/ 0 h 928670"/>
              <a:gd name="connsiteX1" fmla="*/ 1214414 w 1214414"/>
              <a:gd name="connsiteY1" fmla="*/ 0 h 928670"/>
              <a:gd name="connsiteX2" fmla="*/ 1071538 w 1214414"/>
              <a:gd name="connsiteY2" fmla="*/ 928670 h 928670"/>
              <a:gd name="connsiteX3" fmla="*/ 0 w 1214414"/>
              <a:gd name="connsiteY3" fmla="*/ 928670 h 928670"/>
              <a:gd name="connsiteX4" fmla="*/ 0 w 1214414"/>
              <a:gd name="connsiteY4" fmla="*/ 0 h 928670"/>
              <a:gd name="connsiteX0" fmla="*/ 0 w 1214414"/>
              <a:gd name="connsiteY0" fmla="*/ 0 h 1071546"/>
              <a:gd name="connsiteX1" fmla="*/ 1214414 w 1214414"/>
              <a:gd name="connsiteY1" fmla="*/ 0 h 1071546"/>
              <a:gd name="connsiteX2" fmla="*/ 1071538 w 1214414"/>
              <a:gd name="connsiteY2" fmla="*/ 928670 h 1071546"/>
              <a:gd name="connsiteX3" fmla="*/ 0 w 1214414"/>
              <a:gd name="connsiteY3" fmla="*/ 1071546 h 1071546"/>
              <a:gd name="connsiteX4" fmla="*/ 0 w 1214414"/>
              <a:gd name="connsiteY4" fmla="*/ 0 h 1071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414" h="1071546">
                <a:moveTo>
                  <a:pt x="0" y="0"/>
                </a:moveTo>
                <a:lnTo>
                  <a:pt x="1214414" y="0"/>
                </a:lnTo>
                <a:lnTo>
                  <a:pt x="1071538" y="928670"/>
                </a:lnTo>
                <a:lnTo>
                  <a:pt x="0" y="1071546"/>
                </a:lnTo>
                <a:lnTo>
                  <a:pt x="0" y="0"/>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Rectangle 1"/>
          <p:cNvSpPr>
            <a:spLocks noChangeArrowheads="1"/>
          </p:cNvSpPr>
          <p:nvPr userDrawn="1"/>
        </p:nvSpPr>
        <p:spPr bwMode="auto">
          <a:xfrm>
            <a:off x="0" y="6673334"/>
            <a:ext cx="1095172" cy="18466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dirty="0" smtClean="0">
                <a:ln>
                  <a:noFill/>
                </a:ln>
                <a:solidFill>
                  <a:schemeClr val="accent2">
                    <a:lumMod val="60000"/>
                    <a:lumOff val="40000"/>
                  </a:schemeClr>
                </a:solidFill>
                <a:effectLst/>
                <a:latin typeface="Times New Roman" pitchFamily="18" charset="0"/>
                <a:ea typeface="Calibri" pitchFamily="34" charset="0"/>
                <a:cs typeface="Times New Roman" pitchFamily="18" charset="0"/>
              </a:rPr>
              <a:t>© Фокина Лидия Петровна </a:t>
            </a:r>
            <a:endParaRPr kumimoji="0" lang="ru-RU" sz="600" b="0" i="0" u="none" strike="noStrike" cap="none" normalizeH="0" baseline="0" dirty="0" smtClean="0">
              <a:ln>
                <a:noFill/>
              </a:ln>
              <a:solidFill>
                <a:schemeClr val="accent2">
                  <a:lumMod val="60000"/>
                  <a:lumOff val="40000"/>
                </a:schemeClr>
              </a:solidFill>
              <a:effectLst/>
              <a:latin typeface="Arial" pitchFamily="34" charset="0"/>
              <a:cs typeface="Arial" pitchFamily="34" charset="0"/>
            </a:endParaRPr>
          </a:p>
        </p:txBody>
      </p:sp>
      <p:grpSp>
        <p:nvGrpSpPr>
          <p:cNvPr id="14" name="Группа 13"/>
          <p:cNvGrpSpPr/>
          <p:nvPr userDrawn="1"/>
        </p:nvGrpSpPr>
        <p:grpSpPr>
          <a:xfrm>
            <a:off x="214282" y="214290"/>
            <a:ext cx="571504" cy="571504"/>
            <a:chOff x="571472" y="3929066"/>
            <a:chExt cx="785818" cy="785818"/>
          </a:xfrm>
        </p:grpSpPr>
        <p:sp>
          <p:nvSpPr>
            <p:cNvPr id="17" name="Овал 16"/>
            <p:cNvSpPr/>
            <p:nvPr/>
          </p:nvSpPr>
          <p:spPr>
            <a:xfrm>
              <a:off x="571472" y="3929066"/>
              <a:ext cx="785818" cy="785818"/>
            </a:xfrm>
            <a:prstGeom prst="ellipse">
              <a:avLst/>
            </a:prstGeom>
            <a:solidFill>
              <a:schemeClr val="accent2">
                <a:lumMod val="60000"/>
                <a:lumOff val="40000"/>
              </a:schemeClr>
            </a:solidFill>
            <a:ln>
              <a:solidFill>
                <a:srgbClr val="C00000"/>
              </a:solidFill>
            </a:ln>
            <a:effectLst>
              <a:outerShdw blurRad="44450" dist="27940" dir="5400000" algn="ctr">
                <a:srgbClr val="000000">
                  <a:alpha val="32000"/>
                </a:srgb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714348" y="4071942"/>
              <a:ext cx="500066" cy="500066"/>
            </a:xfrm>
            <a:prstGeom prst="ellipse">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115616" y="1052736"/>
            <a:ext cx="7812868" cy="4339650"/>
          </a:xfrm>
          <a:prstGeom prst="rect">
            <a:avLst/>
          </a:prstGeom>
          <a:noFill/>
          <a:ln>
            <a:noFill/>
          </a:ln>
        </p:spPr>
        <p:txBody>
          <a:bodyPr wrap="square">
            <a:spAutoFit/>
            <a:scene3d>
              <a:camera prst="orthographicFront"/>
              <a:lightRig rig="threePt" dir="t"/>
            </a:scene3d>
            <a:sp3d extrusionH="57150">
              <a:bevelT w="50800" h="38100" prst="riblet"/>
            </a:sp3d>
          </a:bodyPr>
          <a:lstStyle/>
          <a:p>
            <a:pPr algn="ctr" eaLnBrk="1" fontAlgn="auto" hangingPunct="1">
              <a:spcBef>
                <a:spcPts val="0"/>
              </a:spcBef>
              <a:spcAft>
                <a:spcPts val="0"/>
              </a:spcAft>
              <a:defRPr/>
            </a:pPr>
            <a:r>
              <a:rPr lang="ru-RU" sz="4800" b="1" dirty="0">
                <a:ln w="10541" cmpd="sng">
                  <a:solidFill>
                    <a:srgbClr val="7D7D7D">
                      <a:tint val="100000"/>
                      <a:shade val="100000"/>
                      <a:satMod val="110000"/>
                    </a:srgbClr>
                  </a:solidFill>
                  <a:prstDash val="solid"/>
                </a:ln>
                <a:solidFill>
                  <a:srgbClr val="002060"/>
                </a:solidFill>
                <a:latin typeface="Georgia" pitchFamily="18" charset="0"/>
                <a:cs typeface="+mn-cs"/>
              </a:rPr>
              <a:t>  </a:t>
            </a:r>
          </a:p>
          <a:p>
            <a:pPr algn="ctr" eaLnBrk="1" fontAlgn="auto" hangingPunct="1">
              <a:lnSpc>
                <a:spcPct val="150000"/>
              </a:lnSpc>
              <a:spcBef>
                <a:spcPts val="0"/>
              </a:spcBef>
              <a:spcAft>
                <a:spcPts val="0"/>
              </a:spcAft>
              <a:defRPr/>
            </a:pPr>
            <a:r>
              <a:rPr lang="ru-RU" sz="4800" b="1" dirty="0">
                <a:ln w="10541" cmpd="sng">
                  <a:solidFill>
                    <a:srgbClr val="7D7D7D">
                      <a:tint val="100000"/>
                      <a:shade val="100000"/>
                      <a:satMod val="110000"/>
                    </a:srgbClr>
                  </a:solidFill>
                  <a:prstDash val="solid"/>
                </a:ln>
                <a:solidFill>
                  <a:srgbClr val="002060"/>
                </a:solidFill>
                <a:latin typeface="Georgia" pitchFamily="18" charset="0"/>
                <a:cs typeface="+mn-cs"/>
              </a:rPr>
              <a:t> </a:t>
            </a:r>
            <a:r>
              <a:rPr lang="uk-UA" sz="4800" b="1" dirty="0">
                <a:solidFill>
                  <a:srgbClr val="000066"/>
                </a:solidFill>
                <a:latin typeface="Georgia" pitchFamily="18" charset="0"/>
              </a:rPr>
              <a:t> </a:t>
            </a:r>
            <a:endParaRPr lang="uk-UA" sz="4800" b="1" dirty="0" smtClean="0">
              <a:solidFill>
                <a:srgbClr val="000066"/>
              </a:solidFill>
              <a:latin typeface="Georgia" pitchFamily="18" charset="0"/>
            </a:endParaRPr>
          </a:p>
          <a:p>
            <a:pPr algn="ctr" eaLnBrk="1" fontAlgn="auto" hangingPunct="1">
              <a:lnSpc>
                <a:spcPct val="150000"/>
              </a:lnSpc>
              <a:spcBef>
                <a:spcPts val="0"/>
              </a:spcBef>
              <a:spcAft>
                <a:spcPts val="0"/>
              </a:spcAft>
              <a:defRPr/>
            </a:pPr>
            <a:endParaRPr lang="uk-UA" sz="2800" b="1" dirty="0">
              <a:solidFill>
                <a:srgbClr val="07044C"/>
              </a:solidFill>
              <a:latin typeface="Georgia" pitchFamily="18" charset="0"/>
            </a:endParaRPr>
          </a:p>
          <a:p>
            <a:pPr algn="ctr" eaLnBrk="1" fontAlgn="auto" hangingPunct="1">
              <a:lnSpc>
                <a:spcPct val="150000"/>
              </a:lnSpc>
              <a:spcBef>
                <a:spcPts val="0"/>
              </a:spcBef>
              <a:spcAft>
                <a:spcPts val="0"/>
              </a:spcAft>
              <a:defRPr/>
            </a:pPr>
            <a:endParaRPr lang="uk-UA" sz="2800" b="1" dirty="0">
              <a:solidFill>
                <a:srgbClr val="000066"/>
              </a:solidFill>
              <a:latin typeface="Georgia" pitchFamily="18" charset="0"/>
            </a:endParaRPr>
          </a:p>
          <a:p>
            <a:pPr algn="ctr" eaLnBrk="1" fontAlgn="auto" hangingPunct="1">
              <a:lnSpc>
                <a:spcPct val="150000"/>
              </a:lnSpc>
              <a:spcBef>
                <a:spcPts val="0"/>
              </a:spcBef>
              <a:spcAft>
                <a:spcPts val="0"/>
              </a:spcAft>
              <a:defRPr/>
            </a:pPr>
            <a:endParaRPr lang="ru-RU" sz="4800" b="1" dirty="0">
              <a:ln w="10541" cmpd="sng">
                <a:solidFill>
                  <a:srgbClr val="7D7D7D">
                    <a:tint val="100000"/>
                    <a:shade val="100000"/>
                    <a:satMod val="110000"/>
                  </a:srgbClr>
                </a:solidFill>
                <a:prstDash val="solid"/>
              </a:ln>
              <a:solidFill>
                <a:srgbClr val="002060"/>
              </a:solidFill>
              <a:latin typeface="Georgia" pitchFamily="18" charset="0"/>
              <a:cs typeface="+mn-cs"/>
            </a:endParaRPr>
          </a:p>
        </p:txBody>
      </p:sp>
      <p:sp>
        <p:nvSpPr>
          <p:cNvPr id="4" name="Подзаголовок 3"/>
          <p:cNvSpPr>
            <a:spLocks noGrp="1"/>
          </p:cNvSpPr>
          <p:nvPr>
            <p:ph type="subTitle" idx="1"/>
          </p:nvPr>
        </p:nvSpPr>
        <p:spPr>
          <a:xfrm>
            <a:off x="683568" y="1052736"/>
            <a:ext cx="7992888" cy="4752528"/>
          </a:xfrm>
        </p:spPr>
        <p:txBody>
          <a:bodyPr/>
          <a:lstStyle/>
          <a:p>
            <a:pPr eaLnBrk="1" fontAlgn="auto" hangingPunct="1">
              <a:lnSpc>
                <a:spcPct val="150000"/>
              </a:lnSpc>
              <a:spcBef>
                <a:spcPts val="0"/>
              </a:spcBef>
              <a:spcAft>
                <a:spcPts val="0"/>
              </a:spcAft>
              <a:defRPr/>
            </a:pPr>
            <a:r>
              <a:rPr lang="uk-UA" sz="3000" b="1" dirty="0" smtClean="0">
                <a:solidFill>
                  <a:srgbClr val="381DAD"/>
                </a:solidFill>
                <a:latin typeface="Arial Black" pitchFamily="34" charset="0"/>
              </a:rPr>
              <a:t>ЗВІТ </a:t>
            </a:r>
          </a:p>
          <a:p>
            <a:pPr eaLnBrk="1" fontAlgn="auto" hangingPunct="1">
              <a:lnSpc>
                <a:spcPct val="150000"/>
              </a:lnSpc>
              <a:spcBef>
                <a:spcPts val="0"/>
              </a:spcBef>
              <a:spcAft>
                <a:spcPts val="0"/>
              </a:spcAft>
              <a:defRPr/>
            </a:pPr>
            <a:r>
              <a:rPr lang="uk-UA" sz="3000" b="1" dirty="0" smtClean="0">
                <a:solidFill>
                  <a:srgbClr val="381DAD"/>
                </a:solidFill>
                <a:latin typeface="Arial Black" pitchFamily="34" charset="0"/>
              </a:rPr>
              <a:t>РАДИ  ШКОЛИ  ТА АДМІНІСТРАЦІЇ</a:t>
            </a:r>
          </a:p>
          <a:p>
            <a:pPr eaLnBrk="1" hangingPunct="1">
              <a:lnSpc>
                <a:spcPct val="150000"/>
              </a:lnSpc>
              <a:defRPr/>
            </a:pPr>
            <a:r>
              <a:rPr lang="uk-UA" sz="3000" b="1" dirty="0" smtClean="0">
                <a:solidFill>
                  <a:srgbClr val="381DAD"/>
                </a:solidFill>
                <a:latin typeface="Arial Black" pitchFamily="34" charset="0"/>
                <a:ea typeface="Arial Unicode MS" pitchFamily="34" charset="-128"/>
                <a:cs typeface="Arial" panose="020B0604020202020204" pitchFamily="34" charset="0"/>
              </a:rPr>
              <a:t>ОПОРНОГО    НАВЧАЛЬНОГО ЗАКЛАДУ - </a:t>
            </a:r>
            <a:br>
              <a:rPr lang="uk-UA" sz="3000" b="1" dirty="0" smtClean="0">
                <a:solidFill>
                  <a:srgbClr val="381DAD"/>
                </a:solidFill>
                <a:latin typeface="Arial Black" pitchFamily="34" charset="0"/>
                <a:ea typeface="Arial Unicode MS" pitchFamily="34" charset="-128"/>
                <a:cs typeface="Arial" panose="020B0604020202020204" pitchFamily="34" charset="0"/>
              </a:rPr>
            </a:br>
            <a:r>
              <a:rPr lang="uk-UA" sz="3000" b="1" dirty="0" smtClean="0">
                <a:solidFill>
                  <a:srgbClr val="381DAD"/>
                </a:solidFill>
                <a:latin typeface="Arial Black" pitchFamily="34" charset="0"/>
                <a:ea typeface="Arial Unicode MS" pitchFamily="34" charset="-128"/>
                <a:cs typeface="Arial" panose="020B0604020202020204" pitchFamily="34" charset="0"/>
              </a:rPr>
              <a:t>БІЛОВОДСЬКА ЗАГАЛЬНООСВІТНЯ  ШКОЛА І –ІІІ СТУПЕНІВ </a:t>
            </a:r>
          </a:p>
          <a:p>
            <a:pPr eaLnBrk="1" hangingPunct="1">
              <a:lnSpc>
                <a:spcPct val="150000"/>
              </a:lnSpc>
              <a:defRPr/>
            </a:pPr>
            <a:r>
              <a:rPr lang="uk-UA" sz="3000" b="1" dirty="0" smtClean="0">
                <a:solidFill>
                  <a:srgbClr val="381DAD"/>
                </a:solidFill>
                <a:latin typeface="Arial Black" pitchFamily="34" charset="0"/>
                <a:ea typeface="Arial Unicode MS" pitchFamily="34" charset="-128"/>
                <a:cs typeface="Arial" panose="020B0604020202020204" pitchFamily="34" charset="0"/>
              </a:rPr>
              <a:t>16.11.2017 Р.</a:t>
            </a:r>
          </a:p>
          <a:p>
            <a:pPr eaLnBrk="1" fontAlgn="auto" hangingPunct="1">
              <a:lnSpc>
                <a:spcPct val="150000"/>
              </a:lnSpc>
              <a:spcBef>
                <a:spcPts val="0"/>
              </a:spcBef>
              <a:spcAft>
                <a:spcPts val="0"/>
              </a:spcAft>
              <a:defRPr/>
            </a:pPr>
            <a:r>
              <a:rPr lang="uk-UA" b="1" dirty="0" smtClean="0">
                <a:solidFill>
                  <a:srgbClr val="07044C"/>
                </a:solidFill>
                <a:latin typeface="Georgia" pitchFamily="18" charset="0"/>
              </a:rPr>
              <a:t/>
            </a:r>
            <a:br>
              <a:rPr lang="uk-UA" b="1" dirty="0" smtClean="0">
                <a:solidFill>
                  <a:srgbClr val="07044C"/>
                </a:solidFill>
                <a:latin typeface="Georgia" pitchFamily="18" charset="0"/>
              </a:rPr>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539750" y="2205038"/>
            <a:ext cx="8229600" cy="1143000"/>
          </a:xfrm>
          <a:noFill/>
        </p:spPr>
        <p:txBody>
          <a:bodyPr lIns="92075" tIns="46038" rIns="92075" bIns="46038"/>
          <a:lstStyle/>
          <a:p>
            <a:pPr marL="342900" indent="-342900" eaLnBrk="1" hangingPunct="1">
              <a:spcBef>
                <a:spcPct val="20000"/>
              </a:spcBef>
              <a:buClr>
                <a:schemeClr val="hlink"/>
              </a:buClr>
              <a:buFont typeface="Wingdings" pitchFamily="2" charset="2"/>
              <a:buNone/>
            </a:pPr>
            <a:r>
              <a:rPr lang="uk-UA" altLang="uk-UA" sz="3500" b="1" dirty="0" smtClean="0">
                <a:solidFill>
                  <a:srgbClr val="000066"/>
                </a:solidFill>
                <a:latin typeface="Arial Black" pitchFamily="34" charset="0"/>
                <a:cs typeface="Arial" charset="0"/>
              </a:rPr>
              <a:t/>
            </a:r>
            <a:br>
              <a:rPr lang="uk-UA" altLang="uk-UA" sz="3500" b="1" dirty="0" smtClean="0">
                <a:solidFill>
                  <a:srgbClr val="000066"/>
                </a:solidFill>
                <a:latin typeface="Arial Black" pitchFamily="34" charset="0"/>
                <a:cs typeface="Arial" charset="0"/>
              </a:rPr>
            </a:br>
            <a:r>
              <a:rPr lang="uk-UA" altLang="uk-UA" sz="4500" b="1" dirty="0" smtClean="0">
                <a:solidFill>
                  <a:srgbClr val="000066"/>
                </a:solidFill>
                <a:latin typeface="Arial Black" pitchFamily="34" charset="0"/>
                <a:cs typeface="Arial" charset="0"/>
              </a:rPr>
              <a:t>2. Створення умов для рівного доступу всіх учнів до якісної освіти.</a:t>
            </a:r>
            <a:r>
              <a:rPr lang="ru-RU" altLang="uk-UA" sz="4000" b="1" dirty="0" smtClean="0">
                <a:latin typeface="Arial Black" pitchFamily="34" charset="0"/>
                <a:cs typeface="Arial" charset="0"/>
              </a:rPr>
              <a:t> </a:t>
            </a:r>
          </a:p>
        </p:txBody>
      </p:sp>
      <p:sp>
        <p:nvSpPr>
          <p:cNvPr id="7171" name="Місце для номера слайда 1"/>
          <p:cNvSpPr>
            <a:spLocks noGrp="1"/>
          </p:cNvSpPr>
          <p:nvPr>
            <p:ph type="sldNum" sz="quarter" idx="12"/>
          </p:nvPr>
        </p:nvSpPr>
        <p:spPr bwMode="auto">
          <a:noFill/>
          <a:ln>
            <a:miter lim="800000"/>
            <a:headEnd/>
            <a:tailEnd/>
          </a:ln>
        </p:spPr>
        <p:txBody>
          <a:bodyPr/>
          <a:lstStyle/>
          <a:p>
            <a:fld id="{5F07321E-F915-44FB-A2F8-9CA54941253A}" type="slidenum">
              <a:rPr lang="ru-RU" altLang="uk-UA"/>
              <a:pPr/>
              <a:t>10</a:t>
            </a:fld>
            <a:endParaRPr lang="ru-RU" altLang="uk-U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a:xfrm>
            <a:off x="900113" y="1773238"/>
            <a:ext cx="7724775" cy="3455987"/>
          </a:xfrm>
        </p:spPr>
        <p:txBody>
          <a:bodyPr/>
          <a:lstStyle/>
          <a:p>
            <a:pPr eaLnBrk="1" hangingPunct="1"/>
            <a:r>
              <a:rPr lang="uk-UA" altLang="uk-UA" sz="3600" dirty="0" smtClean="0">
                <a:solidFill>
                  <a:srgbClr val="000066"/>
                </a:solidFill>
                <a:latin typeface="Arial Black" pitchFamily="34" charset="0"/>
                <a:cs typeface="Arial" charset="0"/>
              </a:rPr>
              <a:t>3. Організація  освітнього процесу  завжди була, є і буде в постійному полі зору Ради  школи, як основа діяльності навчального закладу.</a:t>
            </a:r>
            <a:r>
              <a:rPr lang="ru-RU" altLang="uk-UA" sz="3600" dirty="0" smtClean="0">
                <a:solidFill>
                  <a:srgbClr val="000066"/>
                </a:solidFill>
                <a:latin typeface="Arial Black" pitchFamily="34" charset="0"/>
                <a:cs typeface="Arial" charset="0"/>
              </a:rPr>
              <a:t> </a:t>
            </a:r>
            <a:br>
              <a:rPr lang="ru-RU" altLang="uk-UA" sz="3600" dirty="0" smtClean="0">
                <a:solidFill>
                  <a:srgbClr val="000066"/>
                </a:solidFill>
                <a:latin typeface="Arial Black" pitchFamily="34" charset="0"/>
                <a:cs typeface="Arial" charset="0"/>
              </a:rPr>
            </a:br>
            <a:endParaRPr lang="ru-RU" altLang="uk-UA" sz="3500" dirty="0" smtClean="0">
              <a:solidFill>
                <a:srgbClr val="000066"/>
              </a:solidFill>
              <a:latin typeface="Arial Black" pitchFamily="34" charset="0"/>
              <a:cs typeface="Arial" charset="0"/>
            </a:endParaRPr>
          </a:p>
        </p:txBody>
      </p:sp>
      <p:sp>
        <p:nvSpPr>
          <p:cNvPr id="8195" name="Місце для номера слайда 1"/>
          <p:cNvSpPr>
            <a:spLocks noGrp="1"/>
          </p:cNvSpPr>
          <p:nvPr>
            <p:ph type="sldNum" sz="quarter" idx="12"/>
          </p:nvPr>
        </p:nvSpPr>
        <p:spPr bwMode="auto">
          <a:noFill/>
          <a:ln>
            <a:miter lim="800000"/>
            <a:headEnd/>
            <a:tailEnd/>
          </a:ln>
        </p:spPr>
        <p:txBody>
          <a:bodyPr/>
          <a:lstStyle/>
          <a:p>
            <a:fld id="{3523E2DE-1E15-43F6-932E-2556ACE2039C}" type="slidenum">
              <a:rPr lang="ru-RU" altLang="uk-UA"/>
              <a:pPr/>
              <a:t>11</a:t>
            </a:fld>
            <a:endParaRPr lang="ru-RU" altLang="uk-U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764704"/>
            <a:ext cx="8229600" cy="864096"/>
          </a:xfrm>
        </p:spPr>
        <p:txBody>
          <a:bodyPr/>
          <a:lstStyle/>
          <a:p>
            <a:r>
              <a:rPr lang="uk-UA" dirty="0" smtClean="0">
                <a:solidFill>
                  <a:srgbClr val="841E02"/>
                </a:solidFill>
                <a:latin typeface="Arial Black" pitchFamily="34" charset="0"/>
              </a:rPr>
              <a:t>За  звітний  період</a:t>
            </a:r>
            <a:r>
              <a:rPr lang="en-US" dirty="0" smtClean="0">
                <a:solidFill>
                  <a:srgbClr val="841E02"/>
                </a:solidFill>
                <a:latin typeface="Arial Black" pitchFamily="34" charset="0"/>
              </a:rPr>
              <a:t/>
            </a:r>
            <a:br>
              <a:rPr lang="en-US" dirty="0" smtClean="0">
                <a:solidFill>
                  <a:srgbClr val="841E02"/>
                </a:solidFill>
                <a:latin typeface="Arial Black" pitchFamily="34" charset="0"/>
              </a:rPr>
            </a:br>
            <a:endParaRPr lang="ru-RU" dirty="0">
              <a:solidFill>
                <a:srgbClr val="841E02"/>
              </a:solidFill>
              <a:latin typeface="Arial Black" pitchFamily="34" charset="0"/>
            </a:endParaRPr>
          </a:p>
        </p:txBody>
      </p:sp>
      <p:sp>
        <p:nvSpPr>
          <p:cNvPr id="3" name="Содержимое 2"/>
          <p:cNvSpPr txBox="1">
            <a:spLocks/>
          </p:cNvSpPr>
          <p:nvPr/>
        </p:nvSpPr>
        <p:spPr>
          <a:xfrm>
            <a:off x="755576" y="2060848"/>
            <a:ext cx="8280920" cy="452596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uk-UA" sz="2000" b="1" i="0" u="none" strike="noStrike" kern="1200" cap="none" spc="0" normalizeH="0" baseline="0" noProof="0" dirty="0" smtClean="0">
                <a:ln>
                  <a:noFill/>
                </a:ln>
                <a:solidFill>
                  <a:srgbClr val="381DAD"/>
                </a:solidFill>
                <a:effectLst/>
                <a:uLnTx/>
                <a:uFillTx/>
                <a:latin typeface="Garamond" pitchFamily="18" charset="0"/>
                <a:ea typeface="+mn-ea"/>
                <a:cs typeface="+mn-cs"/>
              </a:rPr>
              <a:t>Завершується стяжка будівлі  школи та укріплення фундаменту школи;</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uk-UA" sz="2000" b="1" noProof="0" dirty="0" smtClean="0">
                <a:solidFill>
                  <a:srgbClr val="381DAD"/>
                </a:solidFill>
                <a:latin typeface="Garamond" pitchFamily="18" charset="0"/>
                <a:cs typeface="+mn-cs"/>
              </a:rPr>
              <a:t>Зроблений капітальний ремонт   їдальні школи, закуплено та встановлено  нове обладнання для харчоблоку;</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uk-UA" sz="2000" b="1" dirty="0" smtClean="0">
                <a:solidFill>
                  <a:srgbClr val="381DAD"/>
                </a:solidFill>
                <a:latin typeface="Garamond" pitchFamily="18" charset="0"/>
                <a:cs typeface="+mn-cs"/>
              </a:rPr>
              <a:t>Проводяться роботи  з будівництва огорожі території школи;</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uk-UA" sz="2000" b="1" noProof="0" dirty="0" smtClean="0">
                <a:solidFill>
                  <a:srgbClr val="381DAD"/>
                </a:solidFill>
                <a:latin typeface="Garamond" pitchFamily="18" charset="0"/>
                <a:cs typeface="+mn-cs"/>
              </a:rPr>
              <a:t>Замінено 200 м теплотраси;</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uk-UA" sz="2000" b="1" dirty="0" smtClean="0">
                <a:solidFill>
                  <a:srgbClr val="381DAD"/>
                </a:solidFill>
                <a:latin typeface="Garamond" pitchFamily="18" charset="0"/>
                <a:cs typeface="+mn-cs"/>
              </a:rPr>
              <a:t>Організовано підвіз  62 учнів  до школи із с.Семикозівка, с.Привільне, с.Копані, с.Парневе за програмою “ Шкільний автобус ”;</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uk-UA" sz="2000" b="1" dirty="0" smtClean="0">
                <a:solidFill>
                  <a:srgbClr val="381DAD"/>
                </a:solidFill>
                <a:latin typeface="Garamond" pitchFamily="18" charset="0"/>
                <a:cs typeface="+mn-cs"/>
              </a:rPr>
              <a:t>Замінено  лінолеум на ІІ поверсі  будівлі школи;</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uk-UA" sz="2000" b="1" dirty="0" smtClean="0">
                <a:solidFill>
                  <a:srgbClr val="381DAD"/>
                </a:solidFill>
                <a:latin typeface="Garamond" pitchFamily="18" charset="0"/>
                <a:cs typeface="+mn-cs"/>
              </a:rPr>
              <a:t>Отримано 5  комплектів класних меблів та рюкзаки для учнів 5 класів за програмою  </a:t>
            </a:r>
            <a:r>
              <a:rPr lang="en-US" sz="2000" b="1" dirty="0" smtClean="0">
                <a:solidFill>
                  <a:srgbClr val="381DAD"/>
                </a:solidFill>
                <a:latin typeface="Garamond" pitchFamily="18" charset="0"/>
                <a:cs typeface="+mn-cs"/>
              </a:rPr>
              <a:t>UNICEF</a:t>
            </a:r>
            <a:r>
              <a:rPr lang="ru-RU" sz="2000" b="1" dirty="0" smtClean="0">
                <a:solidFill>
                  <a:srgbClr val="381DAD"/>
                </a:solidFill>
                <a:latin typeface="Garamond" pitchFamily="18" charset="0"/>
                <a:cs typeface="+mn-cs"/>
              </a:rPr>
              <a:t>.</a:t>
            </a:r>
            <a:endParaRPr lang="uk-UA" sz="2000" b="1" dirty="0" smtClean="0">
              <a:solidFill>
                <a:srgbClr val="381DAD"/>
              </a:solidFill>
              <a:latin typeface="Garamond" pitchFamily="18" charset="0"/>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uk-UA" sz="2000" b="1" dirty="0" smtClean="0">
              <a:solidFill>
                <a:srgbClr val="453A96"/>
              </a:solidFill>
              <a:latin typeface="Garamond" pitchFamily="18" charset="0"/>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uk-UA" sz="2000" b="1" noProof="0" dirty="0" smtClean="0">
              <a:solidFill>
                <a:srgbClr val="453A96"/>
              </a:solidFill>
              <a:latin typeface="Garamond" pitchFamily="18" charset="0"/>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uk-UA" sz="2000" b="1" noProof="0" dirty="0" smtClean="0">
              <a:solidFill>
                <a:srgbClr val="453A96"/>
              </a:solidFill>
              <a:latin typeface="Garamond" pitchFamily="18" charset="0"/>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uk-UA" sz="2000" b="1" noProof="0" dirty="0" smtClean="0">
              <a:solidFill>
                <a:srgbClr val="453A96"/>
              </a:solidFill>
              <a:latin typeface="Garamond" pitchFamily="18" charset="0"/>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uk-UA" sz="2000" b="1" i="0" u="none" strike="noStrike" kern="1200" cap="none" spc="0" normalizeH="0" baseline="0" noProof="0" dirty="0" smtClean="0">
              <a:ln>
                <a:noFill/>
              </a:ln>
              <a:solidFill>
                <a:srgbClr val="453A96"/>
              </a:solidFill>
              <a:effectLst/>
              <a:uLnTx/>
              <a:uFillTx/>
              <a:latin typeface="Garamond" pitchFamily="18"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uk-UA" sz="2000" b="1" i="0" u="none" strike="noStrike" kern="1200" cap="none" spc="0" normalizeH="0" baseline="0" noProof="0" dirty="0" smtClean="0">
              <a:ln>
                <a:noFill/>
              </a:ln>
              <a:solidFill>
                <a:srgbClr val="453A96"/>
              </a:solidFill>
              <a:effectLst/>
              <a:uLnTx/>
              <a:uFillTx/>
              <a:latin typeface="Garamond" pitchFamily="18"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Номер слайда 3"/>
          <p:cNvSpPr>
            <a:spLocks noGrp="1"/>
          </p:cNvSpPr>
          <p:nvPr>
            <p:ph type="sldNum" sz="quarter" idx="12"/>
          </p:nvPr>
        </p:nvSpPr>
        <p:spPr/>
        <p:txBody>
          <a:bodyPr/>
          <a:lstStyle/>
          <a:p>
            <a:pPr>
              <a:defRPr/>
            </a:pPr>
            <a:fld id="{98CF1F43-405A-4B94-8D11-1F4D1ACECD32}" type="slidenum">
              <a:rPr lang="ru-RU" altLang="uk-UA" smtClean="0"/>
              <a:pPr>
                <a:defRPr/>
              </a:pPr>
              <a:t>12</a:t>
            </a:fld>
            <a:endParaRPr lang="ru-RU" altLang="uk-U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Прямоугольник 4"/>
          <p:cNvSpPr>
            <a:spLocks noChangeArrowheads="1"/>
          </p:cNvSpPr>
          <p:nvPr/>
        </p:nvSpPr>
        <p:spPr bwMode="auto">
          <a:xfrm>
            <a:off x="755650" y="549275"/>
            <a:ext cx="7920038" cy="1322388"/>
          </a:xfrm>
          <a:prstGeom prst="rect">
            <a:avLst/>
          </a:prstGeom>
          <a:noFill/>
          <a:ln w="9525">
            <a:noFill/>
            <a:miter lim="800000"/>
            <a:headEnd/>
            <a:tailEnd/>
          </a:ln>
        </p:spPr>
        <p:txBody>
          <a:bodyPr>
            <a:spAutoFit/>
          </a:bodyPr>
          <a:lstStyle/>
          <a:p>
            <a:pPr algn="ctr" eaLnBrk="1" hangingPunct="1">
              <a:defRPr/>
            </a:pPr>
            <a:endParaRPr lang="uk-UA" sz="3200" b="1" dirty="0">
              <a:latin typeface="Monotype Corsiva" pitchFamily="66" charset="0"/>
            </a:endParaRPr>
          </a:p>
          <a:p>
            <a:pPr algn="ctr" eaLnBrk="1" hangingPunct="1">
              <a:defRPr/>
            </a:pPr>
            <a:endParaRPr lang="uk-UA" sz="4800" i="1" dirty="0">
              <a:solidFill>
                <a:schemeClr val="tx2">
                  <a:lumMod val="75000"/>
                </a:schemeClr>
              </a:solidFill>
              <a:latin typeface="Monotype Corsiva" pitchFamily="66" charset="0"/>
            </a:endParaRPr>
          </a:p>
        </p:txBody>
      </p:sp>
      <p:sp>
        <p:nvSpPr>
          <p:cNvPr id="9219" name="Прямоугольник 5"/>
          <p:cNvSpPr>
            <a:spLocks noChangeArrowheads="1"/>
          </p:cNvSpPr>
          <p:nvPr/>
        </p:nvSpPr>
        <p:spPr bwMode="auto">
          <a:xfrm>
            <a:off x="1403648" y="1052736"/>
            <a:ext cx="7200900" cy="5632311"/>
          </a:xfrm>
          <a:prstGeom prst="rect">
            <a:avLst/>
          </a:prstGeom>
          <a:noFill/>
          <a:ln w="9525">
            <a:noFill/>
            <a:miter lim="800000"/>
            <a:headEnd/>
            <a:tailEnd/>
          </a:ln>
        </p:spPr>
        <p:txBody>
          <a:bodyPr wrap="square">
            <a:spAutoFit/>
          </a:bodyPr>
          <a:lstStyle/>
          <a:p>
            <a:pPr algn="ctr" eaLnBrk="1" hangingPunct="1">
              <a:lnSpc>
                <a:spcPct val="150000"/>
              </a:lnSpc>
            </a:pPr>
            <a:r>
              <a:rPr lang="uk-UA" altLang="uk-UA" sz="2400" dirty="0">
                <a:solidFill>
                  <a:srgbClr val="000066"/>
                </a:solidFill>
                <a:latin typeface="Arial Black" pitchFamily="34" charset="0"/>
              </a:rPr>
              <a:t> </a:t>
            </a:r>
            <a:endParaRPr lang="uk-UA" altLang="uk-UA" sz="2400" dirty="0" smtClean="0">
              <a:solidFill>
                <a:srgbClr val="000066"/>
              </a:solidFill>
              <a:latin typeface="Arial Black" pitchFamily="34" charset="0"/>
            </a:endParaRPr>
          </a:p>
          <a:p>
            <a:pPr algn="ctr" eaLnBrk="1" hangingPunct="1">
              <a:lnSpc>
                <a:spcPct val="150000"/>
              </a:lnSpc>
            </a:pPr>
            <a:r>
              <a:rPr lang="uk-UA" altLang="uk-UA" sz="2400" dirty="0" smtClean="0">
                <a:solidFill>
                  <a:srgbClr val="000066"/>
                </a:solidFill>
                <a:latin typeface="Arial Black" pitchFamily="34" charset="0"/>
              </a:rPr>
              <a:t>4</a:t>
            </a:r>
            <a:r>
              <a:rPr lang="uk-UA" altLang="uk-UA" sz="2400" dirty="0">
                <a:solidFill>
                  <a:srgbClr val="000066"/>
                </a:solidFill>
                <a:latin typeface="Arial Black" pitchFamily="34" charset="0"/>
              </a:rPr>
              <a:t>. ЯКІСТЬ ЗНАНЬ  ТА ФОРМУВАННЯ </a:t>
            </a:r>
            <a:r>
              <a:rPr lang="uk-UA" altLang="uk-UA" sz="2400" dirty="0" smtClean="0">
                <a:solidFill>
                  <a:srgbClr val="000066"/>
                </a:solidFill>
                <a:latin typeface="Arial Black" pitchFamily="34" charset="0"/>
              </a:rPr>
              <a:t>КЛЮЧОВИХ  ЖИТТЄВИХ КОМПЕТЕНТНОСТЕЙ УЧНІВ </a:t>
            </a:r>
            <a:endParaRPr lang="uk-UA" altLang="uk-UA" sz="2400" dirty="0">
              <a:solidFill>
                <a:srgbClr val="000066"/>
              </a:solidFill>
              <a:latin typeface="Arial Black" pitchFamily="34" charset="0"/>
            </a:endParaRPr>
          </a:p>
          <a:p>
            <a:pPr algn="ctr" eaLnBrk="1" hangingPunct="1">
              <a:lnSpc>
                <a:spcPct val="150000"/>
              </a:lnSpc>
            </a:pPr>
            <a:r>
              <a:rPr lang="uk-UA" altLang="uk-UA" sz="2400" dirty="0" smtClean="0">
                <a:solidFill>
                  <a:srgbClr val="000066"/>
                </a:solidFill>
                <a:latin typeface="Arial Black" pitchFamily="34" charset="0"/>
              </a:rPr>
              <a:t>БІЛОВОДСЬКОЇ ЗОШ І-ІІІ </a:t>
            </a:r>
            <a:r>
              <a:rPr lang="uk-UA" altLang="uk-UA" sz="2400" dirty="0">
                <a:solidFill>
                  <a:srgbClr val="000066"/>
                </a:solidFill>
                <a:latin typeface="Arial Black" pitchFamily="34" charset="0"/>
              </a:rPr>
              <a:t>СТУПЕНІВ </a:t>
            </a:r>
            <a:br>
              <a:rPr lang="uk-UA" altLang="uk-UA" sz="2400" dirty="0">
                <a:solidFill>
                  <a:srgbClr val="000066"/>
                </a:solidFill>
                <a:latin typeface="Arial Black" pitchFamily="34" charset="0"/>
              </a:rPr>
            </a:br>
            <a:r>
              <a:rPr lang="uk-UA" altLang="uk-UA" sz="2400" dirty="0" smtClean="0">
                <a:solidFill>
                  <a:srgbClr val="000066"/>
                </a:solidFill>
                <a:latin typeface="Arial Black" pitchFamily="34" charset="0"/>
              </a:rPr>
              <a:t>ДЕМОНСТУЄТЬСЯ ПРИ УЧАСТІ   </a:t>
            </a:r>
            <a:r>
              <a:rPr lang="uk-UA" altLang="uk-UA" sz="2400" dirty="0">
                <a:solidFill>
                  <a:srgbClr val="000066"/>
                </a:solidFill>
                <a:latin typeface="Arial Black" pitchFamily="34" charset="0"/>
              </a:rPr>
              <a:t>В ПРЕДМЕТНИХ </a:t>
            </a:r>
            <a:r>
              <a:rPr lang="uk-UA" altLang="uk-UA" sz="2400" dirty="0" smtClean="0">
                <a:solidFill>
                  <a:srgbClr val="000066"/>
                </a:solidFill>
                <a:latin typeface="Arial Black" pitchFamily="34" charset="0"/>
              </a:rPr>
              <a:t>ОЛІМПІАДАХ </a:t>
            </a:r>
            <a:r>
              <a:rPr lang="uk-UA" altLang="uk-UA" sz="2400" dirty="0">
                <a:solidFill>
                  <a:srgbClr val="000066"/>
                </a:solidFill>
                <a:latin typeface="Arial Black" pitchFamily="34" charset="0"/>
              </a:rPr>
              <a:t>НА ВСІХ </a:t>
            </a:r>
            <a:br>
              <a:rPr lang="uk-UA" altLang="uk-UA" sz="2400" dirty="0">
                <a:solidFill>
                  <a:srgbClr val="000066"/>
                </a:solidFill>
                <a:latin typeface="Arial Black" pitchFamily="34" charset="0"/>
              </a:rPr>
            </a:br>
            <a:r>
              <a:rPr lang="uk-UA" altLang="uk-UA" sz="2400" dirty="0" smtClean="0">
                <a:solidFill>
                  <a:srgbClr val="000066"/>
                </a:solidFill>
                <a:latin typeface="Arial Black" pitchFamily="34" charset="0"/>
              </a:rPr>
              <a:t>ЕТАПАХ.</a:t>
            </a:r>
          </a:p>
          <a:p>
            <a:pPr algn="ctr" eaLnBrk="1" hangingPunct="1">
              <a:lnSpc>
                <a:spcPct val="150000"/>
              </a:lnSpc>
            </a:pPr>
            <a:endParaRPr lang="uk-UA" altLang="uk-UA" sz="2400" dirty="0" smtClean="0">
              <a:solidFill>
                <a:srgbClr val="000066"/>
              </a:solidFill>
              <a:latin typeface="Arial Black" pitchFamily="34" charset="0"/>
            </a:endParaRPr>
          </a:p>
          <a:p>
            <a:pPr algn="ctr" eaLnBrk="1" hangingPunct="1">
              <a:lnSpc>
                <a:spcPct val="150000"/>
              </a:lnSpc>
            </a:pPr>
            <a:endParaRPr lang="ru-RU" altLang="uk-UA" sz="2400" dirty="0">
              <a:solidFill>
                <a:srgbClr val="000066"/>
              </a:solidFill>
              <a:latin typeface="Arial Black" pitchFamily="34" charset="0"/>
            </a:endParaRPr>
          </a:p>
        </p:txBody>
      </p:sp>
      <p:sp>
        <p:nvSpPr>
          <p:cNvPr id="9220" name="Місце для номера слайда 1"/>
          <p:cNvSpPr>
            <a:spLocks noGrp="1"/>
          </p:cNvSpPr>
          <p:nvPr>
            <p:ph type="sldNum" sz="quarter" idx="12"/>
          </p:nvPr>
        </p:nvSpPr>
        <p:spPr bwMode="auto">
          <a:noFill/>
          <a:ln>
            <a:miter lim="800000"/>
            <a:headEnd/>
            <a:tailEnd/>
          </a:ln>
        </p:spPr>
        <p:txBody>
          <a:bodyPr/>
          <a:lstStyle/>
          <a:p>
            <a:fld id="{467BB1D6-92C1-4261-8F08-402BFAE85DE7}" type="slidenum">
              <a:rPr lang="ru-RU" altLang="uk-UA"/>
              <a:pPr/>
              <a:t>13</a:t>
            </a:fld>
            <a:endParaRPr lang="ru-RU" altLang="uk-U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noChangeArrowheads="1"/>
          </p:cNvSpPr>
          <p:nvPr>
            <p:ph type="title"/>
          </p:nvPr>
        </p:nvSpPr>
        <p:spPr>
          <a:xfrm>
            <a:off x="467544" y="260648"/>
            <a:ext cx="8281988" cy="5688013"/>
          </a:xfrm>
        </p:spPr>
        <p:txBody>
          <a:bodyPr/>
          <a:lstStyle/>
          <a:p>
            <a:pPr marL="228600" indent="-228600" eaLnBrk="1" fontAlgn="auto" hangingPunct="1">
              <a:lnSpc>
                <a:spcPct val="90000"/>
              </a:lnSpc>
              <a:spcBef>
                <a:spcPts val="1000"/>
              </a:spcBef>
              <a:spcAft>
                <a:spcPts val="0"/>
              </a:spcAft>
              <a:defRPr/>
            </a:pPr>
            <a:r>
              <a:rPr lang="uk-UA" sz="2800" dirty="0" smtClean="0">
                <a:solidFill>
                  <a:srgbClr val="381DAD"/>
                </a:solidFill>
                <a:latin typeface="Arial Black" pitchFamily="34" charset="0"/>
              </a:rPr>
              <a:t/>
            </a:r>
            <a:br>
              <a:rPr lang="uk-UA" sz="2800" dirty="0" smtClean="0">
                <a:solidFill>
                  <a:srgbClr val="381DAD"/>
                </a:solidFill>
                <a:latin typeface="Arial Black" pitchFamily="34" charset="0"/>
              </a:rPr>
            </a:br>
            <a:r>
              <a:rPr lang="uk-UA" sz="2800" dirty="0" smtClean="0">
                <a:solidFill>
                  <a:srgbClr val="381DAD"/>
                </a:solidFill>
                <a:latin typeface="Arial Black" pitchFamily="34" charset="0"/>
              </a:rPr>
              <a:t>		</a:t>
            </a:r>
            <a:r>
              <a:rPr lang="uk-UA" sz="2500" dirty="0" smtClean="0">
                <a:solidFill>
                  <a:srgbClr val="381DAD"/>
                </a:solidFill>
                <a:latin typeface="Arial Black" pitchFamily="34" charset="0"/>
              </a:rPr>
              <a:t>	</a:t>
            </a:r>
            <a:r>
              <a:rPr lang="uk-UA" sz="2500" dirty="0" smtClean="0">
                <a:solidFill>
                  <a:srgbClr val="841E02"/>
                </a:solidFill>
                <a:latin typeface="Arial Black" pitchFamily="34" charset="0"/>
              </a:rPr>
              <a:t>Контингент </a:t>
            </a:r>
            <a:r>
              <a:rPr lang="uk-UA" sz="2500" dirty="0">
                <a:solidFill>
                  <a:srgbClr val="841E02"/>
                </a:solidFill>
                <a:latin typeface="Arial Black" pitchFamily="34" charset="0"/>
              </a:rPr>
              <a:t>опорного закладу:  </a:t>
            </a:r>
            <a:r>
              <a:rPr lang="uk-UA" sz="2500" dirty="0" smtClean="0">
                <a:solidFill>
                  <a:srgbClr val="841E02"/>
                </a:solidFill>
                <a:latin typeface="Arial Black" pitchFamily="34" charset="0"/>
              </a:rPr>
              <a:t>29 класів,  541 учень, </a:t>
            </a:r>
            <a:r>
              <a:rPr lang="uk-UA" sz="2500" dirty="0">
                <a:solidFill>
                  <a:srgbClr val="841E02"/>
                </a:solidFill>
                <a:latin typeface="Arial Black" pitchFamily="34" charset="0"/>
              </a:rPr>
              <a:t/>
            </a:r>
            <a:br>
              <a:rPr lang="uk-UA" sz="2500" dirty="0">
                <a:solidFill>
                  <a:srgbClr val="841E02"/>
                </a:solidFill>
                <a:latin typeface="Arial Black" pitchFamily="34" charset="0"/>
              </a:rPr>
            </a:br>
            <a:r>
              <a:rPr lang="uk-UA" sz="2500" dirty="0">
                <a:solidFill>
                  <a:srgbClr val="841E02"/>
                </a:solidFill>
                <a:latin typeface="Arial Black" pitchFamily="34" charset="0"/>
              </a:rPr>
              <a:t>з них 18 учнів з особливими потребами, які навчаються  за індивідуальною програмою </a:t>
            </a:r>
            <a:r>
              <a:rPr lang="uk-UA" sz="2800" dirty="0" smtClean="0">
                <a:solidFill>
                  <a:srgbClr val="841E02"/>
                </a:solidFill>
                <a:latin typeface="Arial Black" pitchFamily="34" charset="0"/>
              </a:rPr>
              <a:t/>
            </a:r>
            <a:br>
              <a:rPr lang="uk-UA" sz="2800" dirty="0" smtClean="0">
                <a:solidFill>
                  <a:srgbClr val="841E02"/>
                </a:solidFill>
                <a:latin typeface="Arial Black" pitchFamily="34" charset="0"/>
              </a:rPr>
            </a:br>
            <a:r>
              <a:rPr lang="uk-UA" sz="2800" dirty="0" smtClean="0">
                <a:solidFill>
                  <a:srgbClr val="990000"/>
                </a:solidFill>
                <a:latin typeface="Arial Black" pitchFamily="34" charset="0"/>
              </a:rPr>
              <a:t/>
            </a:r>
            <a:br>
              <a:rPr lang="uk-UA" sz="2800" dirty="0" smtClean="0">
                <a:solidFill>
                  <a:srgbClr val="990000"/>
                </a:solidFill>
                <a:latin typeface="Arial Black" pitchFamily="34" charset="0"/>
              </a:rPr>
            </a:br>
            <a:r>
              <a:rPr lang="uk-UA" sz="2500" b="1" i="1" u="sng" dirty="0" smtClean="0">
                <a:solidFill>
                  <a:srgbClr val="000066"/>
                </a:solidFill>
              </a:rPr>
              <a:t>Біловодська </a:t>
            </a:r>
            <a:r>
              <a:rPr lang="uk-UA" sz="2500" b="1" i="1" u="sng" dirty="0">
                <a:solidFill>
                  <a:srgbClr val="000066"/>
                </a:solidFill>
              </a:rPr>
              <a:t>ЗОШ І-ІІІ ступенів</a:t>
            </a:r>
            <a:r>
              <a:rPr lang="uk-UA" sz="2800" b="1" i="1" u="sng" dirty="0">
                <a:solidFill>
                  <a:srgbClr val="000066"/>
                </a:solidFill>
              </a:rPr>
              <a:t/>
            </a:r>
            <a:br>
              <a:rPr lang="uk-UA" sz="2800" b="1" i="1" u="sng" dirty="0">
                <a:solidFill>
                  <a:srgbClr val="000066"/>
                </a:solidFill>
              </a:rPr>
            </a:br>
            <a:r>
              <a:rPr lang="uk-UA" sz="2000" b="1" i="1" dirty="0">
                <a:solidFill>
                  <a:srgbClr val="000066"/>
                </a:solidFill>
              </a:rPr>
              <a:t>22 класи, </a:t>
            </a:r>
            <a:r>
              <a:rPr lang="uk-UA" sz="2000" b="1" i="1" dirty="0" smtClean="0">
                <a:solidFill>
                  <a:srgbClr val="000066"/>
                </a:solidFill>
              </a:rPr>
              <a:t>485 </a:t>
            </a:r>
            <a:r>
              <a:rPr lang="uk-UA" sz="2000" b="1" i="1" dirty="0">
                <a:solidFill>
                  <a:srgbClr val="000066"/>
                </a:solidFill>
              </a:rPr>
              <a:t>учнів, з яких</a:t>
            </a:r>
            <a:br>
              <a:rPr lang="uk-UA" sz="2000" b="1" i="1" dirty="0">
                <a:solidFill>
                  <a:srgbClr val="000066"/>
                </a:solidFill>
              </a:rPr>
            </a:br>
            <a:r>
              <a:rPr lang="uk-UA" sz="2000" b="1" i="1" dirty="0" smtClean="0">
                <a:solidFill>
                  <a:srgbClr val="000066"/>
                </a:solidFill>
              </a:rPr>
              <a:t>16 </a:t>
            </a:r>
            <a:r>
              <a:rPr lang="uk-UA" sz="2000" b="1" dirty="0" smtClean="0">
                <a:solidFill>
                  <a:srgbClr val="000066"/>
                </a:solidFill>
              </a:rPr>
              <a:t>учнів </a:t>
            </a:r>
            <a:r>
              <a:rPr lang="uk-UA" sz="2000" b="1" dirty="0">
                <a:solidFill>
                  <a:srgbClr val="000066"/>
                </a:solidFill>
              </a:rPr>
              <a:t>навчаються  за індивідуальною </a:t>
            </a:r>
            <a:r>
              <a:rPr lang="uk-UA" sz="2000" b="1" dirty="0" smtClean="0">
                <a:solidFill>
                  <a:srgbClr val="000066"/>
                </a:solidFill>
              </a:rPr>
              <a:t>програмою</a:t>
            </a:r>
            <a:r>
              <a:rPr lang="uk-UA" sz="1500" b="1" dirty="0" smtClean="0">
                <a:solidFill>
                  <a:srgbClr val="000066"/>
                </a:solidFill>
              </a:rPr>
              <a:t/>
            </a:r>
            <a:br>
              <a:rPr lang="uk-UA" sz="1500" b="1" dirty="0" smtClean="0">
                <a:solidFill>
                  <a:srgbClr val="000066"/>
                </a:solidFill>
              </a:rPr>
            </a:br>
            <a:r>
              <a:rPr lang="uk-UA" sz="2400" b="1" dirty="0">
                <a:solidFill>
                  <a:srgbClr val="000066"/>
                </a:solidFill>
              </a:rPr>
              <a:t/>
            </a:r>
            <a:br>
              <a:rPr lang="uk-UA" sz="2400" b="1" dirty="0">
                <a:solidFill>
                  <a:srgbClr val="000066"/>
                </a:solidFill>
              </a:rPr>
            </a:br>
            <a:r>
              <a:rPr lang="uk-UA" sz="2500" b="1" i="1" u="sng" dirty="0" smtClean="0">
                <a:solidFill>
                  <a:srgbClr val="000066"/>
                </a:solidFill>
              </a:rPr>
              <a:t>Новоспасівська </a:t>
            </a:r>
            <a:r>
              <a:rPr lang="uk-UA" sz="2500" b="1" i="1" u="sng" dirty="0">
                <a:solidFill>
                  <a:srgbClr val="000066"/>
                </a:solidFill>
              </a:rPr>
              <a:t>філія І-ІІ ступенів </a:t>
            </a:r>
            <a:r>
              <a:rPr lang="uk-UA" sz="2800" b="1" i="1" u="sng" dirty="0" smtClean="0">
                <a:solidFill>
                  <a:srgbClr val="000066"/>
                </a:solidFill>
              </a:rPr>
              <a:t/>
            </a:r>
            <a:br>
              <a:rPr lang="uk-UA" sz="2800" b="1" i="1" u="sng" dirty="0" smtClean="0">
                <a:solidFill>
                  <a:srgbClr val="000066"/>
                </a:solidFill>
              </a:rPr>
            </a:br>
            <a:r>
              <a:rPr lang="uk-UA" sz="2000" b="1" i="1" dirty="0" smtClean="0">
                <a:solidFill>
                  <a:srgbClr val="000066"/>
                </a:solidFill>
              </a:rPr>
              <a:t>5</a:t>
            </a:r>
            <a:r>
              <a:rPr lang="uk-UA" sz="2000" b="1" dirty="0" smtClean="0">
                <a:solidFill>
                  <a:srgbClr val="000066"/>
                </a:solidFill>
              </a:rPr>
              <a:t> класів,40 </a:t>
            </a:r>
            <a:r>
              <a:rPr lang="uk-UA" sz="2000" b="1" dirty="0">
                <a:solidFill>
                  <a:srgbClr val="000066"/>
                </a:solidFill>
              </a:rPr>
              <a:t>учня</a:t>
            </a:r>
            <a:br>
              <a:rPr lang="uk-UA" sz="2000" b="1" dirty="0">
                <a:solidFill>
                  <a:srgbClr val="000066"/>
                </a:solidFill>
              </a:rPr>
            </a:br>
            <a:r>
              <a:rPr lang="uk-UA" sz="2000" b="1" dirty="0">
                <a:solidFill>
                  <a:srgbClr val="000066"/>
                </a:solidFill>
              </a:rPr>
              <a:t>1 учень навчається  за індивідуальною </a:t>
            </a:r>
            <a:r>
              <a:rPr lang="uk-UA" sz="2000" b="1" dirty="0" smtClean="0">
                <a:solidFill>
                  <a:srgbClr val="000066"/>
                </a:solidFill>
              </a:rPr>
              <a:t>програмою</a:t>
            </a:r>
            <a:r>
              <a:rPr lang="uk-UA" sz="2400" b="1" dirty="0" smtClean="0">
                <a:solidFill>
                  <a:srgbClr val="000066"/>
                </a:solidFill>
              </a:rPr>
              <a:t/>
            </a:r>
            <a:br>
              <a:rPr lang="uk-UA" sz="2400" b="1" dirty="0" smtClean="0">
                <a:solidFill>
                  <a:srgbClr val="000066"/>
                </a:solidFill>
              </a:rPr>
            </a:br>
            <a:r>
              <a:rPr lang="uk-UA" sz="2400" b="1" dirty="0" smtClean="0">
                <a:solidFill>
                  <a:srgbClr val="000066"/>
                </a:solidFill>
              </a:rPr>
              <a:t/>
            </a:r>
            <a:br>
              <a:rPr lang="uk-UA" sz="2400" b="1" dirty="0" smtClean="0">
                <a:solidFill>
                  <a:srgbClr val="000066"/>
                </a:solidFill>
              </a:rPr>
            </a:br>
            <a:r>
              <a:rPr lang="uk-UA" sz="2800" b="1" i="1" u="sng" dirty="0" smtClean="0">
                <a:solidFill>
                  <a:srgbClr val="000066"/>
                </a:solidFill>
              </a:rPr>
              <a:t> Парневська  філія </a:t>
            </a:r>
            <a:br>
              <a:rPr lang="uk-UA" sz="2800" b="1" i="1" u="sng" dirty="0" smtClean="0">
                <a:solidFill>
                  <a:srgbClr val="000066"/>
                </a:solidFill>
              </a:rPr>
            </a:br>
            <a:r>
              <a:rPr lang="uk-UA" sz="3200" b="1" dirty="0" smtClean="0">
                <a:solidFill>
                  <a:srgbClr val="000066"/>
                </a:solidFill>
              </a:rPr>
              <a:t> </a:t>
            </a:r>
            <a:r>
              <a:rPr lang="uk-UA" sz="2000" b="1" dirty="0" smtClean="0">
                <a:solidFill>
                  <a:srgbClr val="000066"/>
                </a:solidFill>
              </a:rPr>
              <a:t>2 класи 16учнів</a:t>
            </a:r>
            <a:br>
              <a:rPr lang="uk-UA" sz="2000" b="1" dirty="0" smtClean="0">
                <a:solidFill>
                  <a:srgbClr val="000066"/>
                </a:solidFill>
              </a:rPr>
            </a:br>
            <a:r>
              <a:rPr lang="uk-UA" sz="2000" b="1" dirty="0" smtClean="0">
                <a:solidFill>
                  <a:srgbClr val="000066"/>
                </a:solidFill>
              </a:rPr>
              <a:t>1 учень навчається  за індивідуальною програмою </a:t>
            </a:r>
            <a:r>
              <a:rPr lang="ru-RU" sz="2000" dirty="0">
                <a:solidFill>
                  <a:srgbClr val="990000"/>
                </a:solidFill>
                <a:latin typeface="Arial Black" pitchFamily="34" charset="0"/>
              </a:rPr>
              <a:t/>
            </a:r>
            <a:br>
              <a:rPr lang="ru-RU" sz="2000" dirty="0">
                <a:solidFill>
                  <a:srgbClr val="990000"/>
                </a:solidFill>
                <a:latin typeface="Arial Black" pitchFamily="34" charset="0"/>
              </a:rPr>
            </a:br>
            <a:endParaRPr lang="ru-RU" sz="2000" b="1" dirty="0" smtClean="0">
              <a:solidFill>
                <a:schemeClr val="tx1">
                  <a:lumMod val="95000"/>
                  <a:lumOff val="5000"/>
                </a:schemeClr>
              </a:solidFill>
              <a:latin typeface="Monotype Corsiva" pitchFamily="66" charset="0"/>
            </a:endParaRPr>
          </a:p>
        </p:txBody>
      </p:sp>
      <p:sp>
        <p:nvSpPr>
          <p:cNvPr id="10243" name="Місце для номера слайда 1"/>
          <p:cNvSpPr>
            <a:spLocks noGrp="1"/>
          </p:cNvSpPr>
          <p:nvPr>
            <p:ph type="sldNum" sz="quarter" idx="12"/>
          </p:nvPr>
        </p:nvSpPr>
        <p:spPr bwMode="auto">
          <a:noFill/>
          <a:ln>
            <a:miter lim="800000"/>
            <a:headEnd/>
            <a:tailEnd/>
          </a:ln>
        </p:spPr>
        <p:txBody>
          <a:bodyPr/>
          <a:lstStyle/>
          <a:p>
            <a:fld id="{52E46A3A-6C00-40C4-959C-5F4FE2440D71}" type="slidenum">
              <a:rPr lang="ru-RU" altLang="uk-UA"/>
              <a:pPr/>
              <a:t>14</a:t>
            </a:fld>
            <a:endParaRPr lang="ru-RU" altLang="uk-U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Прямоугольник 4"/>
          <p:cNvSpPr>
            <a:spLocks noChangeArrowheads="1"/>
          </p:cNvSpPr>
          <p:nvPr/>
        </p:nvSpPr>
        <p:spPr bwMode="auto">
          <a:xfrm>
            <a:off x="755650" y="549275"/>
            <a:ext cx="7920038" cy="1322388"/>
          </a:xfrm>
          <a:prstGeom prst="rect">
            <a:avLst/>
          </a:prstGeom>
          <a:noFill/>
          <a:ln w="9525">
            <a:noFill/>
            <a:miter lim="800000"/>
            <a:headEnd/>
            <a:tailEnd/>
          </a:ln>
        </p:spPr>
        <p:txBody>
          <a:bodyPr>
            <a:spAutoFit/>
          </a:bodyPr>
          <a:lstStyle/>
          <a:p>
            <a:pPr algn="ctr" eaLnBrk="1" hangingPunct="1">
              <a:defRPr/>
            </a:pPr>
            <a:endParaRPr lang="uk-UA" sz="3200" b="1" dirty="0">
              <a:latin typeface="Monotype Corsiva" pitchFamily="66" charset="0"/>
            </a:endParaRPr>
          </a:p>
          <a:p>
            <a:pPr algn="ctr" eaLnBrk="1" hangingPunct="1">
              <a:defRPr/>
            </a:pPr>
            <a:endParaRPr lang="uk-UA" sz="4800" i="1" dirty="0">
              <a:solidFill>
                <a:schemeClr val="tx2">
                  <a:lumMod val="75000"/>
                </a:schemeClr>
              </a:solidFill>
              <a:latin typeface="Monotype Corsiva" pitchFamily="66" charset="0"/>
            </a:endParaRPr>
          </a:p>
        </p:txBody>
      </p:sp>
      <p:sp>
        <p:nvSpPr>
          <p:cNvPr id="6" name="Прямоугольник 5"/>
          <p:cNvSpPr/>
          <p:nvPr/>
        </p:nvSpPr>
        <p:spPr>
          <a:xfrm>
            <a:off x="1079104" y="836712"/>
            <a:ext cx="8064896" cy="5201424"/>
          </a:xfrm>
          <a:prstGeom prst="rect">
            <a:avLst/>
          </a:prstGeom>
        </p:spPr>
        <p:txBody>
          <a:bodyPr>
            <a:spAutoFit/>
          </a:bodyPr>
          <a:lstStyle/>
          <a:p>
            <a:pPr algn="ctr" eaLnBrk="1" hangingPunct="1">
              <a:defRPr/>
            </a:pPr>
            <a:r>
              <a:rPr lang="uk-UA" dirty="0">
                <a:solidFill>
                  <a:srgbClr val="000066"/>
                </a:solidFill>
                <a:latin typeface="Arial Black" pitchFamily="34" charset="0"/>
              </a:rPr>
              <a:t> </a:t>
            </a:r>
            <a:r>
              <a:rPr lang="ru-RU" sz="2400" b="1" kern="10" dirty="0">
                <a:ln w="9525">
                  <a:noFill/>
                  <a:round/>
                  <a:headEnd/>
                  <a:tailEnd/>
                </a:ln>
                <a:gradFill rotWithShape="1">
                  <a:gsLst>
                    <a:gs pos="0">
                      <a:srgbClr val="000082"/>
                    </a:gs>
                    <a:gs pos="100000">
                      <a:srgbClr val="CC3399"/>
                    </a:gs>
                  </a:gsLst>
                  <a:lin ang="5400000" scaled="1"/>
                </a:gradFill>
                <a:latin typeface="Arial Black" pitchFamily="34" charset="0"/>
                <a:cs typeface="Arial"/>
              </a:rPr>
              <a:t>РЕЗУЛЬТАТИ  УЧАСТІ  УЧНІВ  </a:t>
            </a:r>
          </a:p>
          <a:p>
            <a:pPr algn="ctr" eaLnBrk="1" hangingPunct="1">
              <a:defRPr/>
            </a:pPr>
            <a:r>
              <a:rPr lang="ru-RU" sz="2400" b="1" kern="10" dirty="0">
                <a:ln w="9525">
                  <a:noFill/>
                  <a:round/>
                  <a:headEnd/>
                  <a:tailEnd/>
                </a:ln>
                <a:gradFill rotWithShape="1">
                  <a:gsLst>
                    <a:gs pos="0">
                      <a:srgbClr val="000082"/>
                    </a:gs>
                    <a:gs pos="100000">
                      <a:srgbClr val="CC3399"/>
                    </a:gs>
                  </a:gsLst>
                  <a:lin ang="5400000" scaled="1"/>
                </a:gradFill>
                <a:latin typeface="Arial Black" pitchFamily="34" charset="0"/>
                <a:cs typeface="Arial"/>
              </a:rPr>
              <a:t>БІЛОВОДСЬКОЇ  ЗОШ  І-ІІІ  СТУПЕНІВ</a:t>
            </a:r>
          </a:p>
          <a:p>
            <a:pPr algn="ctr" eaLnBrk="1" fontAlgn="auto" hangingPunct="1">
              <a:spcBef>
                <a:spcPts val="0"/>
              </a:spcBef>
              <a:spcAft>
                <a:spcPts val="0"/>
              </a:spcAft>
              <a:defRPr/>
            </a:pPr>
            <a:r>
              <a:rPr lang="ru-RU" sz="2000" b="1" kern="10" dirty="0">
                <a:ln w="9525">
                  <a:noFill/>
                  <a:round/>
                  <a:headEnd/>
                  <a:tailEnd/>
                </a:ln>
                <a:solidFill>
                  <a:srgbClr val="C00000"/>
                </a:solidFill>
                <a:latin typeface="Arial Black" pitchFamily="34" charset="0"/>
                <a:cs typeface="Arial"/>
              </a:rPr>
              <a:t>У   ІІ ( РАЙОННОМУ)  ЕТАПІ   ПРЕДМЕТНИХ   ОЛІМПІАД </a:t>
            </a:r>
          </a:p>
          <a:p>
            <a:pPr algn="ctr" eaLnBrk="1" fontAlgn="auto" hangingPunct="1">
              <a:spcBef>
                <a:spcPts val="0"/>
              </a:spcBef>
              <a:spcAft>
                <a:spcPts val="0"/>
              </a:spcAft>
              <a:defRPr/>
            </a:pPr>
            <a:r>
              <a:rPr lang="uk-UA" sz="2400" b="1" i="1" kern="10" dirty="0">
                <a:ln w="9525">
                  <a:noFill/>
                  <a:round/>
                  <a:headEnd/>
                  <a:tailEnd/>
                </a:ln>
                <a:solidFill>
                  <a:srgbClr val="003E00"/>
                </a:solidFill>
                <a:latin typeface="Arial Black" pitchFamily="34" charset="0"/>
                <a:cs typeface="Arial"/>
              </a:rPr>
              <a:t>56 учнів  стали призерами та переможцями</a:t>
            </a:r>
            <a:r>
              <a:rPr lang="uk-UA" sz="2800" b="1" i="1" kern="10" dirty="0">
                <a:ln w="9525">
                  <a:noFill/>
                  <a:round/>
                  <a:headEnd/>
                  <a:tailEnd/>
                </a:ln>
                <a:solidFill>
                  <a:srgbClr val="003E00"/>
                </a:solidFill>
                <a:latin typeface="Arial Black" pitchFamily="34" charset="0"/>
                <a:cs typeface="Arial"/>
              </a:rPr>
              <a:t> </a:t>
            </a:r>
          </a:p>
          <a:p>
            <a:pPr algn="ctr" eaLnBrk="1" fontAlgn="auto" hangingPunct="1">
              <a:spcBef>
                <a:spcPts val="0"/>
              </a:spcBef>
              <a:spcAft>
                <a:spcPts val="0"/>
              </a:spcAft>
              <a:defRPr/>
            </a:pPr>
            <a:endParaRPr lang="ru-RU" sz="3200" b="1" i="1" kern="10" dirty="0">
              <a:ln w="9525">
                <a:noFill/>
                <a:round/>
                <a:headEnd/>
                <a:tailEnd/>
              </a:ln>
              <a:solidFill>
                <a:srgbClr val="003E00"/>
              </a:solidFill>
              <a:latin typeface="Arial Black" pitchFamily="34" charset="0"/>
              <a:cs typeface="Arial"/>
            </a:endParaRPr>
          </a:p>
          <a:p>
            <a:pPr algn="ctr" eaLnBrk="1" fontAlgn="auto" hangingPunct="1">
              <a:spcBef>
                <a:spcPts val="0"/>
              </a:spcBef>
              <a:spcAft>
                <a:spcPts val="0"/>
              </a:spcAft>
              <a:defRPr/>
            </a:pPr>
            <a:endParaRPr lang="ru-RU" sz="3200" b="1" kern="10" dirty="0">
              <a:ln w="9525">
                <a:noFill/>
                <a:round/>
                <a:headEnd/>
                <a:tailEnd/>
              </a:ln>
              <a:gradFill rotWithShape="1">
                <a:gsLst>
                  <a:gs pos="0">
                    <a:srgbClr val="000082"/>
                  </a:gs>
                  <a:gs pos="100000">
                    <a:srgbClr val="CC3399"/>
                  </a:gs>
                </a:gsLst>
                <a:lin ang="5400000" scaled="1"/>
              </a:gradFill>
              <a:latin typeface="Arial Black" pitchFamily="34" charset="0"/>
              <a:cs typeface="Arial"/>
            </a:endParaRPr>
          </a:p>
          <a:p>
            <a:pPr algn="ctr" eaLnBrk="1" fontAlgn="auto" hangingPunct="1">
              <a:spcBef>
                <a:spcPts val="0"/>
              </a:spcBef>
              <a:spcAft>
                <a:spcPts val="0"/>
              </a:spcAft>
              <a:defRPr/>
            </a:pPr>
            <a:endParaRPr lang="uk-UA" sz="3200" b="1" kern="10" dirty="0">
              <a:ln w="9525">
                <a:noFill/>
                <a:round/>
                <a:headEnd/>
                <a:tailEnd/>
              </a:ln>
              <a:solidFill>
                <a:srgbClr val="C00000"/>
              </a:solidFill>
              <a:latin typeface="Arial Black" pitchFamily="34" charset="0"/>
              <a:cs typeface="Arial"/>
            </a:endParaRPr>
          </a:p>
          <a:p>
            <a:pPr algn="ctr" eaLnBrk="1" hangingPunct="1">
              <a:defRPr/>
            </a:pPr>
            <a:endParaRPr lang="ru-RU" sz="2400" b="1" kern="10" dirty="0">
              <a:ln w="9525">
                <a:noFill/>
                <a:round/>
                <a:headEnd/>
                <a:tailEnd/>
              </a:ln>
              <a:gradFill rotWithShape="1">
                <a:gsLst>
                  <a:gs pos="0">
                    <a:srgbClr val="000082"/>
                  </a:gs>
                  <a:gs pos="100000">
                    <a:srgbClr val="CC3399"/>
                  </a:gs>
                </a:gsLst>
                <a:lin ang="5400000" scaled="1"/>
              </a:gradFill>
              <a:latin typeface="Arial Black" pitchFamily="34" charset="0"/>
              <a:cs typeface="Arial"/>
            </a:endParaRPr>
          </a:p>
          <a:p>
            <a:pPr algn="ctr" eaLnBrk="1" hangingPunct="1">
              <a:defRPr/>
            </a:pPr>
            <a:endParaRPr lang="uk-UA" sz="2400" b="1" kern="10" dirty="0">
              <a:ln w="9525">
                <a:noFill/>
                <a:round/>
                <a:headEnd/>
                <a:tailEnd/>
              </a:ln>
              <a:solidFill>
                <a:srgbClr val="C00000"/>
              </a:solidFill>
              <a:latin typeface="Arial Black" pitchFamily="34" charset="0"/>
              <a:cs typeface="Arial"/>
            </a:endParaRPr>
          </a:p>
          <a:p>
            <a:pPr algn="ctr" eaLnBrk="1" hangingPunct="1">
              <a:defRPr/>
            </a:pPr>
            <a:endParaRPr lang="uk-UA" sz="2400" b="1" kern="10" dirty="0">
              <a:ln w="9525">
                <a:noFill/>
                <a:round/>
                <a:headEnd/>
                <a:tailEnd/>
              </a:ln>
              <a:solidFill>
                <a:srgbClr val="C00000"/>
              </a:solidFill>
              <a:latin typeface="Arial Black" pitchFamily="34" charset="0"/>
              <a:cs typeface="Arial"/>
            </a:endParaRPr>
          </a:p>
          <a:p>
            <a:pPr eaLnBrk="1" hangingPunct="1">
              <a:defRPr/>
            </a:pPr>
            <a:endParaRPr lang="uk-UA" sz="2000" b="1" kern="10" dirty="0">
              <a:ln w="9525">
                <a:noFill/>
                <a:round/>
                <a:headEnd/>
                <a:tailEnd/>
              </a:ln>
              <a:solidFill>
                <a:srgbClr val="C00000"/>
              </a:solidFill>
              <a:latin typeface="Arial Black" pitchFamily="34" charset="0"/>
              <a:cs typeface="Arial"/>
            </a:endParaRPr>
          </a:p>
          <a:p>
            <a:pPr eaLnBrk="1" hangingPunct="1">
              <a:defRPr/>
            </a:pPr>
            <a:r>
              <a:rPr lang="uk-UA" sz="2000" b="1" kern="10" dirty="0">
                <a:ln w="9525">
                  <a:noFill/>
                  <a:round/>
                  <a:headEnd/>
                  <a:tailEnd/>
                </a:ln>
                <a:solidFill>
                  <a:srgbClr val="FF0000"/>
                </a:solidFill>
                <a:latin typeface="Arial Black" pitchFamily="34" charset="0"/>
                <a:cs typeface="Arial"/>
              </a:rPr>
              <a:t>		</a:t>
            </a:r>
            <a:r>
              <a:rPr lang="uk-UA" sz="2400" b="1" kern="10" dirty="0" smtClean="0">
                <a:ln w="9525">
                  <a:noFill/>
                  <a:round/>
                  <a:headEnd/>
                  <a:tailEnd/>
                </a:ln>
                <a:solidFill>
                  <a:srgbClr val="C00000"/>
                </a:solidFill>
                <a:latin typeface="Arial Black" pitchFamily="34" charset="0"/>
                <a:cs typeface="Arial"/>
              </a:rPr>
              <a:t>Учні  </a:t>
            </a:r>
            <a:r>
              <a:rPr lang="uk-UA" sz="2400" b="1" kern="10" dirty="0">
                <a:ln w="9525">
                  <a:noFill/>
                  <a:round/>
                  <a:headEnd/>
                  <a:tailEnd/>
                </a:ln>
                <a:solidFill>
                  <a:srgbClr val="C00000"/>
                </a:solidFill>
                <a:latin typeface="Arial Black" pitchFamily="34" charset="0"/>
                <a:cs typeface="Arial"/>
              </a:rPr>
              <a:t>нашої школи зайняли    </a:t>
            </a:r>
          </a:p>
          <a:p>
            <a:pPr algn="ctr" eaLnBrk="1" hangingPunct="1">
              <a:defRPr/>
            </a:pPr>
            <a:r>
              <a:rPr lang="uk-UA" sz="2400" b="1" kern="10" dirty="0">
                <a:ln w="9525">
                  <a:noFill/>
                  <a:round/>
                  <a:headEnd/>
                  <a:tailEnd/>
                </a:ln>
                <a:solidFill>
                  <a:srgbClr val="C00000"/>
                </a:solidFill>
                <a:latin typeface="Arial Black" pitchFamily="34" charset="0"/>
                <a:cs typeface="Arial"/>
              </a:rPr>
              <a:t> І  командне місце в районі.</a:t>
            </a:r>
            <a:endParaRPr lang="ru-RU" sz="2400" b="1" kern="10" dirty="0">
              <a:ln w="9525">
                <a:noFill/>
                <a:round/>
                <a:headEnd/>
                <a:tailEnd/>
              </a:ln>
              <a:solidFill>
                <a:srgbClr val="C00000"/>
              </a:solidFill>
              <a:latin typeface="Arial Black" pitchFamily="34" charset="0"/>
              <a:cs typeface="Arial"/>
            </a:endParaRPr>
          </a:p>
        </p:txBody>
      </p:sp>
      <p:pic>
        <p:nvPicPr>
          <p:cNvPr id="11268" name="Picture 2" descr="C:\Users\admin\Desktop\Рисунок1.png"/>
          <p:cNvPicPr>
            <a:picLocks noChangeAspect="1" noChangeArrowheads="1"/>
          </p:cNvPicPr>
          <p:nvPr/>
        </p:nvPicPr>
        <p:blipFill>
          <a:blip r:embed="rId2" cstate="print"/>
          <a:srcRect/>
          <a:stretch>
            <a:fillRect/>
          </a:stretch>
        </p:blipFill>
        <p:spPr bwMode="auto">
          <a:xfrm>
            <a:off x="1547664" y="2348880"/>
            <a:ext cx="6343650" cy="2781300"/>
          </a:xfrm>
          <a:prstGeom prst="rect">
            <a:avLst/>
          </a:prstGeom>
          <a:noFill/>
          <a:ln w="9525">
            <a:noFill/>
            <a:miter lim="800000"/>
            <a:headEnd/>
            <a:tailEnd/>
          </a:ln>
        </p:spPr>
      </p:pic>
      <p:sp>
        <p:nvSpPr>
          <p:cNvPr id="11269" name="Місце для номера слайда 1"/>
          <p:cNvSpPr>
            <a:spLocks noGrp="1"/>
          </p:cNvSpPr>
          <p:nvPr>
            <p:ph type="sldNum" sz="quarter" idx="12"/>
          </p:nvPr>
        </p:nvSpPr>
        <p:spPr bwMode="auto">
          <a:noFill/>
          <a:ln>
            <a:miter lim="800000"/>
            <a:headEnd/>
            <a:tailEnd/>
          </a:ln>
        </p:spPr>
        <p:txBody>
          <a:bodyPr/>
          <a:lstStyle/>
          <a:p>
            <a:fld id="{3DD0C7B9-5663-4A2E-A3AA-FD6E7343BD80}" type="slidenum">
              <a:rPr lang="ru-RU" altLang="uk-UA"/>
              <a:pPr/>
              <a:t>15</a:t>
            </a:fld>
            <a:endParaRPr lang="ru-RU" altLang="uk-UA"/>
          </a:p>
        </p:txBody>
      </p:sp>
      <p:sp>
        <p:nvSpPr>
          <p:cNvPr id="11270" name="TextBox 1"/>
          <p:cNvSpPr txBox="1">
            <a:spLocks noChangeArrowheads="1"/>
          </p:cNvSpPr>
          <p:nvPr/>
        </p:nvSpPr>
        <p:spPr bwMode="auto">
          <a:xfrm>
            <a:off x="2339752" y="4653136"/>
            <a:ext cx="1295400" cy="400050"/>
          </a:xfrm>
          <a:prstGeom prst="rect">
            <a:avLst/>
          </a:prstGeom>
          <a:noFill/>
          <a:ln w="9525">
            <a:noFill/>
            <a:miter lim="800000"/>
            <a:headEnd/>
            <a:tailEnd/>
          </a:ln>
        </p:spPr>
        <p:txBody>
          <a:bodyPr>
            <a:spAutoFit/>
          </a:bodyPr>
          <a:lstStyle/>
          <a:p>
            <a:r>
              <a:rPr lang="uk-UA" sz="2000" b="1" dirty="0"/>
              <a:t>47 учнів</a:t>
            </a:r>
          </a:p>
        </p:txBody>
      </p:sp>
      <p:sp>
        <p:nvSpPr>
          <p:cNvPr id="11271" name="TextBox 6"/>
          <p:cNvSpPr txBox="1">
            <a:spLocks noChangeArrowheads="1"/>
          </p:cNvSpPr>
          <p:nvPr/>
        </p:nvSpPr>
        <p:spPr bwMode="auto">
          <a:xfrm>
            <a:off x="5868144" y="4725144"/>
            <a:ext cx="1295400" cy="400050"/>
          </a:xfrm>
          <a:prstGeom prst="rect">
            <a:avLst/>
          </a:prstGeom>
          <a:noFill/>
          <a:ln w="9525">
            <a:noFill/>
            <a:miter lim="800000"/>
            <a:headEnd/>
            <a:tailEnd/>
          </a:ln>
        </p:spPr>
        <p:txBody>
          <a:bodyPr>
            <a:spAutoFit/>
          </a:bodyPr>
          <a:lstStyle/>
          <a:p>
            <a:r>
              <a:rPr lang="uk-UA" sz="2000" b="1" dirty="0"/>
              <a:t>56 учнів</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4"/>
          <p:cNvSpPr>
            <a:spLocks noChangeArrowheads="1" noChangeShapeType="1" noTextEdit="1"/>
          </p:cNvSpPr>
          <p:nvPr/>
        </p:nvSpPr>
        <p:spPr bwMode="auto">
          <a:xfrm>
            <a:off x="539552" y="548680"/>
            <a:ext cx="8460940" cy="6696744"/>
          </a:xfrm>
          <a:prstGeom prst="rect">
            <a:avLst/>
          </a:prstGeom>
        </p:spPr>
        <p:txBody>
          <a:bodyPr wrap="none" fromWordArt="1">
            <a:prstTxWarp prst="textPlain">
              <a:avLst>
                <a:gd name="adj" fmla="val 51340"/>
              </a:avLst>
            </a:prstTxWarp>
          </a:bodyPr>
          <a:lstStyle/>
          <a:p>
            <a:pPr algn="just" eaLnBrk="1" hangingPunct="1">
              <a:defRPr/>
            </a:pPr>
            <a:endParaRPr lang="ru-RU" sz="10000" b="1" kern="10" dirty="0">
              <a:ln w="9525">
                <a:solidFill>
                  <a:srgbClr val="000000"/>
                </a:solidFill>
                <a:round/>
                <a:headEnd/>
                <a:tailEnd/>
              </a:ln>
              <a:solidFill>
                <a:srgbClr val="993366"/>
              </a:solidFill>
              <a:latin typeface="Arial"/>
              <a:cs typeface="Arial"/>
            </a:endParaRPr>
          </a:p>
          <a:p>
            <a:pPr algn="ctr" eaLnBrk="1" fontAlgn="auto" hangingPunct="1">
              <a:spcBef>
                <a:spcPts val="0"/>
              </a:spcBef>
              <a:spcAft>
                <a:spcPts val="0"/>
              </a:spcAft>
              <a:defRPr/>
            </a:pPr>
            <a:r>
              <a:rPr lang="uk-UA" sz="8000" dirty="0">
                <a:solidFill>
                  <a:srgbClr val="000066"/>
                </a:solidFill>
                <a:latin typeface="Arial Black" pitchFamily="34" charset="0"/>
                <a:cs typeface="Arial" panose="020B0604020202020204" pitchFamily="34" charset="0"/>
              </a:rPr>
              <a:t>РЕЗУЛЬТАТИ </a:t>
            </a:r>
            <a:endParaRPr lang="ru-RU" sz="8000" dirty="0">
              <a:solidFill>
                <a:srgbClr val="000066"/>
              </a:solidFill>
              <a:latin typeface="Arial Black" pitchFamily="34" charset="0"/>
              <a:cs typeface="Arial" panose="020B0604020202020204" pitchFamily="34" charset="0"/>
            </a:endParaRPr>
          </a:p>
          <a:p>
            <a:pPr algn="ctr" eaLnBrk="1" fontAlgn="auto" hangingPunct="1">
              <a:spcBef>
                <a:spcPts val="0"/>
              </a:spcBef>
              <a:spcAft>
                <a:spcPts val="0"/>
              </a:spcAft>
              <a:defRPr/>
            </a:pPr>
            <a:r>
              <a:rPr lang="uk-UA" sz="8000" dirty="0">
                <a:solidFill>
                  <a:srgbClr val="000066"/>
                </a:solidFill>
                <a:latin typeface="Arial Black" pitchFamily="34" charset="0"/>
                <a:cs typeface="Arial" panose="020B0604020202020204" pitchFamily="34" charset="0"/>
              </a:rPr>
              <a:t>УЧАСТІ   УЧНІВ  БІЛОВОДСЬКОЇ  ЗОШ  І-ІІІ СТУПЕНІВ </a:t>
            </a:r>
            <a:endParaRPr lang="ru-RU" sz="8000" dirty="0">
              <a:solidFill>
                <a:srgbClr val="000066"/>
              </a:solidFill>
              <a:latin typeface="Arial Black" pitchFamily="34" charset="0"/>
              <a:cs typeface="Arial" panose="020B0604020202020204" pitchFamily="34" charset="0"/>
            </a:endParaRPr>
          </a:p>
          <a:p>
            <a:pPr algn="ctr" eaLnBrk="1" fontAlgn="auto" hangingPunct="1">
              <a:spcBef>
                <a:spcPts val="0"/>
              </a:spcBef>
              <a:spcAft>
                <a:spcPts val="0"/>
              </a:spcAft>
              <a:defRPr/>
            </a:pPr>
            <a:r>
              <a:rPr lang="uk-UA" sz="8000" b="1" dirty="0">
                <a:solidFill>
                  <a:srgbClr val="000066"/>
                </a:solidFill>
                <a:latin typeface="Arial Black" pitchFamily="34" charset="0"/>
                <a:cs typeface="Arial" panose="020B0604020202020204" pitchFamily="34" charset="0"/>
              </a:rPr>
              <a:t>У ВСЕУКРАЇНСЬКИХ  УЧНІВСЬКИХ   ОЛІМПІАДАХ </a:t>
            </a:r>
          </a:p>
          <a:p>
            <a:pPr algn="ctr" eaLnBrk="1" fontAlgn="auto" hangingPunct="1">
              <a:spcBef>
                <a:spcPts val="0"/>
              </a:spcBef>
              <a:spcAft>
                <a:spcPts val="0"/>
              </a:spcAft>
              <a:defRPr/>
            </a:pPr>
            <a:r>
              <a:rPr lang="uk-UA" sz="8000" b="1" dirty="0">
                <a:solidFill>
                  <a:srgbClr val="000066"/>
                </a:solidFill>
                <a:latin typeface="Arial Black" pitchFamily="34" charset="0"/>
                <a:cs typeface="Arial" panose="020B0604020202020204" pitchFamily="34" charset="0"/>
              </a:rPr>
              <a:t>З  БАЗОВИХ   ДИСЦИПЛІН В 2016- 2017 Н. Р.</a:t>
            </a:r>
          </a:p>
          <a:p>
            <a:pPr algn="ctr" eaLnBrk="1" fontAlgn="auto" hangingPunct="1">
              <a:spcBef>
                <a:spcPts val="0"/>
              </a:spcBef>
              <a:spcAft>
                <a:spcPts val="0"/>
              </a:spcAft>
              <a:defRPr/>
            </a:pPr>
            <a:endParaRPr lang="ru-RU" sz="8000" dirty="0">
              <a:solidFill>
                <a:srgbClr val="000066"/>
              </a:solidFill>
              <a:latin typeface="Arial Black" pitchFamily="34" charset="0"/>
              <a:cs typeface="Arial" panose="020B0604020202020204" pitchFamily="34" charset="0"/>
            </a:endParaRPr>
          </a:p>
          <a:p>
            <a:pPr algn="ctr" eaLnBrk="1" fontAlgn="auto" hangingPunct="1">
              <a:spcBef>
                <a:spcPts val="0"/>
              </a:spcBef>
              <a:spcAft>
                <a:spcPts val="0"/>
              </a:spcAft>
              <a:defRPr/>
            </a:pPr>
            <a:r>
              <a:rPr lang="ru-RU" sz="9600" b="1" kern="10" dirty="0">
                <a:ln w="9525">
                  <a:noFill/>
                  <a:round/>
                  <a:headEnd/>
                  <a:tailEnd/>
                </a:ln>
                <a:solidFill>
                  <a:srgbClr val="C00000"/>
                </a:solidFill>
                <a:latin typeface="Arial Black" pitchFamily="34" charset="0"/>
                <a:cs typeface="Arial"/>
              </a:rPr>
              <a:t>У   ІІІ ( ОБЛАСНОМУ)  ЕТАПІ   ПРЕДМЕТНИХ   ОЛІМПІАД </a:t>
            </a:r>
          </a:p>
          <a:p>
            <a:pPr algn="ctr" eaLnBrk="1" fontAlgn="auto" hangingPunct="1">
              <a:spcBef>
                <a:spcPts val="0"/>
              </a:spcBef>
              <a:spcAft>
                <a:spcPts val="0"/>
              </a:spcAft>
              <a:defRPr/>
            </a:pPr>
            <a:r>
              <a:rPr lang="uk-UA" sz="9600" b="1" i="1" kern="10" dirty="0">
                <a:ln w="9525">
                  <a:noFill/>
                  <a:round/>
                  <a:headEnd/>
                  <a:tailEnd/>
                </a:ln>
                <a:solidFill>
                  <a:srgbClr val="003E00"/>
                </a:solidFill>
                <a:latin typeface="Arial Black" pitchFamily="34" charset="0"/>
                <a:cs typeface="Arial"/>
              </a:rPr>
              <a:t>9 учнів  стали призерами та переможцями </a:t>
            </a:r>
            <a:endParaRPr lang="ru-RU" sz="9600" b="1" i="1" kern="10" dirty="0">
              <a:ln w="9525">
                <a:noFill/>
                <a:round/>
                <a:headEnd/>
                <a:tailEnd/>
              </a:ln>
              <a:solidFill>
                <a:srgbClr val="003E00"/>
              </a:solidFill>
              <a:latin typeface="Arial Black" pitchFamily="34" charset="0"/>
              <a:cs typeface="Arial"/>
            </a:endParaRPr>
          </a:p>
          <a:p>
            <a:pPr algn="ctr" eaLnBrk="1" fontAlgn="auto" hangingPunct="1">
              <a:spcBef>
                <a:spcPts val="0"/>
              </a:spcBef>
              <a:spcAft>
                <a:spcPts val="0"/>
              </a:spcAft>
              <a:defRPr/>
            </a:pPr>
            <a:r>
              <a:rPr lang="uk-UA" sz="9600" b="1" kern="10" dirty="0">
                <a:ln w="9525">
                  <a:noFill/>
                  <a:round/>
                  <a:headEnd/>
                  <a:tailEnd/>
                </a:ln>
                <a:solidFill>
                  <a:srgbClr val="C00000"/>
                </a:solidFill>
                <a:latin typeface="Arial Black" pitchFamily="34" charset="0"/>
                <a:cs typeface="Arial"/>
              </a:rPr>
              <a:t>І місце – 1 учень</a:t>
            </a:r>
          </a:p>
          <a:p>
            <a:pPr algn="ctr" eaLnBrk="1" fontAlgn="auto" hangingPunct="1">
              <a:spcBef>
                <a:spcPts val="0"/>
              </a:spcBef>
              <a:spcAft>
                <a:spcPts val="0"/>
              </a:spcAft>
              <a:defRPr/>
            </a:pPr>
            <a:r>
              <a:rPr lang="uk-UA" sz="9600" b="1" kern="10" dirty="0">
                <a:ln w="9525">
                  <a:noFill/>
                  <a:round/>
                  <a:headEnd/>
                  <a:tailEnd/>
                </a:ln>
                <a:solidFill>
                  <a:srgbClr val="C00000"/>
                </a:solidFill>
                <a:latin typeface="Arial Black" pitchFamily="34" charset="0"/>
                <a:cs typeface="Arial"/>
              </a:rPr>
              <a:t>ІІ місце – 4 учні</a:t>
            </a:r>
          </a:p>
          <a:p>
            <a:pPr algn="ctr" eaLnBrk="1" fontAlgn="auto" hangingPunct="1">
              <a:spcBef>
                <a:spcPts val="0"/>
              </a:spcBef>
              <a:spcAft>
                <a:spcPts val="0"/>
              </a:spcAft>
              <a:defRPr/>
            </a:pPr>
            <a:r>
              <a:rPr lang="uk-UA" sz="9600" b="1" kern="10" dirty="0">
                <a:ln w="9525">
                  <a:noFill/>
                  <a:round/>
                  <a:headEnd/>
                  <a:tailEnd/>
                </a:ln>
                <a:solidFill>
                  <a:srgbClr val="C00000"/>
                </a:solidFill>
                <a:latin typeface="Arial Black" pitchFamily="34" charset="0"/>
                <a:cs typeface="Arial"/>
              </a:rPr>
              <a:t>ІІІ місце – 4 учні</a:t>
            </a:r>
          </a:p>
          <a:p>
            <a:pPr algn="ctr" eaLnBrk="1" fontAlgn="auto" hangingPunct="1">
              <a:spcBef>
                <a:spcPts val="0"/>
              </a:spcBef>
              <a:spcAft>
                <a:spcPts val="0"/>
              </a:spcAft>
              <a:defRPr/>
            </a:pPr>
            <a:r>
              <a:rPr lang="uk-UA" sz="9600" b="1" kern="10" dirty="0">
                <a:ln w="9525">
                  <a:noFill/>
                  <a:round/>
                  <a:headEnd/>
                  <a:tailEnd/>
                </a:ln>
                <a:solidFill>
                  <a:srgbClr val="C00000"/>
                </a:solidFill>
                <a:latin typeface="Arial Black" pitchFamily="34" charset="0"/>
                <a:cs typeface="Arial"/>
              </a:rPr>
              <a:t> 9  увійшли  до 10 кращих учнів</a:t>
            </a:r>
          </a:p>
          <a:p>
            <a:pPr algn="ctr" eaLnBrk="1" fontAlgn="auto" hangingPunct="1">
              <a:spcBef>
                <a:spcPts val="0"/>
              </a:spcBef>
              <a:spcAft>
                <a:spcPts val="0"/>
              </a:spcAft>
              <a:defRPr/>
            </a:pPr>
            <a:endParaRPr lang="uk-UA" sz="9600" b="1" kern="10" dirty="0">
              <a:ln w="9525">
                <a:noFill/>
                <a:round/>
                <a:headEnd/>
                <a:tailEnd/>
              </a:ln>
              <a:solidFill>
                <a:srgbClr val="C00000"/>
              </a:solidFill>
              <a:latin typeface="Arial Black" pitchFamily="34" charset="0"/>
              <a:cs typeface="Arial"/>
            </a:endParaRPr>
          </a:p>
          <a:p>
            <a:pPr algn="ctr" eaLnBrk="1" fontAlgn="auto" hangingPunct="1">
              <a:spcBef>
                <a:spcPts val="0"/>
              </a:spcBef>
              <a:spcAft>
                <a:spcPts val="0"/>
              </a:spcAft>
              <a:defRPr/>
            </a:pPr>
            <a:r>
              <a:rPr lang="ru-RU" sz="9600" b="1" kern="10" dirty="0">
                <a:ln w="9525">
                  <a:noFill/>
                  <a:round/>
                  <a:headEnd/>
                  <a:tailEnd/>
                </a:ln>
                <a:solidFill>
                  <a:srgbClr val="C00000"/>
                </a:solidFill>
                <a:latin typeface="Arial Black" pitchFamily="34" charset="0"/>
                <a:cs typeface="Arial"/>
              </a:rPr>
              <a:t>У   І</a:t>
            </a:r>
            <a:r>
              <a:rPr lang="en-US" sz="9600" b="1" kern="10" dirty="0">
                <a:ln w="9525">
                  <a:noFill/>
                  <a:round/>
                  <a:headEnd/>
                  <a:tailEnd/>
                </a:ln>
                <a:solidFill>
                  <a:srgbClr val="C00000"/>
                </a:solidFill>
                <a:latin typeface="Arial Black" pitchFamily="34" charset="0"/>
                <a:cs typeface="Arial"/>
              </a:rPr>
              <a:t>V</a:t>
            </a:r>
            <a:r>
              <a:rPr lang="ru-RU" sz="9600" b="1" kern="10" dirty="0">
                <a:ln w="9525">
                  <a:noFill/>
                  <a:round/>
                  <a:headEnd/>
                  <a:tailEnd/>
                </a:ln>
                <a:solidFill>
                  <a:srgbClr val="C00000"/>
                </a:solidFill>
                <a:latin typeface="Arial Black" pitchFamily="34" charset="0"/>
                <a:cs typeface="Arial"/>
              </a:rPr>
              <a:t> ( </a:t>
            </a:r>
            <a:r>
              <a:rPr lang="uk-UA" sz="9600" b="1" kern="10" dirty="0">
                <a:ln w="9525">
                  <a:noFill/>
                  <a:round/>
                  <a:headEnd/>
                  <a:tailEnd/>
                </a:ln>
                <a:solidFill>
                  <a:srgbClr val="C00000"/>
                </a:solidFill>
                <a:latin typeface="Arial Black" pitchFamily="34" charset="0"/>
                <a:cs typeface="Arial"/>
              </a:rPr>
              <a:t>ВСЕУКРАЇНСЬКОМУ </a:t>
            </a:r>
            <a:r>
              <a:rPr lang="ru-RU" sz="9600" b="1" kern="10" dirty="0">
                <a:ln w="9525">
                  <a:noFill/>
                  <a:round/>
                  <a:headEnd/>
                  <a:tailEnd/>
                </a:ln>
                <a:solidFill>
                  <a:srgbClr val="C00000"/>
                </a:solidFill>
                <a:latin typeface="Arial Black" pitchFamily="34" charset="0"/>
                <a:cs typeface="Arial"/>
              </a:rPr>
              <a:t>)  ЕТАПІ   ПРЕДМЕТНИХ   ОЛІМПІАД</a:t>
            </a:r>
          </a:p>
          <a:p>
            <a:pPr algn="ctr" eaLnBrk="1" fontAlgn="auto" hangingPunct="1">
              <a:spcBef>
                <a:spcPts val="0"/>
              </a:spcBef>
              <a:spcAft>
                <a:spcPts val="0"/>
              </a:spcAft>
              <a:defRPr/>
            </a:pPr>
            <a:r>
              <a:rPr lang="uk-UA" sz="9600" b="1" kern="10" dirty="0">
                <a:ln w="9525">
                  <a:noFill/>
                  <a:round/>
                  <a:headEnd/>
                  <a:tailEnd/>
                </a:ln>
                <a:solidFill>
                  <a:srgbClr val="C00000"/>
                </a:solidFill>
                <a:latin typeface="Arial Black" pitchFamily="34" charset="0"/>
                <a:cs typeface="Arial"/>
              </a:rPr>
              <a:t>Бобок Вікторія – ІІІ місце</a:t>
            </a:r>
          </a:p>
          <a:p>
            <a:pPr algn="ctr" eaLnBrk="1" fontAlgn="auto" hangingPunct="1">
              <a:spcBef>
                <a:spcPts val="0"/>
              </a:spcBef>
              <a:spcAft>
                <a:spcPts val="0"/>
              </a:spcAft>
              <a:defRPr/>
            </a:pPr>
            <a:r>
              <a:rPr lang="uk-UA" sz="9600" b="1" kern="10" dirty="0">
                <a:ln w="9525">
                  <a:noFill/>
                  <a:round/>
                  <a:headEnd/>
                  <a:tailEnd/>
                </a:ln>
                <a:solidFill>
                  <a:srgbClr val="7030A0"/>
                </a:solidFill>
                <a:latin typeface="Arial Black" pitchFamily="34" charset="0"/>
                <a:cs typeface="Arial"/>
              </a:rPr>
              <a:t>Бобок Вікторія  - переможець </a:t>
            </a:r>
          </a:p>
          <a:p>
            <a:pPr algn="ctr" eaLnBrk="1" fontAlgn="auto" hangingPunct="1">
              <a:spcBef>
                <a:spcPts val="0"/>
              </a:spcBef>
              <a:spcAft>
                <a:spcPts val="0"/>
              </a:spcAft>
              <a:defRPr/>
            </a:pPr>
            <a:r>
              <a:rPr lang="uk-UA" sz="9600" b="1" kern="10" dirty="0">
                <a:ln w="9525">
                  <a:noFill/>
                  <a:round/>
                  <a:headEnd/>
                  <a:tailEnd/>
                </a:ln>
                <a:solidFill>
                  <a:srgbClr val="7030A0"/>
                </a:solidFill>
                <a:latin typeface="Arial Black" pitchFamily="34" charset="0"/>
                <a:cs typeface="Arial"/>
              </a:rPr>
              <a:t>“ Освітнього Оскару 2016 ” у номінації  </a:t>
            </a:r>
            <a:r>
              <a:rPr lang="uk-UA" sz="9600" b="1" kern="10" dirty="0" smtClean="0">
                <a:ln w="9525">
                  <a:noFill/>
                  <a:round/>
                  <a:headEnd/>
                  <a:tailEnd/>
                </a:ln>
                <a:solidFill>
                  <a:srgbClr val="7030A0"/>
                </a:solidFill>
                <a:latin typeface="Arial Black" pitchFamily="34" charset="0"/>
                <a:cs typeface="Arial"/>
              </a:rPr>
              <a:t>“ </a:t>
            </a:r>
            <a:r>
              <a:rPr lang="uk-UA" sz="9600" b="1" kern="10" dirty="0">
                <a:ln w="9525">
                  <a:noFill/>
                  <a:round/>
                  <a:headEnd/>
                  <a:tailEnd/>
                </a:ln>
                <a:solidFill>
                  <a:srgbClr val="7030A0"/>
                </a:solidFill>
                <a:latin typeface="Arial Black" pitchFamily="34" charset="0"/>
                <a:cs typeface="Arial"/>
              </a:rPr>
              <a:t>Учень ”</a:t>
            </a:r>
          </a:p>
          <a:p>
            <a:pPr eaLnBrk="1" hangingPunct="1">
              <a:defRPr/>
            </a:pPr>
            <a:endParaRPr lang="ru-RU" sz="7200" dirty="0">
              <a:latin typeface="Arial" panose="020B0604020202020204" pitchFamily="34" charset="0"/>
              <a:cs typeface="Arial" panose="020B0604020202020204" pitchFamily="34" charset="0"/>
            </a:endParaRPr>
          </a:p>
          <a:p>
            <a:pPr algn="ctr" eaLnBrk="1" hangingPunct="1">
              <a:defRPr/>
            </a:pPr>
            <a:endParaRPr lang="uk-UA" sz="2500" b="1" kern="10" dirty="0">
              <a:ln w="9525">
                <a:solidFill>
                  <a:srgbClr val="000000"/>
                </a:solidFill>
                <a:round/>
                <a:headEnd/>
                <a:tailEnd/>
              </a:ln>
              <a:solidFill>
                <a:srgbClr val="000066"/>
              </a:solidFill>
              <a:latin typeface="Arial"/>
              <a:cs typeface="Arial"/>
            </a:endParaRPr>
          </a:p>
          <a:p>
            <a:pPr algn="ctr" eaLnBrk="1" hangingPunct="1">
              <a:defRPr/>
            </a:pPr>
            <a:endParaRPr lang="uk-UA" sz="2500" b="1" kern="10" dirty="0">
              <a:ln w="9525">
                <a:solidFill>
                  <a:srgbClr val="000000"/>
                </a:solidFill>
                <a:round/>
                <a:headEnd/>
                <a:tailEnd/>
              </a:ln>
              <a:solidFill>
                <a:srgbClr val="000066"/>
              </a:solidFill>
              <a:latin typeface="Arial"/>
              <a:cs typeface="Arial"/>
            </a:endParaRPr>
          </a:p>
          <a:p>
            <a:pPr algn="ctr" eaLnBrk="1" hangingPunct="1">
              <a:defRPr/>
            </a:pPr>
            <a:endParaRPr lang="uk-UA" sz="3500" b="1" kern="10" dirty="0">
              <a:ln w="9525">
                <a:solidFill>
                  <a:srgbClr val="000000"/>
                </a:solidFill>
                <a:round/>
                <a:headEnd/>
                <a:tailEnd/>
              </a:ln>
              <a:solidFill>
                <a:srgbClr val="C00000"/>
              </a:solidFill>
              <a:latin typeface="Times New Roman" pitchFamily="18" charset="0"/>
              <a:cs typeface="Arial"/>
            </a:endParaRPr>
          </a:p>
          <a:p>
            <a:pPr algn="ctr" eaLnBrk="1" hangingPunct="1">
              <a:defRPr/>
            </a:pPr>
            <a:endParaRPr lang="uk-UA" sz="3600" b="1" kern="10" dirty="0">
              <a:ln w="9525">
                <a:solidFill>
                  <a:srgbClr val="000000"/>
                </a:solidFill>
                <a:round/>
                <a:headEnd/>
                <a:tailEnd/>
              </a:ln>
              <a:solidFill>
                <a:srgbClr val="C00000"/>
              </a:solidFill>
              <a:latin typeface="Arial"/>
              <a:cs typeface="Arial"/>
            </a:endParaRPr>
          </a:p>
          <a:p>
            <a:pPr algn="ctr" eaLnBrk="1" hangingPunct="1">
              <a:defRPr/>
            </a:pPr>
            <a:endParaRPr lang="uk-UA" sz="3600" b="1" kern="10" dirty="0">
              <a:ln w="9525">
                <a:solidFill>
                  <a:srgbClr val="000000"/>
                </a:solidFill>
                <a:round/>
                <a:headEnd/>
                <a:tailEnd/>
              </a:ln>
              <a:solidFill>
                <a:srgbClr val="C00000"/>
              </a:solidFill>
              <a:latin typeface="Arial"/>
              <a:cs typeface="Arial"/>
            </a:endParaRPr>
          </a:p>
          <a:p>
            <a:pPr algn="ctr" eaLnBrk="1" hangingPunct="1">
              <a:defRPr/>
            </a:pPr>
            <a:endParaRPr lang="uk-UA" sz="3600" b="1" kern="10" dirty="0">
              <a:ln w="9525">
                <a:solidFill>
                  <a:srgbClr val="000000"/>
                </a:solidFill>
                <a:round/>
                <a:headEnd/>
                <a:tailEnd/>
              </a:ln>
              <a:solidFill>
                <a:srgbClr val="C00000"/>
              </a:solidFill>
              <a:latin typeface="Arial"/>
              <a:cs typeface="Arial"/>
            </a:endParaRPr>
          </a:p>
          <a:p>
            <a:pPr algn="ctr" eaLnBrk="1" hangingPunct="1">
              <a:defRPr/>
            </a:pPr>
            <a:endParaRPr lang="uk-UA" sz="3600" b="1" kern="10" dirty="0">
              <a:ln w="9525">
                <a:solidFill>
                  <a:srgbClr val="000000"/>
                </a:solidFill>
                <a:round/>
                <a:headEnd/>
                <a:tailEnd/>
              </a:ln>
              <a:solidFill>
                <a:srgbClr val="C00000"/>
              </a:solidFill>
              <a:latin typeface="Arial"/>
              <a:cs typeface="Arial"/>
            </a:endParaRPr>
          </a:p>
          <a:p>
            <a:pPr algn="ctr" eaLnBrk="1" hangingPunct="1">
              <a:defRPr/>
            </a:pPr>
            <a:endParaRPr lang="uk-UA" sz="3600" b="1" kern="10" dirty="0">
              <a:ln w="9525">
                <a:solidFill>
                  <a:srgbClr val="000000"/>
                </a:solidFill>
                <a:round/>
                <a:headEnd/>
                <a:tailEnd/>
              </a:ln>
              <a:solidFill>
                <a:srgbClr val="C00000"/>
              </a:solidFill>
              <a:latin typeface="Arial"/>
              <a:cs typeface="Arial"/>
            </a:endParaRPr>
          </a:p>
          <a:p>
            <a:pPr algn="ctr" eaLnBrk="1" hangingPunct="1">
              <a:defRPr/>
            </a:pPr>
            <a:endParaRPr lang="ru-RU" sz="2500" b="1" kern="10" dirty="0">
              <a:ln w="9525">
                <a:solidFill>
                  <a:srgbClr val="000000"/>
                </a:solidFill>
                <a:round/>
                <a:headEnd/>
                <a:tailEnd/>
              </a:ln>
              <a:solidFill>
                <a:srgbClr val="000066"/>
              </a:solidFill>
              <a:latin typeface="Arial"/>
              <a:cs typeface="Arial"/>
            </a:endParaRPr>
          </a:p>
          <a:p>
            <a:pPr algn="ctr" eaLnBrk="1" hangingPunct="1">
              <a:defRPr/>
            </a:pPr>
            <a:endParaRPr lang="ru-RU" sz="3600" b="1" kern="10" dirty="0">
              <a:ln w="9525">
                <a:solidFill>
                  <a:srgbClr val="000000"/>
                </a:solidFill>
                <a:round/>
                <a:headEnd/>
                <a:tailEnd/>
              </a:ln>
              <a:solidFill>
                <a:srgbClr val="C00000"/>
              </a:solidFill>
              <a:latin typeface="Arial"/>
              <a:cs typeface="Arial"/>
            </a:endParaRPr>
          </a:p>
        </p:txBody>
      </p:sp>
      <p:sp>
        <p:nvSpPr>
          <p:cNvPr id="5123" name="Прямоугольник 4"/>
          <p:cNvSpPr>
            <a:spLocks noChangeArrowheads="1"/>
          </p:cNvSpPr>
          <p:nvPr/>
        </p:nvSpPr>
        <p:spPr bwMode="auto">
          <a:xfrm>
            <a:off x="755650" y="1520825"/>
            <a:ext cx="7920038" cy="1323975"/>
          </a:xfrm>
          <a:prstGeom prst="rect">
            <a:avLst/>
          </a:prstGeom>
          <a:noFill/>
          <a:ln w="9525">
            <a:noFill/>
            <a:miter lim="800000"/>
            <a:headEnd/>
            <a:tailEnd/>
          </a:ln>
        </p:spPr>
        <p:txBody>
          <a:bodyPr>
            <a:spAutoFit/>
          </a:bodyPr>
          <a:lstStyle/>
          <a:p>
            <a:pPr algn="ctr" eaLnBrk="1" hangingPunct="1">
              <a:defRPr/>
            </a:pPr>
            <a:endParaRPr lang="uk-UA" sz="3200" b="1" dirty="0">
              <a:latin typeface="Monotype Corsiva" pitchFamily="66" charset="0"/>
            </a:endParaRPr>
          </a:p>
          <a:p>
            <a:pPr algn="ctr" eaLnBrk="1" hangingPunct="1">
              <a:defRPr/>
            </a:pPr>
            <a:endParaRPr lang="uk-UA" sz="4800" i="1" dirty="0">
              <a:solidFill>
                <a:schemeClr val="tx2">
                  <a:lumMod val="75000"/>
                </a:schemeClr>
              </a:solidFill>
              <a:latin typeface="Monotype Corsiva" pitchFamily="66" charset="0"/>
            </a:endParaRPr>
          </a:p>
        </p:txBody>
      </p:sp>
      <p:sp>
        <p:nvSpPr>
          <p:cNvPr id="12292" name="Місце для номера слайда 1"/>
          <p:cNvSpPr>
            <a:spLocks noGrp="1"/>
          </p:cNvSpPr>
          <p:nvPr>
            <p:ph type="sldNum" sz="quarter" idx="12"/>
          </p:nvPr>
        </p:nvSpPr>
        <p:spPr bwMode="auto">
          <a:noFill/>
          <a:ln>
            <a:miter lim="800000"/>
            <a:headEnd/>
            <a:tailEnd/>
          </a:ln>
        </p:spPr>
        <p:txBody>
          <a:bodyPr/>
          <a:lstStyle/>
          <a:p>
            <a:fld id="{2E455FDE-504D-4182-8652-8144F0320A86}" type="slidenum">
              <a:rPr lang="ru-RU" altLang="uk-UA"/>
              <a:pPr/>
              <a:t>16</a:t>
            </a:fld>
            <a:endParaRPr lang="ru-RU" altLang="uk-U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4"/>
          <p:cNvSpPr>
            <a:spLocks noGrp="1" noChangeArrowheads="1" noChangeShapeType="1" noTextEdit="1"/>
          </p:cNvSpPr>
          <p:nvPr/>
        </p:nvSpPr>
        <p:spPr bwMode="auto">
          <a:xfrm>
            <a:off x="1007604" y="440669"/>
            <a:ext cx="7560840" cy="5688631"/>
          </a:xfrm>
          <a:prstGeom prst="rect">
            <a:avLst/>
          </a:prstGeom>
        </p:spPr>
        <p:txBody>
          <a:bodyPr wrap="none" fromWordArt="1" anchor="ctr"/>
          <a:lstStyle/>
          <a:p>
            <a:pPr algn="ctr">
              <a:lnSpc>
                <a:spcPct val="150000"/>
              </a:lnSpc>
              <a:defRPr/>
            </a:pPr>
            <a:r>
              <a:rPr lang="ru-RU" sz="3600" b="1" kern="10" dirty="0">
                <a:ln w="9525" cmpd="sng">
                  <a:solidFill>
                    <a:srgbClr val="000000"/>
                  </a:solidFill>
                  <a:prstDash val="solid"/>
                  <a:round/>
                  <a:headEnd/>
                  <a:tailEnd/>
                </a:ln>
                <a:solidFill>
                  <a:srgbClr val="260CC4"/>
                </a:solidFill>
                <a:latin typeface="Arial Black"/>
                <a:ea typeface="+mj-ea"/>
                <a:cs typeface="+mj-cs"/>
              </a:rPr>
              <a:t>НАШ     РАЙОН </a:t>
            </a:r>
          </a:p>
          <a:p>
            <a:pPr algn="ctr">
              <a:lnSpc>
                <a:spcPct val="150000"/>
              </a:lnSpc>
              <a:defRPr/>
            </a:pPr>
            <a:r>
              <a:rPr lang="ru-RU" sz="3600" b="1" kern="10" dirty="0">
                <a:ln w="9525" cmpd="sng">
                  <a:solidFill>
                    <a:srgbClr val="000000"/>
                  </a:solidFill>
                  <a:prstDash val="solid"/>
                  <a:round/>
                  <a:headEnd/>
                  <a:tailEnd/>
                </a:ln>
                <a:solidFill>
                  <a:srgbClr val="260CC4"/>
                </a:solidFill>
                <a:latin typeface="Arial Black"/>
                <a:ea typeface="+mj-ea"/>
                <a:cs typeface="+mj-cs"/>
              </a:rPr>
              <a:t>  ЗНАХОДИТЬСЯ   НА </a:t>
            </a:r>
          </a:p>
          <a:p>
            <a:pPr algn="ctr">
              <a:lnSpc>
                <a:spcPct val="150000"/>
              </a:lnSpc>
              <a:defRPr/>
            </a:pPr>
            <a:r>
              <a:rPr lang="ru-RU" sz="3600" b="1" kern="10" dirty="0">
                <a:ln w="9525" cmpd="sng">
                  <a:solidFill>
                    <a:srgbClr val="000000"/>
                  </a:solidFill>
                  <a:prstDash val="solid"/>
                  <a:round/>
                  <a:headEnd/>
                  <a:tailEnd/>
                </a:ln>
                <a:solidFill>
                  <a:srgbClr val="260CC4"/>
                </a:solidFill>
                <a:latin typeface="Arial Black"/>
                <a:ea typeface="+mj-ea"/>
                <a:cs typeface="+mj-cs"/>
              </a:rPr>
              <a:t>  4  МІСЦІ В ОБЛАСТІ</a:t>
            </a:r>
          </a:p>
          <a:p>
            <a:pPr algn="ctr">
              <a:lnSpc>
                <a:spcPct val="150000"/>
              </a:lnSpc>
              <a:defRPr/>
            </a:pPr>
            <a:r>
              <a:rPr lang="ru-RU" sz="3600" b="1" kern="10" dirty="0">
                <a:ln w="9525" cmpd="sng">
                  <a:solidFill>
                    <a:srgbClr val="000000"/>
                  </a:solidFill>
                  <a:prstDash val="solid"/>
                  <a:round/>
                  <a:headEnd/>
                  <a:tailEnd/>
                </a:ln>
                <a:solidFill>
                  <a:srgbClr val="260CC4"/>
                </a:solidFill>
                <a:latin typeface="Arial Black"/>
                <a:ea typeface="+mj-ea"/>
                <a:cs typeface="+mj-cs"/>
              </a:rPr>
              <a:t>  ЗА  РЕЗУЛЬТАТАМИ  </a:t>
            </a:r>
          </a:p>
          <a:p>
            <a:pPr algn="ctr">
              <a:lnSpc>
                <a:spcPct val="150000"/>
              </a:lnSpc>
              <a:defRPr/>
            </a:pPr>
            <a:r>
              <a:rPr lang="ru-RU" sz="3600" b="1" kern="10" dirty="0">
                <a:ln w="9525" cmpd="sng">
                  <a:solidFill>
                    <a:srgbClr val="000000"/>
                  </a:solidFill>
                  <a:prstDash val="solid"/>
                  <a:round/>
                  <a:headEnd/>
                  <a:tailEnd/>
                </a:ln>
                <a:solidFill>
                  <a:srgbClr val="260CC4"/>
                </a:solidFill>
                <a:latin typeface="Arial Black"/>
                <a:ea typeface="+mj-ea"/>
                <a:cs typeface="+mj-cs"/>
              </a:rPr>
              <a:t> ПРЕДМЕТНИХ    ОЛІМПІАД 	 </a:t>
            </a:r>
          </a:p>
          <a:p>
            <a:pPr algn="ctr">
              <a:lnSpc>
                <a:spcPct val="150000"/>
              </a:lnSpc>
              <a:defRPr/>
            </a:pPr>
            <a:r>
              <a:rPr lang="ru-RU" sz="3600" b="1" kern="10" dirty="0">
                <a:ln w="9525" cmpd="sng">
                  <a:solidFill>
                    <a:srgbClr val="000000"/>
                  </a:solidFill>
                  <a:prstDash val="solid"/>
                  <a:round/>
                  <a:headEnd/>
                  <a:tailEnd/>
                </a:ln>
                <a:solidFill>
                  <a:srgbClr val="260CC4"/>
                </a:solidFill>
                <a:latin typeface="Arial Black"/>
                <a:ea typeface="+mj-ea"/>
                <a:cs typeface="+mj-cs"/>
              </a:rPr>
              <a:t>В  ЛУГАНСЬКІЙ  ОБЛАСТІ </a:t>
            </a:r>
          </a:p>
        </p:txBody>
      </p:sp>
      <p:sp>
        <p:nvSpPr>
          <p:cNvPr id="13315" name="Місце для номера слайда 1"/>
          <p:cNvSpPr>
            <a:spLocks noGrp="1"/>
          </p:cNvSpPr>
          <p:nvPr>
            <p:ph type="sldNum" sz="quarter" idx="12"/>
          </p:nvPr>
        </p:nvSpPr>
        <p:spPr bwMode="auto">
          <a:noFill/>
          <a:ln>
            <a:miter lim="800000"/>
            <a:headEnd/>
            <a:tailEnd/>
          </a:ln>
        </p:spPr>
        <p:txBody>
          <a:bodyPr/>
          <a:lstStyle/>
          <a:p>
            <a:fld id="{BFDEC746-D234-4BD9-B646-41365030432F}" type="slidenum">
              <a:rPr lang="ru-RU" altLang="uk-UA"/>
              <a:pPr/>
              <a:t>17</a:t>
            </a:fld>
            <a:endParaRPr lang="ru-RU" altLang="uk-U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24000" y="656692"/>
            <a:ext cx="6840760" cy="2246769"/>
          </a:xfrm>
          <a:prstGeom prst="rect">
            <a:avLst/>
          </a:prstGeom>
        </p:spPr>
        <p:txBody>
          <a:bodyPr>
            <a:spAutoFit/>
          </a:bodyPr>
          <a:lstStyle/>
          <a:p>
            <a:pPr algn="ctr" eaLnBrk="1" hangingPunct="1">
              <a:defRPr/>
            </a:pPr>
            <a:r>
              <a:rPr lang="uk-UA" sz="2800" b="1" dirty="0">
                <a:solidFill>
                  <a:srgbClr val="0000FF"/>
                </a:solidFill>
                <a:latin typeface="Arial Black" pitchFamily="34" charset="0"/>
                <a:cs typeface="Arial" panose="020B0604020202020204" pitchFamily="34" charset="0"/>
              </a:rPr>
              <a:t>Результати  участі учнів Біловодської  ЗОШ І-ІІІ ступенів  у роботі МАН </a:t>
            </a:r>
            <a:br>
              <a:rPr lang="uk-UA" sz="2800" b="1" dirty="0">
                <a:solidFill>
                  <a:srgbClr val="0000FF"/>
                </a:solidFill>
                <a:latin typeface="Arial Black" pitchFamily="34" charset="0"/>
                <a:cs typeface="Arial" panose="020B0604020202020204" pitchFamily="34" charset="0"/>
              </a:rPr>
            </a:br>
            <a:r>
              <a:rPr lang="uk-UA" sz="2800" b="1" dirty="0">
                <a:solidFill>
                  <a:srgbClr val="0000FF"/>
                </a:solidFill>
                <a:latin typeface="Arial Black" pitchFamily="34" charset="0"/>
                <a:cs typeface="Arial" panose="020B0604020202020204" pitchFamily="34" charset="0"/>
              </a:rPr>
              <a:t>( мала  академія  наук)</a:t>
            </a:r>
            <a:r>
              <a:rPr lang="uk-UA" b="1" dirty="0">
                <a:solidFill>
                  <a:srgbClr val="853B27"/>
                </a:solidFill>
                <a:latin typeface="Arial Black" pitchFamily="34" charset="0"/>
                <a:cs typeface="Arial" panose="020B0604020202020204" pitchFamily="34" charset="0"/>
              </a:rPr>
              <a:t/>
            </a:r>
            <a:br>
              <a:rPr lang="uk-UA" b="1" dirty="0">
                <a:solidFill>
                  <a:srgbClr val="853B27"/>
                </a:solidFill>
                <a:latin typeface="Arial Black" pitchFamily="34" charset="0"/>
                <a:cs typeface="Arial" panose="020B0604020202020204" pitchFamily="34" charset="0"/>
              </a:rPr>
            </a:br>
            <a:endParaRPr lang="uk-UA" sz="2800" b="1" i="1" kern="10" dirty="0">
              <a:ln w="9525">
                <a:solidFill>
                  <a:srgbClr val="000000"/>
                </a:solidFill>
                <a:round/>
                <a:headEnd/>
                <a:tailEnd/>
              </a:ln>
              <a:solidFill>
                <a:srgbClr val="000066"/>
              </a:solidFill>
              <a:latin typeface="Times New Roman" pitchFamily="18" charset="0"/>
              <a:cs typeface="Times New Roman" pitchFamily="18" charset="0"/>
            </a:endParaRPr>
          </a:p>
        </p:txBody>
      </p:sp>
      <p:sp>
        <p:nvSpPr>
          <p:cNvPr id="14339" name="Прямоугольник 3"/>
          <p:cNvSpPr>
            <a:spLocks noChangeArrowheads="1"/>
          </p:cNvSpPr>
          <p:nvPr/>
        </p:nvSpPr>
        <p:spPr bwMode="auto">
          <a:xfrm>
            <a:off x="1584325" y="2413000"/>
            <a:ext cx="6804025" cy="4400550"/>
          </a:xfrm>
          <a:prstGeom prst="rect">
            <a:avLst/>
          </a:prstGeom>
          <a:noFill/>
          <a:ln w="9525">
            <a:noFill/>
            <a:miter lim="800000"/>
            <a:headEnd/>
            <a:tailEnd/>
          </a:ln>
        </p:spPr>
        <p:txBody>
          <a:bodyPr>
            <a:spAutoFit/>
          </a:bodyPr>
          <a:lstStyle/>
          <a:p>
            <a:pPr algn="ctr" eaLnBrk="1" hangingPunct="1">
              <a:buFont typeface="Wingdings" pitchFamily="2" charset="2"/>
              <a:buNone/>
            </a:pPr>
            <a:r>
              <a:rPr lang="uk-UA" altLang="uk-UA" sz="2800">
                <a:solidFill>
                  <a:srgbClr val="000066"/>
                </a:solidFill>
                <a:latin typeface="Arial Black" pitchFamily="34" charset="0"/>
              </a:rPr>
              <a:t> </a:t>
            </a:r>
          </a:p>
          <a:p>
            <a:pPr algn="ctr" eaLnBrk="1" hangingPunct="1">
              <a:buFont typeface="Wingdings" pitchFamily="2" charset="2"/>
              <a:buNone/>
            </a:pPr>
            <a:r>
              <a:rPr lang="uk-UA" altLang="uk-UA" sz="2800">
                <a:solidFill>
                  <a:srgbClr val="000066"/>
                </a:solidFill>
                <a:latin typeface="Arial Black" pitchFamily="34" charset="0"/>
              </a:rPr>
              <a:t>І ( районний) етап – 3 учня</a:t>
            </a:r>
          </a:p>
          <a:p>
            <a:pPr algn="ctr" eaLnBrk="1" hangingPunct="1">
              <a:buFont typeface="Wingdings" pitchFamily="2" charset="2"/>
              <a:buNone/>
            </a:pPr>
            <a:endParaRPr lang="uk-UA" altLang="uk-UA" sz="2800" b="1" i="1">
              <a:solidFill>
                <a:srgbClr val="C00000"/>
              </a:solidFill>
              <a:latin typeface="Arial Black" pitchFamily="34" charset="0"/>
            </a:endParaRPr>
          </a:p>
          <a:p>
            <a:pPr algn="ctr" eaLnBrk="1" hangingPunct="1">
              <a:buFont typeface="Wingdings" pitchFamily="2" charset="2"/>
              <a:buNone/>
            </a:pPr>
            <a:r>
              <a:rPr lang="uk-UA" altLang="uk-UA" sz="2800" b="1" i="1">
                <a:solidFill>
                  <a:srgbClr val="C00000"/>
                </a:solidFill>
                <a:latin typeface="Arial Black" pitchFamily="34" charset="0"/>
              </a:rPr>
              <a:t>1 місце </a:t>
            </a:r>
          </a:p>
          <a:p>
            <a:pPr algn="ctr" eaLnBrk="1" hangingPunct="1">
              <a:buFont typeface="Wingdings" pitchFamily="2" charset="2"/>
              <a:buNone/>
            </a:pPr>
            <a:r>
              <a:rPr lang="uk-UA" altLang="uk-UA" sz="2800" b="1" i="1">
                <a:solidFill>
                  <a:srgbClr val="C00000"/>
                </a:solidFill>
                <a:latin typeface="Arial Black" pitchFamily="34" charset="0"/>
              </a:rPr>
              <a:t>Мироненко Микола</a:t>
            </a:r>
          </a:p>
          <a:p>
            <a:pPr algn="ctr" eaLnBrk="1" hangingPunct="1"/>
            <a:r>
              <a:rPr lang="uk-UA" altLang="uk-UA" sz="2800" b="1" i="1">
                <a:solidFill>
                  <a:srgbClr val="C00000"/>
                </a:solidFill>
                <a:latin typeface="Arial Black" pitchFamily="34" charset="0"/>
              </a:rPr>
              <a:t>Кавушняк Людмила</a:t>
            </a:r>
          </a:p>
          <a:p>
            <a:pPr algn="ctr" eaLnBrk="1" hangingPunct="1"/>
            <a:r>
              <a:rPr lang="uk-UA" altLang="uk-UA" sz="2800" b="1" i="1">
                <a:solidFill>
                  <a:srgbClr val="C00000"/>
                </a:solidFill>
                <a:latin typeface="Arial Black" pitchFamily="34" charset="0"/>
              </a:rPr>
              <a:t>Руденко Данило	</a:t>
            </a:r>
          </a:p>
          <a:p>
            <a:pPr algn="ctr" eaLnBrk="1" hangingPunct="1"/>
            <a:endParaRPr lang="uk-UA" altLang="uk-UA" sz="2800" b="1" i="1">
              <a:solidFill>
                <a:srgbClr val="C00000"/>
              </a:solidFill>
              <a:latin typeface="Arial Black" pitchFamily="34" charset="0"/>
            </a:endParaRPr>
          </a:p>
          <a:p>
            <a:pPr algn="ctr" eaLnBrk="1" hangingPunct="1">
              <a:buFont typeface="Wingdings" pitchFamily="2" charset="2"/>
              <a:buNone/>
            </a:pPr>
            <a:endParaRPr lang="uk-UA" altLang="uk-UA" sz="2800">
              <a:solidFill>
                <a:srgbClr val="000066"/>
              </a:solidFill>
              <a:latin typeface="Arial Black" pitchFamily="34" charset="0"/>
            </a:endParaRPr>
          </a:p>
          <a:p>
            <a:pPr algn="ctr" eaLnBrk="1" hangingPunct="1">
              <a:buFont typeface="Wingdings" pitchFamily="2" charset="2"/>
              <a:buNone/>
            </a:pPr>
            <a:endParaRPr lang="uk-UA" altLang="uk-UA" sz="2400" b="1" i="1">
              <a:solidFill>
                <a:srgbClr val="C00000"/>
              </a:solidFill>
              <a:latin typeface="Arial Black" pitchFamily="34" charset="0"/>
            </a:endParaRPr>
          </a:p>
        </p:txBody>
      </p:sp>
      <p:sp>
        <p:nvSpPr>
          <p:cNvPr id="14340" name="Місце для номера слайда 1"/>
          <p:cNvSpPr>
            <a:spLocks noGrp="1"/>
          </p:cNvSpPr>
          <p:nvPr>
            <p:ph type="sldNum" sz="quarter" idx="12"/>
          </p:nvPr>
        </p:nvSpPr>
        <p:spPr bwMode="auto">
          <a:noFill/>
          <a:ln>
            <a:miter lim="800000"/>
            <a:headEnd/>
            <a:tailEnd/>
          </a:ln>
        </p:spPr>
        <p:txBody>
          <a:bodyPr/>
          <a:lstStyle/>
          <a:p>
            <a:fld id="{32839A8B-E50A-4887-966D-F5837CD596E1}" type="slidenum">
              <a:rPr lang="ru-RU" altLang="uk-UA"/>
              <a:pPr/>
              <a:t>18</a:t>
            </a:fld>
            <a:endParaRPr lang="ru-RU" altLang="uk-U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323528" y="764704"/>
            <a:ext cx="8964613" cy="1815882"/>
          </a:xfrm>
          <a:prstGeom prst="rect">
            <a:avLst/>
          </a:prstGeom>
          <a:noFill/>
          <a:ln w="9525">
            <a:noFill/>
            <a:miter lim="800000"/>
            <a:headEnd/>
            <a:tailEnd/>
          </a:ln>
        </p:spPr>
        <p:txBody>
          <a:bodyPr wrap="square">
            <a:spAutoFit/>
          </a:bodyPr>
          <a:lstStyle/>
          <a:p>
            <a:pPr algn="ctr" eaLnBrk="1" hangingPunct="1"/>
            <a:r>
              <a:rPr lang="uk-UA" altLang="uk-UA" sz="2800" b="1" dirty="0">
                <a:solidFill>
                  <a:srgbClr val="39471D"/>
                </a:solidFill>
                <a:latin typeface="Arial Black" pitchFamily="34" charset="0"/>
              </a:rPr>
              <a:t>Результати  участі </a:t>
            </a:r>
            <a:r>
              <a:rPr lang="uk-UA" altLang="uk-UA" sz="2800" b="1" dirty="0" smtClean="0">
                <a:solidFill>
                  <a:srgbClr val="39471D"/>
                </a:solidFill>
                <a:latin typeface="Arial Black" pitchFamily="34" charset="0"/>
              </a:rPr>
              <a:t>учнів</a:t>
            </a:r>
          </a:p>
          <a:p>
            <a:pPr algn="ctr" eaLnBrk="1" hangingPunct="1"/>
            <a:r>
              <a:rPr lang="uk-UA" altLang="uk-UA" sz="2800" b="1" dirty="0" smtClean="0">
                <a:solidFill>
                  <a:srgbClr val="39471D"/>
                </a:solidFill>
                <a:latin typeface="Arial Black" pitchFamily="34" charset="0"/>
              </a:rPr>
              <a:t> </a:t>
            </a:r>
            <a:r>
              <a:rPr lang="uk-UA" altLang="uk-UA" sz="2800" b="1" dirty="0">
                <a:solidFill>
                  <a:srgbClr val="39471D"/>
                </a:solidFill>
                <a:latin typeface="Arial Black" pitchFamily="34" charset="0"/>
              </a:rPr>
              <a:t>Біловодської  </a:t>
            </a:r>
          </a:p>
          <a:p>
            <a:pPr algn="ctr" eaLnBrk="1" hangingPunct="1"/>
            <a:r>
              <a:rPr lang="uk-UA" altLang="uk-UA" sz="2800" b="1" dirty="0">
                <a:solidFill>
                  <a:srgbClr val="39471D"/>
                </a:solidFill>
                <a:latin typeface="Arial Black" pitchFamily="34" charset="0"/>
              </a:rPr>
              <a:t>ЗОШ І-ІІІ ступенів  </a:t>
            </a:r>
          </a:p>
          <a:p>
            <a:pPr algn="ctr" eaLnBrk="1" hangingPunct="1"/>
            <a:r>
              <a:rPr lang="uk-UA" altLang="uk-UA" sz="2800" b="1" dirty="0">
                <a:solidFill>
                  <a:srgbClr val="39471D"/>
                </a:solidFill>
                <a:latin typeface="Arial Black" pitchFamily="34" charset="0"/>
              </a:rPr>
              <a:t>у творчих  та інтелектуальних  конкурсах</a:t>
            </a:r>
            <a:endParaRPr lang="ru-RU" altLang="uk-UA" sz="2800" b="1" dirty="0">
              <a:solidFill>
                <a:srgbClr val="39471D"/>
              </a:solidFill>
              <a:latin typeface="Arial Black" pitchFamily="34" charset="0"/>
            </a:endParaRPr>
          </a:p>
        </p:txBody>
      </p:sp>
      <p:sp>
        <p:nvSpPr>
          <p:cNvPr id="15363" name="Rectangle 5"/>
          <p:cNvSpPr>
            <a:spLocks noGrp="1" noChangeArrowheads="1"/>
          </p:cNvSpPr>
          <p:nvPr>
            <p:ph type="body" idx="1"/>
          </p:nvPr>
        </p:nvSpPr>
        <p:spPr>
          <a:xfrm>
            <a:off x="395536" y="3212976"/>
            <a:ext cx="8572500" cy="1394519"/>
          </a:xfrm>
        </p:spPr>
        <p:txBody>
          <a:bodyPr/>
          <a:lstStyle/>
          <a:p>
            <a:pPr algn="ctr">
              <a:buFont typeface="Wingdings" pitchFamily="2" charset="2"/>
              <a:buNone/>
            </a:pPr>
            <a:r>
              <a:rPr lang="uk-UA" altLang="uk-UA" sz="2000" b="1" i="1" dirty="0" smtClean="0">
                <a:solidFill>
                  <a:srgbClr val="000066"/>
                </a:solidFill>
                <a:cs typeface="Arial" charset="0"/>
              </a:rPr>
              <a:t>Всі  учні нашої  школи взяли  участь  в наступних  конкурсах:</a:t>
            </a:r>
          </a:p>
          <a:p>
            <a:pPr algn="ctr">
              <a:buFont typeface="Wingdings" pitchFamily="2" charset="2"/>
              <a:buNone/>
            </a:pPr>
            <a:endParaRPr lang="uk-UA" altLang="uk-UA" sz="3000" dirty="0" smtClean="0">
              <a:solidFill>
                <a:srgbClr val="441E14"/>
              </a:solidFill>
              <a:cs typeface="Arial" charset="0"/>
            </a:endParaRPr>
          </a:p>
        </p:txBody>
      </p:sp>
      <p:sp>
        <p:nvSpPr>
          <p:cNvPr id="15364" name="Rectangle 2"/>
          <p:cNvSpPr>
            <a:spLocks noGrp="1" noChangeArrowheads="1"/>
          </p:cNvSpPr>
          <p:nvPr>
            <p:ph type="title"/>
          </p:nvPr>
        </p:nvSpPr>
        <p:spPr>
          <a:xfrm>
            <a:off x="1187624" y="4005064"/>
            <a:ext cx="7491413" cy="896937"/>
          </a:xfrm>
        </p:spPr>
        <p:txBody>
          <a:bodyPr/>
          <a:lstStyle/>
          <a:p>
            <a:r>
              <a:rPr lang="uk-UA" altLang="uk-UA" sz="2800" b="1" dirty="0" smtClean="0">
                <a:solidFill>
                  <a:srgbClr val="7030A0"/>
                </a:solidFill>
                <a:latin typeface="Arial Black" pitchFamily="34" charset="0"/>
                <a:cs typeface="Arial" charset="0"/>
              </a:rPr>
              <a:t>Конкурс “ КЕНГУРУ 2016- 2017”</a:t>
            </a:r>
            <a:r>
              <a:rPr lang="uk-UA" altLang="uk-UA" sz="2800" dirty="0" smtClean="0">
                <a:solidFill>
                  <a:srgbClr val="009900"/>
                </a:solidFill>
                <a:latin typeface="Arial Black" pitchFamily="34" charset="0"/>
              </a:rPr>
              <a:t> Учасників – 90 учня</a:t>
            </a:r>
            <a:br>
              <a:rPr lang="uk-UA" altLang="uk-UA" sz="2800" dirty="0" smtClean="0">
                <a:solidFill>
                  <a:srgbClr val="009900"/>
                </a:solidFill>
                <a:latin typeface="Arial Black" pitchFamily="34" charset="0"/>
              </a:rPr>
            </a:br>
            <a:endParaRPr lang="ru-RU" altLang="uk-UA" sz="2800" b="1" dirty="0" smtClean="0">
              <a:solidFill>
                <a:srgbClr val="7030A0"/>
              </a:solidFill>
              <a:latin typeface="Arial Black" pitchFamily="34" charset="0"/>
              <a:cs typeface="Arial" charset="0"/>
            </a:endParaRPr>
          </a:p>
        </p:txBody>
      </p:sp>
      <p:sp>
        <p:nvSpPr>
          <p:cNvPr id="15365" name="Rectangle 3"/>
          <p:cNvSpPr txBox="1">
            <a:spLocks noChangeArrowheads="1"/>
          </p:cNvSpPr>
          <p:nvPr/>
        </p:nvSpPr>
        <p:spPr bwMode="auto">
          <a:xfrm>
            <a:off x="1258888" y="3030538"/>
            <a:ext cx="7343775" cy="996950"/>
          </a:xfrm>
          <a:prstGeom prst="rect">
            <a:avLst/>
          </a:prstGeom>
          <a:noFill/>
          <a:ln w="9525">
            <a:noFill/>
            <a:miter lim="800000"/>
            <a:headEnd/>
            <a:tailEnd/>
          </a:ln>
        </p:spPr>
        <p:txBody>
          <a:bodyPr/>
          <a:lstStyle/>
          <a:p>
            <a:pPr marL="342900" indent="-342900" algn="r">
              <a:lnSpc>
                <a:spcPct val="80000"/>
              </a:lnSpc>
              <a:spcBef>
                <a:spcPct val="20000"/>
              </a:spcBef>
              <a:buFont typeface="Wingdings" pitchFamily="2" charset="2"/>
              <a:buNone/>
            </a:pPr>
            <a:endParaRPr lang="uk-UA" altLang="uk-UA" sz="2000" dirty="0">
              <a:solidFill>
                <a:srgbClr val="009900"/>
              </a:solidFill>
              <a:latin typeface="Arial Black" pitchFamily="34" charset="0"/>
            </a:endParaRPr>
          </a:p>
          <a:p>
            <a:pPr marL="342900" indent="-342900">
              <a:lnSpc>
                <a:spcPct val="80000"/>
              </a:lnSpc>
              <a:spcBef>
                <a:spcPct val="20000"/>
              </a:spcBef>
              <a:buFont typeface="Wingdings 2" pitchFamily="18" charset="2"/>
              <a:buChar char="·"/>
            </a:pPr>
            <a:endParaRPr lang="ru-RU" altLang="uk-UA" sz="2000" i="1" dirty="0">
              <a:solidFill>
                <a:srgbClr val="009900"/>
              </a:solidFill>
              <a:latin typeface="Arial Black" pitchFamily="34" charset="0"/>
            </a:endParaRPr>
          </a:p>
        </p:txBody>
      </p:sp>
      <p:sp>
        <p:nvSpPr>
          <p:cNvPr id="15366" name="Rectangle 4"/>
          <p:cNvSpPr>
            <a:spLocks noChangeArrowheads="1"/>
          </p:cNvSpPr>
          <p:nvPr/>
        </p:nvSpPr>
        <p:spPr bwMode="auto">
          <a:xfrm>
            <a:off x="1187624" y="5517232"/>
            <a:ext cx="7491413" cy="896938"/>
          </a:xfrm>
          <a:prstGeom prst="rect">
            <a:avLst/>
          </a:prstGeom>
          <a:noFill/>
          <a:ln w="9525">
            <a:noFill/>
            <a:miter lim="800000"/>
            <a:headEnd/>
            <a:tailEnd/>
          </a:ln>
        </p:spPr>
        <p:txBody>
          <a:bodyPr lIns="92075" tIns="46038" rIns="92075" bIns="46038" anchor="ctr"/>
          <a:lstStyle/>
          <a:p>
            <a:pPr algn="ctr"/>
            <a:r>
              <a:rPr lang="uk-UA" altLang="uk-UA" sz="3600" b="1" dirty="0">
                <a:solidFill>
                  <a:srgbClr val="A50021"/>
                </a:solidFill>
                <a:latin typeface="Arial Black" pitchFamily="34" charset="0"/>
              </a:rPr>
              <a:t>Конкурс “ КОЛОСОК 2017</a:t>
            </a:r>
            <a:r>
              <a:rPr lang="uk-UA" altLang="uk-UA" sz="3600" b="1" dirty="0" smtClean="0">
                <a:solidFill>
                  <a:srgbClr val="A50021"/>
                </a:solidFill>
                <a:latin typeface="Arial Black" pitchFamily="34" charset="0"/>
              </a:rPr>
              <a:t>”</a:t>
            </a:r>
            <a:r>
              <a:rPr lang="uk-UA" altLang="uk-UA" sz="3600" b="1" dirty="0" smtClean="0">
                <a:solidFill>
                  <a:srgbClr val="0000FF"/>
                </a:solidFill>
                <a:latin typeface="Arial Black" pitchFamily="34" charset="0"/>
              </a:rPr>
              <a:t> Учасників – </a:t>
            </a:r>
            <a:r>
              <a:rPr lang="uk-UA" altLang="uk-UA" sz="4400" b="1" dirty="0" smtClean="0">
                <a:solidFill>
                  <a:srgbClr val="0000FF"/>
                </a:solidFill>
                <a:latin typeface="Arial Black" pitchFamily="34" charset="0"/>
              </a:rPr>
              <a:t>93</a:t>
            </a:r>
            <a:r>
              <a:rPr lang="uk-UA" altLang="uk-UA" sz="3600" b="1" dirty="0" smtClean="0">
                <a:solidFill>
                  <a:srgbClr val="0000FF"/>
                </a:solidFill>
                <a:latin typeface="Arial Black" pitchFamily="34" charset="0"/>
              </a:rPr>
              <a:t> учня</a:t>
            </a:r>
          </a:p>
          <a:p>
            <a:pPr algn="ctr" eaLnBrk="1" hangingPunct="1"/>
            <a:endParaRPr lang="ru-RU" altLang="uk-UA" sz="3600" b="1" dirty="0">
              <a:solidFill>
                <a:srgbClr val="A50021"/>
              </a:solidFill>
              <a:latin typeface="Arial Black" pitchFamily="34" charset="0"/>
            </a:endParaRPr>
          </a:p>
        </p:txBody>
      </p:sp>
      <p:sp>
        <p:nvSpPr>
          <p:cNvPr id="15367" name="Rectangle 5"/>
          <p:cNvSpPr>
            <a:spLocks noChangeArrowheads="1"/>
          </p:cNvSpPr>
          <p:nvPr/>
        </p:nvSpPr>
        <p:spPr bwMode="auto">
          <a:xfrm>
            <a:off x="1979712" y="4365104"/>
            <a:ext cx="7343775" cy="1655762"/>
          </a:xfrm>
          <a:prstGeom prst="rect">
            <a:avLst/>
          </a:prstGeom>
          <a:noFill/>
          <a:ln w="9525">
            <a:noFill/>
            <a:miter lim="800000"/>
            <a:headEnd/>
            <a:tailEnd/>
          </a:ln>
        </p:spPr>
        <p:txBody>
          <a:bodyPr lIns="92075" tIns="46038" rIns="92075" bIns="46038"/>
          <a:lstStyle/>
          <a:p>
            <a:pPr marL="342900" indent="-342900" eaLnBrk="1" hangingPunct="1">
              <a:lnSpc>
                <a:spcPct val="80000"/>
              </a:lnSpc>
              <a:spcBef>
                <a:spcPct val="20000"/>
              </a:spcBef>
              <a:buClr>
                <a:schemeClr val="hlink"/>
              </a:buClr>
              <a:buFont typeface="Wingdings" pitchFamily="2" charset="2"/>
              <a:buNone/>
            </a:pPr>
            <a:endParaRPr lang="uk-UA" altLang="uk-UA" sz="2000" b="1" dirty="0">
              <a:solidFill>
                <a:srgbClr val="0000FF"/>
              </a:solidFill>
              <a:latin typeface="Arial Black" pitchFamily="34" charset="0"/>
            </a:endParaRPr>
          </a:p>
          <a:p>
            <a:pPr marL="342900" indent="-342900" eaLnBrk="1" hangingPunct="1">
              <a:lnSpc>
                <a:spcPct val="80000"/>
              </a:lnSpc>
              <a:spcBef>
                <a:spcPct val="20000"/>
              </a:spcBef>
              <a:buClr>
                <a:schemeClr val="hlink"/>
              </a:buClr>
              <a:buFont typeface="Wingdings" pitchFamily="2" charset="2"/>
              <a:buChar char="l"/>
            </a:pPr>
            <a:endParaRPr lang="ru-RU" altLang="uk-UA" sz="2000" b="1" i="1" dirty="0">
              <a:solidFill>
                <a:srgbClr val="336600"/>
              </a:solidFill>
              <a:latin typeface="Arial Black" pitchFamily="34" charset="0"/>
            </a:endParaRPr>
          </a:p>
        </p:txBody>
      </p:sp>
      <p:sp>
        <p:nvSpPr>
          <p:cNvPr id="8" name="Номер слайда 7"/>
          <p:cNvSpPr>
            <a:spLocks noGrp="1"/>
          </p:cNvSpPr>
          <p:nvPr>
            <p:ph type="sldNum" sz="quarter" idx="12"/>
          </p:nvPr>
        </p:nvSpPr>
        <p:spPr/>
        <p:txBody>
          <a:bodyPr/>
          <a:lstStyle/>
          <a:p>
            <a:pPr>
              <a:defRPr/>
            </a:pPr>
            <a:fld id="{A087BA6C-DE82-4922-A007-5CB817EE4E20}" type="slidenum">
              <a:rPr lang="ru-RU" smtClean="0"/>
              <a:pPr>
                <a:defRPr/>
              </a:pPr>
              <a:t>19</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WordArt 7"/>
          <p:cNvSpPr>
            <a:spLocks noChangeArrowheads="1" noChangeShapeType="1" noTextEdit="1"/>
          </p:cNvSpPr>
          <p:nvPr/>
        </p:nvSpPr>
        <p:spPr bwMode="auto">
          <a:xfrm>
            <a:off x="4644008" y="548680"/>
            <a:ext cx="4133850" cy="419100"/>
          </a:xfrm>
          <a:prstGeom prst="rect">
            <a:avLst/>
          </a:prstGeom>
        </p:spPr>
        <p:txBody>
          <a:bodyPr wrap="none" fromWordArt="1">
            <a:prstTxWarp prst="textPlain">
              <a:avLst>
                <a:gd name="adj" fmla="val 50000"/>
              </a:avLst>
            </a:prstTxWarp>
          </a:bodyPr>
          <a:lstStyle/>
          <a:p>
            <a:pPr algn="ctr"/>
            <a:r>
              <a:rPr lang="ru-RU" sz="2800" b="1" kern="10" dirty="0">
                <a:ln w="9525">
                  <a:solidFill>
                    <a:srgbClr val="000000"/>
                  </a:solidFill>
                  <a:round/>
                  <a:headEnd/>
                  <a:tailEnd/>
                </a:ln>
                <a:solidFill>
                  <a:srgbClr val="800000"/>
                </a:solidFill>
                <a:latin typeface="Arial"/>
                <a:cs typeface="Arial"/>
              </a:rPr>
              <a:t>ШАНОВНІ  ДЕЛЕГАТИ  !</a:t>
            </a:r>
          </a:p>
        </p:txBody>
      </p:sp>
      <p:sp>
        <p:nvSpPr>
          <p:cNvPr id="5" name="Rectangle 3"/>
          <p:cNvSpPr txBox="1">
            <a:spLocks noGrp="1" noChangeArrowheads="1"/>
          </p:cNvSpPr>
          <p:nvPr>
            <p:ph idx="1"/>
          </p:nvPr>
        </p:nvSpPr>
        <p:spPr>
          <a:xfrm>
            <a:off x="467544" y="980728"/>
            <a:ext cx="8229600" cy="3168352"/>
          </a:xfrm>
          <a:prstGeom prst="rect">
            <a:avLst/>
          </a:prstGeom>
          <a:noFill/>
        </p:spPr>
        <p:txBody>
          <a:bodyPr/>
          <a:lstStyle/>
          <a:p>
            <a:pPr marL="342900" indent="193675" algn="ctr">
              <a:lnSpc>
                <a:spcPct val="80000"/>
              </a:lnSpc>
              <a:spcBef>
                <a:spcPct val="20000"/>
              </a:spcBef>
              <a:buFont typeface="Wingdings" pitchFamily="2" charset="2"/>
              <a:buNone/>
              <a:defRPr/>
            </a:pPr>
            <a:r>
              <a:rPr lang="uk-UA" sz="2000" dirty="0">
                <a:latin typeface="+mn-lt"/>
                <a:cs typeface="+mn-cs"/>
              </a:rPr>
              <a:t>	</a:t>
            </a:r>
            <a:r>
              <a:rPr lang="uk-UA" sz="2000" dirty="0">
                <a:latin typeface="Modern No. 20" pitchFamily="18" charset="0"/>
                <a:cs typeface="+mn-cs"/>
              </a:rPr>
              <a:t>	</a:t>
            </a:r>
          </a:p>
          <a:p>
            <a:pPr marL="342900" indent="193675" algn="ctr">
              <a:lnSpc>
                <a:spcPct val="80000"/>
              </a:lnSpc>
              <a:spcBef>
                <a:spcPct val="20000"/>
              </a:spcBef>
              <a:buFont typeface="Wingdings" pitchFamily="2" charset="2"/>
              <a:buNone/>
              <a:defRPr/>
            </a:pPr>
            <a:endParaRPr lang="uk-UA" i="1" dirty="0">
              <a:solidFill>
                <a:srgbClr val="000066"/>
              </a:solidFill>
              <a:latin typeface="Times New Roman" pitchFamily="18" charset="0"/>
              <a:cs typeface="+mn-cs"/>
            </a:endParaRPr>
          </a:p>
          <a:p>
            <a:pPr marL="342900" indent="193675">
              <a:lnSpc>
                <a:spcPct val="80000"/>
              </a:lnSpc>
              <a:spcBef>
                <a:spcPct val="20000"/>
              </a:spcBef>
              <a:buFont typeface="Wingdings" pitchFamily="2" charset="2"/>
              <a:buNone/>
              <a:defRPr/>
            </a:pPr>
            <a:r>
              <a:rPr lang="uk-UA" sz="2000" i="1" dirty="0">
                <a:solidFill>
                  <a:srgbClr val="000066"/>
                </a:solidFill>
                <a:latin typeface="Arial Black" pitchFamily="34" charset="0"/>
                <a:cs typeface="+mn-cs"/>
              </a:rPr>
              <a:t>Звітування здійснюється з подальшого утвердження відкритої і демократичної державно – громадської системи управління, поєднання державного і громадського контролю за прозорістю  прийняття й виконання управлінських рішень, запровадження колегіальної  етики управлінської діяльності у навчальних  закладах, що базуються на принципах взаємоповаги та позитивної мотивації.</a:t>
            </a:r>
          </a:p>
          <a:p>
            <a:pPr marL="342900" indent="193675">
              <a:lnSpc>
                <a:spcPct val="80000"/>
              </a:lnSpc>
              <a:spcBef>
                <a:spcPct val="20000"/>
              </a:spcBef>
              <a:buFont typeface="Wingdings" pitchFamily="2" charset="2"/>
              <a:buNone/>
              <a:defRPr/>
            </a:pPr>
            <a:endParaRPr lang="uk-UA" i="1" dirty="0">
              <a:solidFill>
                <a:srgbClr val="000066"/>
              </a:solidFill>
              <a:latin typeface="Times New Roman" pitchFamily="18" charset="0"/>
              <a:cs typeface="+mn-cs"/>
            </a:endParaRPr>
          </a:p>
          <a:p>
            <a:pPr marL="342900" indent="193675" algn="ctr">
              <a:lnSpc>
                <a:spcPct val="80000"/>
              </a:lnSpc>
              <a:spcBef>
                <a:spcPct val="20000"/>
              </a:spcBef>
              <a:buFont typeface="Wingdings" pitchFamily="2" charset="2"/>
              <a:buNone/>
              <a:defRPr/>
            </a:pPr>
            <a:r>
              <a:rPr lang="uk-UA" sz="2000" dirty="0">
                <a:latin typeface="+mn-lt"/>
                <a:cs typeface="+mn-cs"/>
              </a:rPr>
              <a:t>	</a:t>
            </a:r>
            <a:r>
              <a:rPr lang="uk-UA" sz="2500" b="1" dirty="0">
                <a:solidFill>
                  <a:srgbClr val="800000"/>
                </a:solidFill>
                <a:latin typeface="+mn-lt"/>
                <a:cs typeface="+mn-cs"/>
              </a:rPr>
              <a:t>Завдання  звітування :</a:t>
            </a:r>
          </a:p>
          <a:p>
            <a:pPr marL="800100" lvl="1" indent="193675">
              <a:lnSpc>
                <a:spcPct val="80000"/>
              </a:lnSpc>
              <a:spcBef>
                <a:spcPct val="20000"/>
              </a:spcBef>
              <a:buFont typeface="Arial" charset="0"/>
              <a:buChar char="•"/>
              <a:defRPr/>
            </a:pPr>
            <a:r>
              <a:rPr lang="uk-UA" sz="1900" b="1" i="1" dirty="0">
                <a:solidFill>
                  <a:srgbClr val="000066"/>
                </a:solidFill>
                <a:latin typeface="+mn-lt"/>
                <a:cs typeface="+mn-cs"/>
              </a:rPr>
              <a:t> залучити громадськість до управління навчальним закладом;</a:t>
            </a:r>
          </a:p>
          <a:p>
            <a:pPr marL="342900" indent="193675">
              <a:lnSpc>
                <a:spcPct val="80000"/>
              </a:lnSpc>
              <a:spcBef>
                <a:spcPct val="20000"/>
              </a:spcBef>
              <a:defRPr/>
            </a:pPr>
            <a:endParaRPr lang="ru-RU" sz="1900" b="1" i="1" dirty="0">
              <a:solidFill>
                <a:srgbClr val="000066"/>
              </a:solidFill>
              <a:latin typeface="+mn-lt"/>
              <a:cs typeface="+mn-cs"/>
            </a:endParaRPr>
          </a:p>
          <a:p>
            <a:pPr marL="800100" lvl="1" indent="193675">
              <a:lnSpc>
                <a:spcPct val="80000"/>
              </a:lnSpc>
              <a:spcBef>
                <a:spcPct val="20000"/>
              </a:spcBef>
              <a:buFont typeface="Arial" charset="0"/>
              <a:buChar char="•"/>
              <a:defRPr/>
            </a:pPr>
            <a:r>
              <a:rPr lang="uk-UA" sz="1900" b="1" i="1" dirty="0">
                <a:solidFill>
                  <a:srgbClr val="000066"/>
                </a:solidFill>
                <a:latin typeface="+mn-lt"/>
                <a:cs typeface="+mn-cs"/>
              </a:rPr>
              <a:t>  забезпечити прозорість, відкритість і демократичність управління навчальним закладом;</a:t>
            </a:r>
          </a:p>
          <a:p>
            <a:pPr marL="342900" indent="193675" algn="ctr">
              <a:lnSpc>
                <a:spcPct val="80000"/>
              </a:lnSpc>
              <a:spcBef>
                <a:spcPct val="20000"/>
              </a:spcBef>
              <a:buFont typeface="Wingdings" pitchFamily="2" charset="2"/>
              <a:buNone/>
              <a:defRPr/>
            </a:pPr>
            <a:endParaRPr lang="uk-UA" sz="1900" b="1" i="1" dirty="0">
              <a:solidFill>
                <a:srgbClr val="000066"/>
              </a:solidFill>
              <a:latin typeface="+mn-lt"/>
              <a:cs typeface="+mn-cs"/>
            </a:endParaRPr>
          </a:p>
          <a:p>
            <a:pPr marL="800100" lvl="1" indent="193675">
              <a:lnSpc>
                <a:spcPct val="80000"/>
              </a:lnSpc>
              <a:spcBef>
                <a:spcPct val="20000"/>
              </a:spcBef>
              <a:buFont typeface="Arial" charset="0"/>
              <a:buChar char="•"/>
              <a:defRPr/>
            </a:pPr>
            <a:r>
              <a:rPr lang="uk-UA" sz="1900" b="1" i="1" dirty="0">
                <a:solidFill>
                  <a:srgbClr val="000066"/>
                </a:solidFill>
                <a:latin typeface="+mn-lt"/>
                <a:cs typeface="+mn-cs"/>
              </a:rPr>
              <a:t> стимулювати активність впливу громадськості на прийняття та виконання рішень ради школи.</a:t>
            </a:r>
          </a:p>
        </p:txBody>
      </p:sp>
      <p:sp>
        <p:nvSpPr>
          <p:cNvPr id="4" name="Номер слайда 3"/>
          <p:cNvSpPr>
            <a:spLocks noGrp="1"/>
          </p:cNvSpPr>
          <p:nvPr>
            <p:ph type="sldNum" sz="quarter" idx="12"/>
          </p:nvPr>
        </p:nvSpPr>
        <p:spPr/>
        <p:txBody>
          <a:bodyPr/>
          <a:lstStyle/>
          <a:p>
            <a:pPr>
              <a:defRPr/>
            </a:pPr>
            <a:fld id="{A087BA6C-DE82-4922-A007-5CB817EE4E20}" type="slidenum">
              <a:rPr lang="ru-RU" smtClean="0"/>
              <a:pPr>
                <a:defRPr/>
              </a:pPr>
              <a:t>2</a:t>
            </a:fld>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title"/>
          </p:nvPr>
        </p:nvSpPr>
        <p:spPr>
          <a:xfrm>
            <a:off x="755576" y="1484784"/>
            <a:ext cx="8229600" cy="1944688"/>
          </a:xfrm>
        </p:spPr>
        <p:txBody>
          <a:bodyPr/>
          <a:lstStyle/>
          <a:p>
            <a:r>
              <a:rPr lang="uk-UA" altLang="uk-UA" sz="4000" b="1" dirty="0" smtClean="0">
                <a:solidFill>
                  <a:srgbClr val="003E00"/>
                </a:solidFill>
                <a:cs typeface="Arial" charset="0"/>
              </a:rPr>
              <a:t>Конкурс “ГЕЛІАНТУС – 2017”</a:t>
            </a:r>
            <a:br>
              <a:rPr lang="uk-UA" altLang="uk-UA" sz="4000" b="1" dirty="0" smtClean="0">
                <a:solidFill>
                  <a:srgbClr val="003E00"/>
                </a:solidFill>
                <a:cs typeface="Arial" charset="0"/>
              </a:rPr>
            </a:br>
            <a:r>
              <a:rPr lang="uk-UA" altLang="uk-UA" sz="4000" b="1" dirty="0" smtClean="0">
                <a:solidFill>
                  <a:srgbClr val="003E00"/>
                </a:solidFill>
                <a:cs typeface="Arial" charset="0"/>
              </a:rPr>
              <a:t/>
            </a:r>
            <a:br>
              <a:rPr lang="uk-UA" altLang="uk-UA" sz="4000" b="1" dirty="0" smtClean="0">
                <a:solidFill>
                  <a:srgbClr val="003E00"/>
                </a:solidFill>
                <a:cs typeface="Arial" charset="0"/>
              </a:rPr>
            </a:br>
            <a:r>
              <a:rPr lang="uk-UA" altLang="uk-UA" sz="3600" b="1" dirty="0" smtClean="0">
                <a:solidFill>
                  <a:srgbClr val="6600FF"/>
                </a:solidFill>
                <a:cs typeface="Arial" charset="0"/>
              </a:rPr>
              <a:t>Учасників – </a:t>
            </a:r>
            <a:r>
              <a:rPr lang="uk-UA" altLang="uk-UA" sz="4400" b="1" dirty="0" smtClean="0">
                <a:solidFill>
                  <a:srgbClr val="6600FF"/>
                </a:solidFill>
                <a:cs typeface="Arial" charset="0"/>
              </a:rPr>
              <a:t>27</a:t>
            </a:r>
            <a:r>
              <a:rPr lang="uk-UA" altLang="uk-UA" sz="3600" b="1" dirty="0" smtClean="0">
                <a:solidFill>
                  <a:srgbClr val="6600FF"/>
                </a:solidFill>
                <a:cs typeface="Arial" charset="0"/>
              </a:rPr>
              <a:t> учня</a:t>
            </a:r>
            <a:br>
              <a:rPr lang="uk-UA" altLang="uk-UA" sz="3600" b="1" dirty="0" smtClean="0">
                <a:solidFill>
                  <a:srgbClr val="6600FF"/>
                </a:solidFill>
                <a:cs typeface="Arial" charset="0"/>
              </a:rPr>
            </a:br>
            <a:endParaRPr lang="uk-UA" altLang="uk-UA" sz="3600" b="1" dirty="0" smtClean="0">
              <a:solidFill>
                <a:srgbClr val="6600FF"/>
              </a:solidFill>
              <a:cs typeface="Arial" charset="0"/>
            </a:endParaRPr>
          </a:p>
        </p:txBody>
      </p:sp>
      <p:sp>
        <p:nvSpPr>
          <p:cNvPr id="16387" name="Прямоугольник 3"/>
          <p:cNvSpPr>
            <a:spLocks noChangeArrowheads="1"/>
          </p:cNvSpPr>
          <p:nvPr/>
        </p:nvSpPr>
        <p:spPr bwMode="auto">
          <a:xfrm>
            <a:off x="827584" y="3933056"/>
            <a:ext cx="7559675" cy="1754187"/>
          </a:xfrm>
          <a:prstGeom prst="rect">
            <a:avLst/>
          </a:prstGeom>
          <a:noFill/>
          <a:ln w="9525">
            <a:noFill/>
            <a:miter lim="800000"/>
            <a:headEnd/>
            <a:tailEnd/>
          </a:ln>
        </p:spPr>
        <p:txBody>
          <a:bodyPr>
            <a:spAutoFit/>
          </a:bodyPr>
          <a:lstStyle/>
          <a:p>
            <a:pPr algn="ctr" eaLnBrk="1" hangingPunct="1"/>
            <a:r>
              <a:rPr lang="uk-UA" altLang="uk-UA" sz="3600" b="1" i="1" dirty="0">
                <a:solidFill>
                  <a:srgbClr val="053916"/>
                </a:solidFill>
              </a:rPr>
              <a:t>Конкурс “СОНЯШНИК  -2017”</a:t>
            </a:r>
          </a:p>
          <a:p>
            <a:pPr algn="ctr" eaLnBrk="1" hangingPunct="1"/>
            <a:endParaRPr lang="uk-UA" altLang="uk-UA" sz="3200" b="1" i="1" dirty="0">
              <a:solidFill>
                <a:srgbClr val="053916"/>
              </a:solidFill>
            </a:endParaRPr>
          </a:p>
          <a:p>
            <a:pPr algn="ctr" eaLnBrk="1" hangingPunct="1"/>
            <a:r>
              <a:rPr lang="uk-UA" altLang="uk-UA" sz="3200" b="1" dirty="0">
                <a:solidFill>
                  <a:srgbClr val="6600FF"/>
                </a:solidFill>
              </a:rPr>
              <a:t>Учасників – </a:t>
            </a:r>
            <a:r>
              <a:rPr lang="uk-UA" altLang="uk-UA" sz="4000" b="1" dirty="0">
                <a:solidFill>
                  <a:srgbClr val="6600FF"/>
                </a:solidFill>
              </a:rPr>
              <a:t>66</a:t>
            </a:r>
            <a:r>
              <a:rPr lang="uk-UA" altLang="uk-UA" sz="3200" b="1" dirty="0">
                <a:solidFill>
                  <a:srgbClr val="6600FF"/>
                </a:solidFill>
              </a:rPr>
              <a:t>  учня</a:t>
            </a:r>
          </a:p>
        </p:txBody>
      </p:sp>
      <p:sp>
        <p:nvSpPr>
          <p:cNvPr id="4" name="Номер слайда 3"/>
          <p:cNvSpPr>
            <a:spLocks noGrp="1"/>
          </p:cNvSpPr>
          <p:nvPr>
            <p:ph type="sldNum" sz="quarter" idx="12"/>
          </p:nvPr>
        </p:nvSpPr>
        <p:spPr/>
        <p:txBody>
          <a:bodyPr/>
          <a:lstStyle/>
          <a:p>
            <a:pPr>
              <a:defRPr/>
            </a:pPr>
            <a:fld id="{98CF1F43-405A-4B94-8D11-1F4D1ACECD32}" type="slidenum">
              <a:rPr lang="ru-RU" altLang="uk-UA" smtClean="0"/>
              <a:pPr>
                <a:defRPr/>
              </a:pPr>
              <a:t>20</a:t>
            </a:fld>
            <a:endParaRPr lang="ru-RU" altLang="uk-U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3528" y="980728"/>
            <a:ext cx="9036496" cy="5201424"/>
          </a:xfrm>
          <a:extLst>
            <a:ext uri="{909E8E84-426E-40DD-AFC4-6F175D3DCCD1}"/>
            <a:ext uri="{91240B29-F687-4F45-9708-019B960494DF}"/>
          </a:extLst>
        </p:spPr>
        <p:txBody>
          <a:bodyPr wrap="square">
            <a:spAutoFit/>
          </a:bodyPr>
          <a:lstStyle/>
          <a:p>
            <a:pPr>
              <a:defRPr/>
            </a:pPr>
            <a:r>
              <a:rPr lang="uk-UA" dirty="0">
                <a:solidFill>
                  <a:srgbClr val="000066"/>
                </a:solidFill>
                <a:latin typeface="Arial Black" pitchFamily="34" charset="0"/>
              </a:rPr>
              <a:t> </a:t>
            </a:r>
            <a:r>
              <a:rPr lang="ru-RU" sz="2400" b="1" kern="10" dirty="0">
                <a:ln w="9525">
                  <a:solidFill>
                    <a:srgbClr val="000000"/>
                  </a:solidFill>
                  <a:round/>
                  <a:headEnd/>
                  <a:tailEnd/>
                </a:ln>
                <a:solidFill>
                  <a:srgbClr val="381DAD"/>
                </a:solidFill>
                <a:latin typeface="Times New Roman" pitchFamily="18" charset="0"/>
                <a:cs typeface="Times New Roman" pitchFamily="18" charset="0"/>
              </a:rPr>
              <a:t>ПРОФЕСІЙНЕ   ЗРОСТАННЯ </a:t>
            </a:r>
            <a:r>
              <a:rPr lang="ru-RU" sz="2400" b="1" kern="10" dirty="0" smtClean="0">
                <a:ln w="9525">
                  <a:solidFill>
                    <a:srgbClr val="000000"/>
                  </a:solidFill>
                  <a:round/>
                  <a:headEnd/>
                  <a:tailEnd/>
                </a:ln>
                <a:solidFill>
                  <a:srgbClr val="381DAD"/>
                </a:solidFill>
                <a:latin typeface="Times New Roman" pitchFamily="18" charset="0"/>
                <a:cs typeface="Times New Roman" pitchFamily="18" charset="0"/>
              </a:rPr>
              <a:t> НАШИХ</a:t>
            </a:r>
            <a:br>
              <a:rPr lang="ru-RU" sz="2400" b="1" kern="10" dirty="0" smtClean="0">
                <a:ln w="9525">
                  <a:solidFill>
                    <a:srgbClr val="000000"/>
                  </a:solidFill>
                  <a:round/>
                  <a:headEnd/>
                  <a:tailEnd/>
                </a:ln>
                <a:solidFill>
                  <a:srgbClr val="381DAD"/>
                </a:solidFill>
                <a:latin typeface="Times New Roman" pitchFamily="18" charset="0"/>
                <a:cs typeface="Times New Roman" pitchFamily="18" charset="0"/>
              </a:rPr>
            </a:br>
            <a:r>
              <a:rPr lang="ru-RU" sz="2400" b="1" kern="10" dirty="0" smtClean="0">
                <a:ln w="9525">
                  <a:solidFill>
                    <a:srgbClr val="000000"/>
                  </a:solidFill>
                  <a:round/>
                  <a:headEnd/>
                  <a:tailEnd/>
                </a:ln>
                <a:solidFill>
                  <a:srgbClr val="381DAD"/>
                </a:solidFill>
                <a:latin typeface="Times New Roman" pitchFamily="18" charset="0"/>
                <a:cs typeface="Times New Roman" pitchFamily="18" charset="0"/>
              </a:rPr>
              <a:t>  ПЕДАГОГІЧНИХ  </a:t>
            </a:r>
            <a:r>
              <a:rPr lang="ru-RU" sz="2400" b="1" kern="10" dirty="0">
                <a:ln w="9525">
                  <a:solidFill>
                    <a:srgbClr val="000000"/>
                  </a:solidFill>
                  <a:round/>
                  <a:headEnd/>
                  <a:tailEnd/>
                </a:ln>
                <a:solidFill>
                  <a:srgbClr val="381DAD"/>
                </a:solidFill>
                <a:latin typeface="Times New Roman" pitchFamily="18" charset="0"/>
                <a:cs typeface="Times New Roman" pitchFamily="18" charset="0"/>
              </a:rPr>
              <a:t>ПРАЦІВНИКІВ  </a:t>
            </a:r>
            <a:r>
              <a:rPr lang="ru-RU" sz="2400" b="1" kern="10" dirty="0" smtClean="0">
                <a:ln w="9525">
                  <a:solidFill>
                    <a:srgbClr val="000000"/>
                  </a:solidFill>
                  <a:round/>
                  <a:headEnd/>
                  <a:tailEnd/>
                </a:ln>
                <a:solidFill>
                  <a:srgbClr val="381DAD"/>
                </a:solidFill>
                <a:latin typeface="Times New Roman" pitchFamily="18" charset="0"/>
                <a:cs typeface="Times New Roman" pitchFamily="18" charset="0"/>
              </a:rPr>
              <a:t> ЗАБЕЗПЕЧУЄТЬСЯ УЧАСТЮ У  КУРСАХ ПРИ ЛОІППО, </a:t>
            </a:r>
            <a:br>
              <a:rPr lang="ru-RU" sz="2400" b="1" kern="10" dirty="0" smtClean="0">
                <a:ln w="9525">
                  <a:solidFill>
                    <a:srgbClr val="000000"/>
                  </a:solidFill>
                  <a:round/>
                  <a:headEnd/>
                  <a:tailEnd/>
                </a:ln>
                <a:solidFill>
                  <a:srgbClr val="381DAD"/>
                </a:solidFill>
                <a:latin typeface="Times New Roman" pitchFamily="18" charset="0"/>
                <a:cs typeface="Times New Roman" pitchFamily="18" charset="0"/>
              </a:rPr>
            </a:br>
            <a:r>
              <a:rPr lang="ru-RU" sz="2400" b="1" kern="10" dirty="0" smtClean="0">
                <a:ln w="9525">
                  <a:solidFill>
                    <a:srgbClr val="000000"/>
                  </a:solidFill>
                  <a:round/>
                  <a:headEnd/>
                  <a:tailEnd/>
                </a:ln>
                <a:solidFill>
                  <a:srgbClr val="381DAD"/>
                </a:solidFill>
                <a:latin typeface="Times New Roman" pitchFamily="18" charset="0"/>
                <a:cs typeface="Times New Roman" pitchFamily="18" charset="0"/>
              </a:rPr>
              <a:t>СЕМІНАРАХ, ВЕБІНАРАХ, ОНЛАЙН-КУРСАХ, КОНФЕРЕНЦІЯХ.</a:t>
            </a:r>
            <a:br>
              <a:rPr lang="ru-RU" sz="2400" b="1" kern="10" dirty="0" smtClean="0">
                <a:ln w="9525">
                  <a:solidFill>
                    <a:srgbClr val="000000"/>
                  </a:solidFill>
                  <a:round/>
                  <a:headEnd/>
                  <a:tailEnd/>
                </a:ln>
                <a:solidFill>
                  <a:srgbClr val="381DAD"/>
                </a:solidFill>
                <a:latin typeface="Times New Roman" pitchFamily="18" charset="0"/>
                <a:cs typeface="Times New Roman" pitchFamily="18" charset="0"/>
              </a:rPr>
            </a:br>
            <a:r>
              <a:rPr lang="ru-RU" sz="2400" b="1" kern="10" dirty="0" smtClean="0">
                <a:ln w="9525">
                  <a:solidFill>
                    <a:srgbClr val="000000"/>
                  </a:solidFill>
                  <a:round/>
                  <a:headEnd/>
                  <a:tailEnd/>
                </a:ln>
                <a:solidFill>
                  <a:srgbClr val="381DAD"/>
                </a:solidFill>
                <a:latin typeface="Times New Roman" pitchFamily="18" charset="0"/>
                <a:cs typeface="Times New Roman" pitchFamily="18" charset="0"/>
              </a:rPr>
              <a:t/>
            </a:r>
            <a:br>
              <a:rPr lang="ru-RU" sz="2400" b="1" kern="10" dirty="0" smtClean="0">
                <a:ln w="9525">
                  <a:solidFill>
                    <a:srgbClr val="000000"/>
                  </a:solidFill>
                  <a:round/>
                  <a:headEnd/>
                  <a:tailEnd/>
                </a:ln>
                <a:solidFill>
                  <a:srgbClr val="381DAD"/>
                </a:solidFill>
                <a:latin typeface="Times New Roman" pitchFamily="18" charset="0"/>
                <a:cs typeface="Times New Roman" pitchFamily="18" charset="0"/>
              </a:rPr>
            </a:br>
            <a: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t>( Барабаш Н.І., </a:t>
            </a:r>
            <a:r>
              <a:rPr lang="uk-UA" sz="2400" b="1" i="1" kern="10" dirty="0" err="1" smtClean="0">
                <a:ln w="9525">
                  <a:solidFill>
                    <a:srgbClr val="000000"/>
                  </a:solidFill>
                  <a:round/>
                  <a:headEnd/>
                  <a:tailEnd/>
                </a:ln>
                <a:solidFill>
                  <a:srgbClr val="000066"/>
                </a:solidFill>
                <a:latin typeface="Times New Roman" pitchFamily="18" charset="0"/>
                <a:cs typeface="Times New Roman" pitchFamily="18" charset="0"/>
              </a:rPr>
              <a:t>Дехтярьова</a:t>
            </a:r>
            <a: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t> Н.В., </a:t>
            </a:r>
            <a:r>
              <a:rPr lang="uk-UA" sz="2400" b="1" i="1" kern="10" dirty="0" err="1" smtClean="0">
                <a:ln w="9525">
                  <a:solidFill>
                    <a:srgbClr val="000000"/>
                  </a:solidFill>
                  <a:round/>
                  <a:headEnd/>
                  <a:tailEnd/>
                </a:ln>
                <a:solidFill>
                  <a:srgbClr val="000066"/>
                </a:solidFill>
                <a:latin typeface="Times New Roman" pitchFamily="18" charset="0"/>
                <a:cs typeface="Times New Roman" pitchFamily="18" charset="0"/>
              </a:rPr>
              <a:t>Буренок</a:t>
            </a:r>
            <a: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t> О.І., </a:t>
            </a:r>
            <a:r>
              <a:rPr lang="uk-UA" sz="2400" b="1" i="1" kern="10" dirty="0" err="1" smtClean="0">
                <a:ln w="9525">
                  <a:solidFill>
                    <a:srgbClr val="000000"/>
                  </a:solidFill>
                  <a:round/>
                  <a:headEnd/>
                  <a:tailEnd/>
                </a:ln>
                <a:solidFill>
                  <a:srgbClr val="000066"/>
                </a:solidFill>
                <a:latin typeface="Times New Roman" pitchFamily="18" charset="0"/>
                <a:cs typeface="Times New Roman" pitchFamily="18" charset="0"/>
              </a:rPr>
              <a:t>Кіреєва</a:t>
            </a:r>
            <a: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t> Н.М., Хаблак Н.М., Хаблак О.Г, </a:t>
            </a:r>
            <a:r>
              <a:rPr lang="uk-UA" sz="2400" b="1" i="1" kern="10" dirty="0" err="1" smtClean="0">
                <a:ln w="9525">
                  <a:solidFill>
                    <a:srgbClr val="000000"/>
                  </a:solidFill>
                  <a:round/>
                  <a:headEnd/>
                  <a:tailEnd/>
                </a:ln>
                <a:solidFill>
                  <a:srgbClr val="000066"/>
                </a:solidFill>
                <a:latin typeface="Times New Roman" pitchFamily="18" charset="0"/>
                <a:cs typeface="Times New Roman" pitchFamily="18" charset="0"/>
              </a:rPr>
              <a:t>Максакова</a:t>
            </a:r>
            <a: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t> А.Ф., Бондаренко О.І., Дяченко Л.П., Шевченко І.Г., Хаблак М.Г., Якименко І.О., Безкровний С.С., </a:t>
            </a:r>
            <a:r>
              <a:rPr lang="uk-UA" sz="2400" b="1" i="1" kern="10" dirty="0" err="1" smtClean="0">
                <a:ln w="9525">
                  <a:solidFill>
                    <a:srgbClr val="000000"/>
                  </a:solidFill>
                  <a:round/>
                  <a:headEnd/>
                  <a:tailEnd/>
                </a:ln>
                <a:solidFill>
                  <a:srgbClr val="000066"/>
                </a:solidFill>
                <a:latin typeface="Times New Roman" pitchFamily="18" charset="0"/>
                <a:cs typeface="Times New Roman" pitchFamily="18" charset="0"/>
              </a:rPr>
              <a:t>Милокост</a:t>
            </a:r>
            <a: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t> О.Г., Донцова О.В.,</a:t>
            </a:r>
            <a:r>
              <a:rPr lang="uk-UA" sz="2400" b="1" i="1" kern="10" dirty="0" err="1" smtClean="0">
                <a:ln w="9525">
                  <a:solidFill>
                    <a:srgbClr val="000000"/>
                  </a:solidFill>
                  <a:round/>
                  <a:headEnd/>
                  <a:tailEnd/>
                </a:ln>
                <a:solidFill>
                  <a:srgbClr val="000066"/>
                </a:solidFill>
                <a:latin typeface="Times New Roman" pitchFamily="18" charset="0"/>
                <a:cs typeface="Times New Roman" pitchFamily="18" charset="0"/>
              </a:rPr>
              <a:t>Фурс</a:t>
            </a:r>
            <a: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t> О.А.)</a:t>
            </a:r>
            <a:b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br>
            <a: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t/>
            </a:r>
            <a:b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br>
            <a: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t/>
            </a:r>
            <a:br>
              <a:rPr lang="uk-UA" sz="2400" b="1" i="1" kern="10" dirty="0" smtClean="0">
                <a:ln w="9525">
                  <a:solidFill>
                    <a:srgbClr val="000000"/>
                  </a:solidFill>
                  <a:round/>
                  <a:headEnd/>
                  <a:tailEnd/>
                </a:ln>
                <a:solidFill>
                  <a:srgbClr val="000066"/>
                </a:solidFill>
                <a:latin typeface="Times New Roman" pitchFamily="18" charset="0"/>
                <a:cs typeface="Times New Roman" pitchFamily="18" charset="0"/>
              </a:rPr>
            </a:br>
            <a:endParaRPr lang="uk-UA" sz="2400" b="1" i="1" kern="10" dirty="0">
              <a:ln w="9525">
                <a:solidFill>
                  <a:srgbClr val="000000"/>
                </a:solidFill>
                <a:round/>
                <a:headEnd/>
                <a:tailEnd/>
              </a:ln>
              <a:solidFill>
                <a:srgbClr val="000066"/>
              </a:solidFill>
              <a:latin typeface="Times New Roman" pitchFamily="18" charset="0"/>
              <a:cs typeface="Times New Roman" pitchFamily="18" charset="0"/>
            </a:endParaRPr>
          </a:p>
        </p:txBody>
      </p:sp>
      <p:sp>
        <p:nvSpPr>
          <p:cNvPr id="17411" name="Місце для номера слайда 3"/>
          <p:cNvSpPr>
            <a:spLocks noGrp="1"/>
          </p:cNvSpPr>
          <p:nvPr>
            <p:ph type="sldNum" sz="quarter" idx="12"/>
          </p:nvPr>
        </p:nvSpPr>
        <p:spPr bwMode="auto">
          <a:noFill/>
          <a:ln>
            <a:miter lim="800000"/>
            <a:headEnd/>
            <a:tailEnd/>
          </a:ln>
        </p:spPr>
        <p:txBody>
          <a:bodyPr/>
          <a:lstStyle/>
          <a:p>
            <a:fld id="{B7FD993A-9F5B-4F77-9E63-65A06D1F1317}" type="slidenum">
              <a:rPr lang="ru-RU" altLang="uk-UA"/>
              <a:pPr/>
              <a:t>21</a:t>
            </a:fld>
            <a:endParaRPr lang="ru-RU" altLang="uk-U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844824"/>
            <a:ext cx="8229600" cy="1143000"/>
          </a:xfrm>
        </p:spPr>
        <p:txBody>
          <a:bodyPr/>
          <a:lstStyle/>
          <a:p>
            <a:r>
              <a:rPr lang="uk-UA" b="1" i="1" kern="10" dirty="0" smtClean="0">
                <a:ln w="9525">
                  <a:solidFill>
                    <a:srgbClr val="000000"/>
                  </a:solidFill>
                  <a:round/>
                  <a:headEnd/>
                  <a:tailEnd/>
                </a:ln>
                <a:solidFill>
                  <a:srgbClr val="9933FF"/>
                </a:solidFill>
                <a:latin typeface="Times New Roman" pitchFamily="18" charset="0"/>
                <a:cs typeface="Times New Roman" pitchFamily="18" charset="0"/>
              </a:rPr>
              <a:t>Від вересня 2018 року всі першокласники країни навчатимуться за новим Державним стандартом початкової загальної освіти</a:t>
            </a:r>
            <a:br>
              <a:rPr lang="uk-UA" b="1" i="1" kern="10" dirty="0" smtClean="0">
                <a:ln w="9525">
                  <a:solidFill>
                    <a:srgbClr val="000000"/>
                  </a:solidFill>
                  <a:round/>
                  <a:headEnd/>
                  <a:tailEnd/>
                </a:ln>
                <a:solidFill>
                  <a:srgbClr val="9933FF"/>
                </a:solidFill>
                <a:latin typeface="Times New Roman" pitchFamily="18" charset="0"/>
                <a:cs typeface="Times New Roman" pitchFamily="18" charset="0"/>
              </a:rPr>
            </a:br>
            <a:endParaRPr lang="ru-RU" dirty="0">
              <a:solidFill>
                <a:srgbClr val="9933FF"/>
              </a:solidFill>
            </a:endParaRPr>
          </a:p>
        </p:txBody>
      </p:sp>
      <p:sp>
        <p:nvSpPr>
          <p:cNvPr id="3" name="Номер слайда 2"/>
          <p:cNvSpPr>
            <a:spLocks noGrp="1"/>
          </p:cNvSpPr>
          <p:nvPr>
            <p:ph type="sldNum" sz="quarter" idx="12"/>
          </p:nvPr>
        </p:nvSpPr>
        <p:spPr/>
        <p:txBody>
          <a:bodyPr/>
          <a:lstStyle/>
          <a:p>
            <a:pPr>
              <a:defRPr/>
            </a:pPr>
            <a:fld id="{98CF1F43-405A-4B94-8D11-1F4D1ACECD32}" type="slidenum">
              <a:rPr lang="ru-RU" altLang="uk-UA" smtClean="0"/>
              <a:pPr>
                <a:defRPr/>
              </a:pPr>
              <a:t>22</a:t>
            </a:fld>
            <a:endParaRPr lang="ru-RU" altLang="uk-U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764704"/>
            <a:ext cx="8532440" cy="1143000"/>
          </a:xfrm>
        </p:spPr>
        <p:txBody>
          <a:bodyPr/>
          <a:lstStyle/>
          <a:p>
            <a:r>
              <a:rPr lang="uk-UA" b="1" i="1" kern="10" dirty="0" smtClean="0">
                <a:ln w="9525">
                  <a:solidFill>
                    <a:srgbClr val="000000"/>
                  </a:solidFill>
                  <a:round/>
                  <a:headEnd/>
                  <a:tailEnd/>
                </a:ln>
                <a:solidFill>
                  <a:srgbClr val="9933FF"/>
                </a:solidFill>
                <a:latin typeface="Times New Roman" pitchFamily="18" charset="0"/>
                <a:cs typeface="Times New Roman" pitchFamily="18" charset="0"/>
              </a:rPr>
              <a:t> </a:t>
            </a:r>
            <a:r>
              <a:rPr lang="uk-UA" sz="3800" b="1" i="1" kern="10" dirty="0" smtClean="0">
                <a:ln w="9525">
                  <a:solidFill>
                    <a:srgbClr val="000000"/>
                  </a:solidFill>
                  <a:round/>
                  <a:headEnd/>
                  <a:tailEnd/>
                </a:ln>
                <a:solidFill>
                  <a:srgbClr val="381DAD"/>
                </a:solidFill>
                <a:latin typeface="Times New Roman" pitchFamily="18" charset="0"/>
                <a:cs typeface="Times New Roman" pitchFamily="18" charset="0"/>
              </a:rPr>
              <a:t>Наші вчителі початкових класів</a:t>
            </a:r>
            <a:br>
              <a:rPr lang="uk-UA" sz="3800" b="1" i="1" kern="10" dirty="0" smtClean="0">
                <a:ln w="9525">
                  <a:solidFill>
                    <a:srgbClr val="000000"/>
                  </a:solidFill>
                  <a:round/>
                  <a:headEnd/>
                  <a:tailEnd/>
                </a:ln>
                <a:solidFill>
                  <a:srgbClr val="381DAD"/>
                </a:solidFill>
                <a:latin typeface="Times New Roman" pitchFamily="18" charset="0"/>
                <a:cs typeface="Times New Roman" pitchFamily="18" charset="0"/>
              </a:rPr>
            </a:br>
            <a:r>
              <a:rPr lang="uk-UA" sz="3800" b="1" i="1" kern="10" dirty="0" smtClean="0">
                <a:ln w="9525">
                  <a:solidFill>
                    <a:srgbClr val="000000"/>
                  </a:solidFill>
                  <a:round/>
                  <a:headEnd/>
                  <a:tailEnd/>
                </a:ln>
                <a:solidFill>
                  <a:srgbClr val="381DAD"/>
                </a:solidFill>
                <a:latin typeface="Times New Roman" pitchFamily="18" charset="0"/>
                <a:cs typeface="Times New Roman" pitchFamily="18" charset="0"/>
              </a:rPr>
              <a:t> Клевець Інна Олексіївна та Хаблак Наталія Миколаївна, які набиратимуть  учнів до  1 класу </a:t>
            </a:r>
            <a:br>
              <a:rPr lang="uk-UA" sz="3800" b="1" i="1" kern="10" dirty="0" smtClean="0">
                <a:ln w="9525">
                  <a:solidFill>
                    <a:srgbClr val="000000"/>
                  </a:solidFill>
                  <a:round/>
                  <a:headEnd/>
                  <a:tailEnd/>
                </a:ln>
                <a:solidFill>
                  <a:srgbClr val="381DAD"/>
                </a:solidFill>
                <a:latin typeface="Times New Roman" pitchFamily="18" charset="0"/>
                <a:cs typeface="Times New Roman" pitchFamily="18" charset="0"/>
              </a:rPr>
            </a:br>
            <a:r>
              <a:rPr lang="uk-UA" sz="3800" b="1" i="1" kern="10" dirty="0" smtClean="0">
                <a:ln w="9525">
                  <a:solidFill>
                    <a:srgbClr val="000000"/>
                  </a:solidFill>
                  <a:round/>
                  <a:headEnd/>
                  <a:tailEnd/>
                </a:ln>
                <a:solidFill>
                  <a:srgbClr val="381DAD"/>
                </a:solidFill>
                <a:latin typeface="Times New Roman" pitchFamily="18" charset="0"/>
                <a:cs typeface="Times New Roman" pitchFamily="18" charset="0"/>
              </a:rPr>
              <a:t>в 2018-2019 </a:t>
            </a:r>
            <a:r>
              <a:rPr lang="uk-UA" sz="3800" b="1" i="1" kern="10" dirty="0" err="1" smtClean="0">
                <a:ln w="9525">
                  <a:solidFill>
                    <a:srgbClr val="000000"/>
                  </a:solidFill>
                  <a:round/>
                  <a:headEnd/>
                  <a:tailEnd/>
                </a:ln>
                <a:solidFill>
                  <a:srgbClr val="381DAD"/>
                </a:solidFill>
                <a:latin typeface="Times New Roman" pitchFamily="18" charset="0"/>
                <a:cs typeface="Times New Roman" pitchFamily="18" charset="0"/>
              </a:rPr>
              <a:t>н.р</a:t>
            </a:r>
            <a:r>
              <a:rPr lang="uk-UA" sz="3800" b="1" i="1" kern="10" dirty="0" smtClean="0">
                <a:ln w="9525">
                  <a:solidFill>
                    <a:srgbClr val="000000"/>
                  </a:solidFill>
                  <a:round/>
                  <a:headEnd/>
                  <a:tailEnd/>
                </a:ln>
                <a:solidFill>
                  <a:srgbClr val="381DAD"/>
                </a:solidFill>
                <a:latin typeface="Times New Roman" pitchFamily="18" charset="0"/>
                <a:cs typeface="Times New Roman" pitchFamily="18" charset="0"/>
              </a:rPr>
              <a:t>.,</a:t>
            </a:r>
            <a:br>
              <a:rPr lang="uk-UA" sz="3800" b="1" i="1" kern="10" dirty="0" smtClean="0">
                <a:ln w="9525">
                  <a:solidFill>
                    <a:srgbClr val="000000"/>
                  </a:solidFill>
                  <a:round/>
                  <a:headEnd/>
                  <a:tailEnd/>
                </a:ln>
                <a:solidFill>
                  <a:srgbClr val="381DAD"/>
                </a:solidFill>
                <a:latin typeface="Times New Roman" pitchFamily="18" charset="0"/>
                <a:cs typeface="Times New Roman" pitchFamily="18" charset="0"/>
              </a:rPr>
            </a:br>
            <a:r>
              <a:rPr lang="uk-UA" sz="3800" b="1" i="1" kern="10" dirty="0" smtClean="0">
                <a:ln w="9525">
                  <a:solidFill>
                    <a:srgbClr val="000000"/>
                  </a:solidFill>
                  <a:round/>
                  <a:headEnd/>
                  <a:tailEnd/>
                </a:ln>
                <a:solidFill>
                  <a:srgbClr val="381DAD"/>
                </a:solidFill>
                <a:latin typeface="Times New Roman" pitchFamily="18" charset="0"/>
                <a:cs typeface="Times New Roman" pitchFamily="18" charset="0"/>
              </a:rPr>
              <a:t>проходять дистанційне навчання з метою оволодіння методикою сучасної педагогіки та  впровадження провідних інноваційних практик  у </a:t>
            </a:r>
            <a:br>
              <a:rPr lang="uk-UA" sz="3800" b="1" i="1" kern="10" dirty="0" smtClean="0">
                <a:ln w="9525">
                  <a:solidFill>
                    <a:srgbClr val="000000"/>
                  </a:solidFill>
                  <a:round/>
                  <a:headEnd/>
                  <a:tailEnd/>
                </a:ln>
                <a:solidFill>
                  <a:srgbClr val="381DAD"/>
                </a:solidFill>
                <a:latin typeface="Times New Roman" pitchFamily="18" charset="0"/>
                <a:cs typeface="Times New Roman" pitchFamily="18" charset="0"/>
              </a:rPr>
            </a:br>
            <a:r>
              <a:rPr lang="uk-UA" sz="3800" b="1" i="1" kern="10" dirty="0" smtClean="0">
                <a:ln w="9525">
                  <a:solidFill>
                    <a:srgbClr val="000000"/>
                  </a:solidFill>
                  <a:round/>
                  <a:headEnd/>
                  <a:tailEnd/>
                </a:ln>
                <a:solidFill>
                  <a:srgbClr val="381DAD"/>
                </a:solidFill>
                <a:latin typeface="Times New Roman" pitchFamily="18" charset="0"/>
                <a:cs typeface="Times New Roman" pitchFamily="18" charset="0"/>
              </a:rPr>
              <a:t>  Нову  Українську Школу. </a:t>
            </a:r>
            <a:endParaRPr lang="ru-RU" sz="3800" dirty="0">
              <a:solidFill>
                <a:srgbClr val="381DAD"/>
              </a:solidFill>
            </a:endParaRPr>
          </a:p>
        </p:txBody>
      </p:sp>
      <p:sp>
        <p:nvSpPr>
          <p:cNvPr id="3" name="Номер слайда 2"/>
          <p:cNvSpPr>
            <a:spLocks noGrp="1"/>
          </p:cNvSpPr>
          <p:nvPr>
            <p:ph type="sldNum" sz="quarter" idx="12"/>
          </p:nvPr>
        </p:nvSpPr>
        <p:spPr/>
        <p:txBody>
          <a:bodyPr/>
          <a:lstStyle/>
          <a:p>
            <a:pPr>
              <a:defRPr/>
            </a:pPr>
            <a:fld id="{98CF1F43-405A-4B94-8D11-1F4D1ACECD32}" type="slidenum">
              <a:rPr lang="ru-RU" altLang="uk-UA" smtClean="0"/>
              <a:pPr>
                <a:defRPr/>
              </a:pPr>
              <a:t>23</a:t>
            </a:fld>
            <a:endParaRPr lang="ru-RU" altLang="uk-U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76672"/>
            <a:ext cx="8748464" cy="1143000"/>
          </a:xfrm>
        </p:spPr>
        <p:txBody>
          <a:bodyPr/>
          <a:lstStyle/>
          <a:p>
            <a:r>
              <a:rPr lang="uk-UA" sz="1750" b="1" dirty="0" smtClean="0">
                <a:solidFill>
                  <a:srgbClr val="453A96"/>
                </a:solidFill>
                <a:latin typeface="Arial Black" pitchFamily="34" charset="0"/>
              </a:rPr>
              <a:t>ЗВІТ</a:t>
            </a:r>
            <a:r>
              <a:rPr lang="ru-RU" sz="1750" b="1" dirty="0" smtClean="0">
                <a:solidFill>
                  <a:srgbClr val="453A96"/>
                </a:solidFill>
                <a:latin typeface="Arial Black" pitchFamily="34" charset="0"/>
              </a:rPr>
              <a:t/>
            </a:r>
            <a:br>
              <a:rPr lang="ru-RU" sz="1750" b="1" dirty="0" smtClean="0">
                <a:solidFill>
                  <a:srgbClr val="453A96"/>
                </a:solidFill>
                <a:latin typeface="Arial Black" pitchFamily="34" charset="0"/>
              </a:rPr>
            </a:br>
            <a:r>
              <a:rPr lang="uk-UA" sz="1750" b="1" dirty="0" smtClean="0">
                <a:solidFill>
                  <a:srgbClr val="453A96"/>
                </a:solidFill>
                <a:latin typeface="Arial Black" pitchFamily="34" charset="0"/>
              </a:rPr>
              <a:t>ПРО  ДОХОДНУ  ТА ВИТРАТНУ ЧАСТИНИ  КОШТІВ</a:t>
            </a:r>
            <a:r>
              <a:rPr lang="ru-RU" sz="1750" b="1" dirty="0" smtClean="0">
                <a:solidFill>
                  <a:srgbClr val="453A96"/>
                </a:solidFill>
                <a:latin typeface="Arial Black" pitchFamily="34" charset="0"/>
              </a:rPr>
              <a:t/>
            </a:r>
            <a:br>
              <a:rPr lang="ru-RU" sz="1750" b="1" dirty="0" smtClean="0">
                <a:solidFill>
                  <a:srgbClr val="453A96"/>
                </a:solidFill>
                <a:latin typeface="Arial Black" pitchFamily="34" charset="0"/>
              </a:rPr>
            </a:br>
            <a:r>
              <a:rPr lang="uk-UA" sz="1750" b="1" dirty="0" smtClean="0">
                <a:solidFill>
                  <a:srgbClr val="453A96"/>
                </a:solidFill>
                <a:latin typeface="Arial Black" pitchFamily="34" charset="0"/>
              </a:rPr>
              <a:t>СПЕЦРАХУНКУ  ШКОЛИ ТА  ПО БЛАГОДІЙНИМ  ВНЕСКАМ</a:t>
            </a:r>
            <a:r>
              <a:rPr lang="ru-RU" sz="1750" b="1" dirty="0" smtClean="0">
                <a:solidFill>
                  <a:srgbClr val="453A96"/>
                </a:solidFill>
                <a:latin typeface="Arial Black" pitchFamily="34" charset="0"/>
              </a:rPr>
              <a:t/>
            </a:r>
            <a:br>
              <a:rPr lang="ru-RU" sz="1750" b="1" dirty="0" smtClean="0">
                <a:solidFill>
                  <a:srgbClr val="453A96"/>
                </a:solidFill>
                <a:latin typeface="Arial Black" pitchFamily="34" charset="0"/>
              </a:rPr>
            </a:br>
            <a:r>
              <a:rPr lang="uk-UA" sz="1750" b="1" dirty="0" smtClean="0">
                <a:solidFill>
                  <a:srgbClr val="453A96"/>
                </a:solidFill>
                <a:latin typeface="Arial Black" pitchFamily="34" charset="0"/>
              </a:rPr>
              <a:t>ЗА ПЕРІОД З 01.01.2017 ПО 01.10.2017 н. р.</a:t>
            </a:r>
            <a:r>
              <a:rPr lang="ru-RU" sz="2000" dirty="0" smtClean="0"/>
              <a:t/>
            </a:r>
            <a:br>
              <a:rPr lang="ru-RU" sz="2000" dirty="0" smtClean="0"/>
            </a:br>
            <a:endParaRPr lang="ru-RU" sz="2000" dirty="0"/>
          </a:p>
        </p:txBody>
      </p:sp>
      <p:graphicFrame>
        <p:nvGraphicFramePr>
          <p:cNvPr id="4" name="Таблица 3"/>
          <p:cNvGraphicFramePr>
            <a:graphicFrameLocks noGrp="1"/>
          </p:cNvGraphicFramePr>
          <p:nvPr/>
        </p:nvGraphicFramePr>
        <p:xfrm>
          <a:off x="179512" y="1844824"/>
          <a:ext cx="8856984" cy="4937760"/>
        </p:xfrm>
        <a:graphic>
          <a:graphicData uri="http://schemas.openxmlformats.org/drawingml/2006/table">
            <a:tbl>
              <a:tblPr>
                <a:tableStyleId>{775DCB02-9BB8-47FD-8907-85C794F793BA}</a:tableStyleId>
              </a:tblPr>
              <a:tblGrid>
                <a:gridCol w="4428204"/>
                <a:gridCol w="4428780"/>
              </a:tblGrid>
              <a:tr h="4824536">
                <a:tc>
                  <a:txBody>
                    <a:bodyPr/>
                    <a:lstStyle/>
                    <a:p>
                      <a:pPr algn="ctr">
                        <a:lnSpc>
                          <a:spcPct val="150000"/>
                        </a:lnSpc>
                        <a:spcAft>
                          <a:spcPts val="0"/>
                        </a:spcAft>
                      </a:pPr>
                      <a:r>
                        <a:rPr lang="uk-UA" sz="1200" b="1" u="sng" dirty="0"/>
                        <a:t>І. ДОХОДНА   </a:t>
                      </a:r>
                      <a:r>
                        <a:rPr lang="uk-UA" sz="1200" b="1" u="sng" dirty="0" smtClean="0"/>
                        <a:t>ЧАСТИНА</a:t>
                      </a:r>
                    </a:p>
                    <a:p>
                      <a:pPr algn="ctr">
                        <a:lnSpc>
                          <a:spcPct val="150000"/>
                        </a:lnSpc>
                        <a:spcAft>
                          <a:spcPts val="0"/>
                        </a:spcAft>
                      </a:pPr>
                      <a:endParaRPr lang="ru-RU" sz="1200" dirty="0"/>
                    </a:p>
                    <a:p>
                      <a:pPr marL="342900" lvl="0" indent="-342900">
                        <a:lnSpc>
                          <a:spcPct val="100000"/>
                        </a:lnSpc>
                        <a:spcAft>
                          <a:spcPts val="0"/>
                        </a:spcAft>
                        <a:buFont typeface="+mj-lt"/>
                        <a:buAutoNum type="arabicPeriod"/>
                        <a:tabLst>
                          <a:tab pos="457200" algn="l"/>
                        </a:tabLst>
                      </a:pPr>
                      <a:r>
                        <a:rPr lang="uk-UA" sz="1200" b="1" dirty="0"/>
                        <a:t> Благодійні внески батьків</a:t>
                      </a:r>
                      <a:endParaRPr lang="ru-RU" sz="1200" b="1" dirty="0"/>
                    </a:p>
                    <a:p>
                      <a:pPr marL="457200">
                        <a:lnSpc>
                          <a:spcPct val="100000"/>
                        </a:lnSpc>
                        <a:spcAft>
                          <a:spcPts val="0"/>
                        </a:spcAft>
                      </a:pPr>
                      <a:r>
                        <a:rPr lang="uk-UA" sz="1200" b="1" dirty="0"/>
                        <a:t>учнів у фонд школи </a:t>
                      </a:r>
                      <a:r>
                        <a:rPr lang="uk-UA" sz="1200" b="1" dirty="0" smtClean="0"/>
                        <a:t>                   </a:t>
                      </a:r>
                      <a:r>
                        <a:rPr lang="uk-UA" sz="1200" b="1" dirty="0"/>
                        <a:t>- 13582,00 грн</a:t>
                      </a:r>
                      <a:r>
                        <a:rPr lang="uk-UA" sz="1200" b="1" dirty="0" smtClean="0"/>
                        <a:t>.</a:t>
                      </a:r>
                    </a:p>
                    <a:p>
                      <a:pPr marL="457200">
                        <a:lnSpc>
                          <a:spcPct val="100000"/>
                        </a:lnSpc>
                        <a:spcAft>
                          <a:spcPts val="0"/>
                        </a:spcAft>
                      </a:pPr>
                      <a:endParaRPr lang="ru-RU" sz="1200" b="1" dirty="0"/>
                    </a:p>
                    <a:p>
                      <a:pPr marL="342900" lvl="0" indent="-342900">
                        <a:lnSpc>
                          <a:spcPct val="100000"/>
                        </a:lnSpc>
                        <a:spcAft>
                          <a:spcPts val="0"/>
                        </a:spcAft>
                        <a:buFont typeface="+mj-lt"/>
                        <a:buAutoNum type="arabicPeriod" startAt="2"/>
                        <a:tabLst>
                          <a:tab pos="457200" algn="l"/>
                        </a:tabLst>
                      </a:pPr>
                      <a:r>
                        <a:rPr lang="uk-UA" sz="1200" b="1" dirty="0" smtClean="0"/>
                        <a:t>За </a:t>
                      </a:r>
                      <a:r>
                        <a:rPr lang="uk-UA" sz="1200" b="1" dirty="0"/>
                        <a:t>здачу  </a:t>
                      </a:r>
                      <a:r>
                        <a:rPr lang="uk-UA" sz="1200" b="1" dirty="0" smtClean="0"/>
                        <a:t>макулатури</a:t>
                      </a:r>
                    </a:p>
                    <a:p>
                      <a:pPr marL="342900" lvl="0" indent="-342900">
                        <a:lnSpc>
                          <a:spcPct val="100000"/>
                        </a:lnSpc>
                        <a:spcAft>
                          <a:spcPts val="0"/>
                        </a:spcAft>
                        <a:buFont typeface="+mj-lt"/>
                        <a:buNone/>
                        <a:tabLst>
                          <a:tab pos="457200" algn="l"/>
                        </a:tabLst>
                      </a:pPr>
                      <a:r>
                        <a:rPr lang="uk-UA" sz="1200" b="1" dirty="0" smtClean="0"/>
                        <a:t>           та металобрухт                              - </a:t>
                      </a:r>
                      <a:r>
                        <a:rPr lang="uk-UA" sz="1200" b="1" dirty="0"/>
                        <a:t>22445,00 грн</a:t>
                      </a:r>
                      <a:r>
                        <a:rPr lang="uk-UA" sz="1200" b="1" dirty="0" smtClean="0"/>
                        <a:t>.</a:t>
                      </a:r>
                    </a:p>
                    <a:p>
                      <a:pPr marL="342900" lvl="0" indent="-342900">
                        <a:lnSpc>
                          <a:spcPct val="100000"/>
                        </a:lnSpc>
                        <a:spcAft>
                          <a:spcPts val="0"/>
                        </a:spcAft>
                        <a:buFont typeface="+mj-lt"/>
                        <a:buNone/>
                        <a:tabLst>
                          <a:tab pos="457200" algn="l"/>
                        </a:tabLst>
                      </a:pPr>
                      <a:endParaRPr lang="uk-UA" sz="1200" b="1" dirty="0" smtClean="0"/>
                    </a:p>
                    <a:p>
                      <a:pPr marL="342900" lvl="0" indent="-342900">
                        <a:lnSpc>
                          <a:spcPct val="100000"/>
                        </a:lnSpc>
                        <a:spcAft>
                          <a:spcPts val="0"/>
                        </a:spcAft>
                        <a:buFont typeface="+mj-lt"/>
                        <a:buNone/>
                        <a:tabLst>
                          <a:tab pos="457200" algn="l"/>
                        </a:tabLst>
                      </a:pPr>
                      <a:r>
                        <a:rPr lang="uk-UA" sz="1200" b="1" dirty="0" smtClean="0"/>
                        <a:t>3.       Спонсорська </a:t>
                      </a:r>
                      <a:r>
                        <a:rPr lang="uk-UA" sz="1200" b="1" dirty="0"/>
                        <a:t>допомога</a:t>
                      </a:r>
                      <a:endParaRPr lang="ru-RU" sz="1200" b="1" dirty="0"/>
                    </a:p>
                    <a:p>
                      <a:pPr marL="457200">
                        <a:lnSpc>
                          <a:spcPct val="100000"/>
                        </a:lnSpc>
                        <a:spcAft>
                          <a:spcPts val="0"/>
                        </a:spcAft>
                      </a:pPr>
                      <a:r>
                        <a:rPr lang="uk-UA" sz="1200" b="1" dirty="0"/>
                        <a:t>(фізичних осіб)                            </a:t>
                      </a:r>
                      <a:r>
                        <a:rPr lang="uk-UA" sz="1200" b="1" dirty="0" smtClean="0"/>
                        <a:t> </a:t>
                      </a:r>
                      <a:r>
                        <a:rPr lang="uk-UA" sz="1200" b="1" dirty="0"/>
                        <a:t>- 28040,80 грн</a:t>
                      </a:r>
                      <a:r>
                        <a:rPr lang="uk-UA" sz="1200" b="1" dirty="0" smtClean="0"/>
                        <a:t>.</a:t>
                      </a:r>
                    </a:p>
                    <a:p>
                      <a:pPr marL="457200">
                        <a:lnSpc>
                          <a:spcPct val="100000"/>
                        </a:lnSpc>
                        <a:spcAft>
                          <a:spcPts val="0"/>
                        </a:spcAft>
                      </a:pPr>
                      <a:endParaRPr lang="ru-RU" sz="1200" b="1" dirty="0"/>
                    </a:p>
                    <a:p>
                      <a:pPr marL="342900" lvl="0" indent="-342900">
                        <a:lnSpc>
                          <a:spcPct val="100000"/>
                        </a:lnSpc>
                        <a:spcAft>
                          <a:spcPts val="0"/>
                        </a:spcAft>
                        <a:buFont typeface="+mj-lt"/>
                        <a:buAutoNum type="arabicPeriod" startAt="4"/>
                        <a:tabLst>
                          <a:tab pos="457200" algn="l"/>
                        </a:tabLst>
                      </a:pPr>
                      <a:r>
                        <a:rPr lang="uk-UA" sz="1200" b="1" dirty="0" smtClean="0"/>
                        <a:t>Спонсорська допомога</a:t>
                      </a:r>
                      <a:endParaRPr lang="ru-RU" sz="1200" b="1" dirty="0" smtClean="0"/>
                    </a:p>
                    <a:p>
                      <a:pPr marL="342900" lvl="0" indent="-342900">
                        <a:lnSpc>
                          <a:spcPct val="100000"/>
                        </a:lnSpc>
                        <a:spcAft>
                          <a:spcPts val="0"/>
                        </a:spcAft>
                        <a:buFont typeface="+mj-lt"/>
                        <a:buNone/>
                        <a:tabLst>
                          <a:tab pos="457200" algn="l"/>
                        </a:tabLst>
                      </a:pPr>
                      <a:r>
                        <a:rPr lang="uk-UA" sz="1200" b="1" dirty="0" smtClean="0"/>
                        <a:t>         на </a:t>
                      </a:r>
                      <a:r>
                        <a:rPr lang="uk-UA" sz="1200" b="1" dirty="0"/>
                        <a:t>безкоштовне харчування </a:t>
                      </a:r>
                      <a:r>
                        <a:rPr lang="uk-UA" sz="1200" b="1" dirty="0" smtClean="0"/>
                        <a:t>в</a:t>
                      </a:r>
                      <a:r>
                        <a:rPr lang="ru-RU" sz="1200" b="1" baseline="0" dirty="0" smtClean="0"/>
                        <a:t>    </a:t>
                      </a:r>
                      <a:r>
                        <a:rPr lang="uk-UA" sz="1200" b="1" dirty="0" smtClean="0"/>
                        <a:t> -5000,00 грн.</a:t>
                      </a:r>
                      <a:endParaRPr lang="ru-RU" sz="1200" b="1" baseline="0" dirty="0" smtClean="0"/>
                    </a:p>
                    <a:p>
                      <a:pPr marL="342900" lvl="0" indent="-342900">
                        <a:lnSpc>
                          <a:spcPct val="100000"/>
                        </a:lnSpc>
                        <a:spcAft>
                          <a:spcPts val="0"/>
                        </a:spcAft>
                        <a:buFont typeface="+mj-lt"/>
                        <a:buNone/>
                        <a:tabLst>
                          <a:tab pos="457200" algn="l"/>
                        </a:tabLst>
                      </a:pPr>
                      <a:r>
                        <a:rPr lang="uk-UA" sz="1200" b="1" dirty="0" smtClean="0"/>
                        <a:t>         шкільній </a:t>
                      </a:r>
                      <a:r>
                        <a:rPr lang="uk-UA" sz="1200" b="1" dirty="0"/>
                        <a:t>їдальні	</a:t>
                      </a:r>
                      <a:endParaRPr lang="ru-RU" sz="1200" b="1" dirty="0" smtClean="0"/>
                    </a:p>
                    <a:p>
                      <a:pPr marL="342900" lvl="0" indent="-342900">
                        <a:lnSpc>
                          <a:spcPct val="100000"/>
                        </a:lnSpc>
                        <a:spcAft>
                          <a:spcPts val="0"/>
                        </a:spcAft>
                        <a:buFont typeface="+mj-lt"/>
                        <a:buAutoNum type="arabicPeriod" startAt="5"/>
                        <a:tabLst>
                          <a:tab pos="457200" algn="l"/>
                        </a:tabLst>
                      </a:pPr>
                      <a:r>
                        <a:rPr lang="uk-UA" sz="1200" b="1" dirty="0" smtClean="0"/>
                        <a:t>Оренда  </a:t>
                      </a:r>
                      <a:r>
                        <a:rPr lang="uk-UA" sz="1200" b="1" dirty="0"/>
                        <a:t>буфету в </a:t>
                      </a:r>
                      <a:r>
                        <a:rPr lang="uk-UA" sz="1200" b="1" dirty="0" smtClean="0"/>
                        <a:t>їдальні             - </a:t>
                      </a:r>
                      <a:r>
                        <a:rPr lang="uk-UA" sz="1200" b="1" dirty="0"/>
                        <a:t>215,46 </a:t>
                      </a:r>
                      <a:r>
                        <a:rPr lang="uk-UA" sz="1200" b="1" dirty="0" smtClean="0"/>
                        <a:t>грн.</a:t>
                      </a:r>
                    </a:p>
                    <a:p>
                      <a:pPr marL="342900" lvl="0" indent="-342900">
                        <a:lnSpc>
                          <a:spcPct val="100000"/>
                        </a:lnSpc>
                        <a:spcAft>
                          <a:spcPts val="0"/>
                        </a:spcAft>
                        <a:buFont typeface="+mj-lt"/>
                        <a:buAutoNum type="arabicPeriod" startAt="5"/>
                        <a:tabLst>
                          <a:tab pos="457200" algn="l"/>
                        </a:tabLst>
                      </a:pPr>
                      <a:endParaRPr lang="uk-UA" sz="1200" b="1" dirty="0" smtClean="0"/>
                    </a:p>
                    <a:p>
                      <a:pPr marL="342900" lvl="0" indent="-342900">
                        <a:lnSpc>
                          <a:spcPct val="100000"/>
                        </a:lnSpc>
                        <a:spcAft>
                          <a:spcPts val="0"/>
                        </a:spcAft>
                        <a:buFont typeface="+mj-lt"/>
                        <a:buAutoNum type="arabicPeriod" startAt="5"/>
                        <a:tabLst>
                          <a:tab pos="457200" algn="l"/>
                        </a:tabLst>
                      </a:pPr>
                      <a:r>
                        <a:rPr lang="uk-UA" sz="1200" b="1" dirty="0" smtClean="0"/>
                        <a:t>Перераховано </a:t>
                      </a:r>
                      <a:r>
                        <a:rPr lang="uk-UA" sz="1200" b="1" dirty="0"/>
                        <a:t>за спільну </a:t>
                      </a:r>
                      <a:r>
                        <a:rPr lang="uk-UA" sz="1200" b="1" dirty="0" smtClean="0"/>
                        <a:t>обробку</a:t>
                      </a:r>
                    </a:p>
                    <a:p>
                      <a:pPr marL="228600">
                        <a:lnSpc>
                          <a:spcPct val="100000"/>
                        </a:lnSpc>
                        <a:spcAft>
                          <a:spcPts val="0"/>
                        </a:spcAft>
                      </a:pPr>
                      <a:r>
                        <a:rPr lang="uk-UA" sz="1200" b="1" dirty="0" smtClean="0"/>
                        <a:t>    землі   </a:t>
                      </a:r>
                      <a:r>
                        <a:rPr lang="uk-UA" sz="1200" b="1" dirty="0"/>
                        <a:t>згідно    договору  </a:t>
                      </a:r>
                      <a:endParaRPr lang="uk-UA" sz="1200" b="1" dirty="0" smtClean="0"/>
                    </a:p>
                    <a:p>
                      <a:pPr marL="228600">
                        <a:lnSpc>
                          <a:spcPct val="100000"/>
                        </a:lnSpc>
                        <a:spcAft>
                          <a:spcPts val="0"/>
                        </a:spcAft>
                      </a:pPr>
                      <a:r>
                        <a:rPr lang="uk-UA" sz="1200" b="1" dirty="0" smtClean="0"/>
                        <a:t>     ТОВ </a:t>
                      </a:r>
                      <a:r>
                        <a:rPr lang="uk-UA" sz="1200" b="1" dirty="0"/>
                        <a:t>«</a:t>
                      </a:r>
                      <a:r>
                        <a:rPr lang="uk-UA" sz="1200" b="1" dirty="0" smtClean="0"/>
                        <a:t>Племінний  завод</a:t>
                      </a:r>
                    </a:p>
                    <a:p>
                      <a:pPr marL="228600">
                        <a:lnSpc>
                          <a:spcPct val="100000"/>
                        </a:lnSpc>
                        <a:spcAft>
                          <a:spcPts val="0"/>
                        </a:spcAft>
                      </a:pPr>
                      <a:r>
                        <a:rPr lang="uk-UA" sz="1200" b="1" dirty="0" smtClean="0"/>
                        <a:t>      </a:t>
                      </a:r>
                      <a:r>
                        <a:rPr lang="uk-UA" sz="1200" b="1" dirty="0"/>
                        <a:t>«Біловодський»                              - 27303,43 </a:t>
                      </a:r>
                      <a:r>
                        <a:rPr lang="uk-UA" sz="1200" b="1" dirty="0" smtClean="0"/>
                        <a:t>грн.</a:t>
                      </a:r>
                    </a:p>
                    <a:p>
                      <a:pPr marL="228600">
                        <a:lnSpc>
                          <a:spcPct val="100000"/>
                        </a:lnSpc>
                        <a:spcAft>
                          <a:spcPts val="0"/>
                        </a:spcAft>
                      </a:pPr>
                      <a:r>
                        <a:rPr lang="uk-UA" sz="1200" b="1" dirty="0" smtClean="0"/>
                        <a:t>7.Оренда </a:t>
                      </a:r>
                      <a:r>
                        <a:rPr lang="uk-UA" sz="1200" b="1" dirty="0"/>
                        <a:t>котельні                         </a:t>
                      </a:r>
                      <a:r>
                        <a:rPr lang="uk-UA" sz="1200" b="1" dirty="0" smtClean="0"/>
                        <a:t>      </a:t>
                      </a:r>
                      <a:r>
                        <a:rPr lang="uk-UA" sz="1200" b="1" dirty="0"/>
                        <a:t>- 1156,49 грн.</a:t>
                      </a:r>
                      <a:endParaRPr lang="ru-RU" sz="1200" b="1" dirty="0"/>
                    </a:p>
                    <a:p>
                      <a:pPr marL="226695">
                        <a:spcAft>
                          <a:spcPts val="0"/>
                        </a:spcAft>
                      </a:pPr>
                      <a:r>
                        <a:rPr lang="uk-UA" sz="1200" dirty="0"/>
                        <a:t>							</a:t>
                      </a:r>
                      <a:r>
                        <a:rPr lang="uk-UA" sz="1200" dirty="0" smtClean="0"/>
                        <a:t>____________</a:t>
                      </a:r>
                      <a:endParaRPr lang="ru-RU" sz="1200" dirty="0"/>
                    </a:p>
                    <a:p>
                      <a:pPr marL="899160">
                        <a:spcAft>
                          <a:spcPts val="0"/>
                        </a:spcAft>
                      </a:pPr>
                      <a:r>
                        <a:rPr lang="uk-UA" sz="1200" b="1" dirty="0"/>
                        <a:t>ВСЬОГО надійшло  коштів     -      97743,27 грн.</a:t>
                      </a:r>
                      <a:endParaRPr lang="ru-RU" sz="1200" b="1" dirty="0"/>
                    </a:p>
                    <a:p>
                      <a:pPr marL="899160">
                        <a:spcAft>
                          <a:spcPts val="0"/>
                        </a:spcAft>
                      </a:pPr>
                      <a:r>
                        <a:rPr lang="uk-UA" sz="1200" b="1" dirty="0"/>
                        <a:t>ЗАЛИШОК на 01.01.2017 р.     -      30322,09  грн.</a:t>
                      </a:r>
                      <a:endParaRPr lang="ru-RU" sz="1200" b="1" dirty="0"/>
                    </a:p>
                    <a:p>
                      <a:pPr marL="899160">
                        <a:spcAft>
                          <a:spcPts val="0"/>
                        </a:spcAft>
                      </a:pPr>
                      <a:r>
                        <a:rPr lang="uk-UA" sz="1200" b="1" dirty="0"/>
                        <a:t>                    ВСЬОГО  :             -      128065,36 грн.</a:t>
                      </a:r>
                      <a:endParaRPr lang="ru-RU" sz="1200" b="1" dirty="0">
                        <a:latin typeface="Times New Roman"/>
                        <a:ea typeface="Times New Roman"/>
                      </a:endParaRPr>
                    </a:p>
                  </a:txBody>
                  <a:tcPr marL="40821" marR="40821" marT="0" marB="0"/>
                </a:tc>
                <a:tc>
                  <a:txBody>
                    <a:bodyPr/>
                    <a:lstStyle/>
                    <a:p>
                      <a:pPr algn="ctr">
                        <a:spcAft>
                          <a:spcPts val="0"/>
                        </a:spcAft>
                      </a:pPr>
                      <a:r>
                        <a:rPr lang="uk-UA" sz="1200" b="1" u="sng" dirty="0"/>
                        <a:t>ІІ. ВИТРАТНА  </a:t>
                      </a:r>
                      <a:r>
                        <a:rPr lang="uk-UA" sz="1200" b="1" u="sng" dirty="0" smtClean="0"/>
                        <a:t>ЧАСТИНА</a:t>
                      </a:r>
                    </a:p>
                    <a:p>
                      <a:pPr algn="ctr">
                        <a:spcAft>
                          <a:spcPts val="0"/>
                        </a:spcAft>
                      </a:pPr>
                      <a:endParaRPr lang="ru-RU" sz="1300" dirty="0"/>
                    </a:p>
                    <a:p>
                      <a:pPr marL="228600" indent="-228600">
                        <a:spcAft>
                          <a:spcPts val="0"/>
                        </a:spcAft>
                      </a:pPr>
                      <a:r>
                        <a:rPr lang="uk-UA" sz="1300" b="1" dirty="0"/>
                        <a:t>1. Придбання </a:t>
                      </a:r>
                      <a:r>
                        <a:rPr lang="uk-UA" sz="1300" b="1" dirty="0" smtClean="0"/>
                        <a:t>канцтоварів (2210)    </a:t>
                      </a:r>
                      <a:r>
                        <a:rPr lang="uk-UA" sz="1300" b="1" dirty="0"/>
                        <a:t>	</a:t>
                      </a:r>
                      <a:r>
                        <a:rPr lang="uk-UA" sz="1300" b="1" dirty="0" smtClean="0"/>
                        <a:t>         - </a:t>
                      </a:r>
                      <a:r>
                        <a:rPr lang="uk-UA" sz="1300" b="1" dirty="0"/>
                        <a:t>6300,00 грн.</a:t>
                      </a:r>
                      <a:endParaRPr lang="ru-RU" sz="1300" b="1" dirty="0"/>
                    </a:p>
                    <a:p>
                      <a:pPr>
                        <a:lnSpc>
                          <a:spcPct val="150000"/>
                        </a:lnSpc>
                        <a:spcAft>
                          <a:spcPts val="0"/>
                        </a:spcAft>
                      </a:pPr>
                      <a:r>
                        <a:rPr lang="uk-UA" sz="1300" b="1" dirty="0"/>
                        <a:t>2. Придбання господарчих  </a:t>
                      </a:r>
                      <a:r>
                        <a:rPr lang="uk-UA" sz="1300" b="1" dirty="0" smtClean="0"/>
                        <a:t>товарів (2210)  </a:t>
                      </a:r>
                      <a:r>
                        <a:rPr lang="uk-UA" sz="1300" b="1" dirty="0"/>
                        <a:t>- </a:t>
                      </a:r>
                      <a:r>
                        <a:rPr lang="uk-UA" sz="1300" b="1" dirty="0" smtClean="0"/>
                        <a:t>40460,15 </a:t>
                      </a:r>
                      <a:r>
                        <a:rPr lang="uk-UA" sz="1300" b="1" dirty="0"/>
                        <a:t>грн.</a:t>
                      </a:r>
                      <a:endParaRPr lang="ru-RU" sz="1300" b="1" dirty="0"/>
                    </a:p>
                    <a:p>
                      <a:pPr>
                        <a:lnSpc>
                          <a:spcPct val="150000"/>
                        </a:lnSpc>
                        <a:spcAft>
                          <a:spcPts val="0"/>
                        </a:spcAft>
                      </a:pPr>
                      <a:r>
                        <a:rPr lang="uk-UA" sz="1300" b="1" dirty="0"/>
                        <a:t>3. Придбання  </a:t>
                      </a:r>
                      <a:r>
                        <a:rPr lang="uk-UA" sz="1300" b="1" dirty="0" smtClean="0"/>
                        <a:t>мікшерного пульту (2210)      </a:t>
                      </a:r>
                      <a:r>
                        <a:rPr lang="uk-UA" sz="1300" b="1" dirty="0"/>
                        <a:t>- 7092,00 грн.</a:t>
                      </a:r>
                      <a:endParaRPr lang="ru-RU" sz="1300" b="1" dirty="0"/>
                    </a:p>
                    <a:p>
                      <a:pPr>
                        <a:spcAft>
                          <a:spcPts val="0"/>
                        </a:spcAft>
                      </a:pPr>
                      <a:r>
                        <a:rPr lang="uk-UA" sz="1300" b="1" dirty="0"/>
                        <a:t>4. Перераховано на безкоштовне</a:t>
                      </a:r>
                      <a:endParaRPr lang="ru-RU" sz="1300" b="1" dirty="0"/>
                    </a:p>
                    <a:p>
                      <a:pPr>
                        <a:spcAft>
                          <a:spcPts val="0"/>
                        </a:spcAft>
                      </a:pPr>
                      <a:r>
                        <a:rPr lang="uk-UA" sz="1300" b="1" dirty="0"/>
                        <a:t>    харчування учнів  </a:t>
                      </a:r>
                      <a:r>
                        <a:rPr lang="uk-UA" sz="1300" b="1" dirty="0" smtClean="0"/>
                        <a:t>пришкільного                 - 4930,00  грн.</a:t>
                      </a:r>
                      <a:endParaRPr lang="ru-RU" sz="1300" b="1" dirty="0"/>
                    </a:p>
                    <a:p>
                      <a:pPr>
                        <a:spcAft>
                          <a:spcPts val="0"/>
                        </a:spcAft>
                      </a:pPr>
                      <a:r>
                        <a:rPr lang="uk-UA" sz="1300" b="1" dirty="0"/>
                        <a:t>    </a:t>
                      </a:r>
                      <a:r>
                        <a:rPr lang="uk-UA" sz="1300" b="1" dirty="0" smtClean="0"/>
                        <a:t>табору ( 2230)</a:t>
                      </a:r>
                    </a:p>
                    <a:p>
                      <a:pPr>
                        <a:spcAft>
                          <a:spcPts val="0"/>
                        </a:spcAft>
                      </a:pPr>
                      <a:endParaRPr lang="ru-RU" sz="1300" b="1" dirty="0"/>
                    </a:p>
                    <a:p>
                      <a:pPr>
                        <a:spcAft>
                          <a:spcPts val="0"/>
                        </a:spcAft>
                      </a:pPr>
                      <a:r>
                        <a:rPr lang="uk-UA" sz="1300" b="1" dirty="0"/>
                        <a:t>5.Податок на </a:t>
                      </a:r>
                      <a:r>
                        <a:rPr lang="uk-UA" sz="1300" b="1" dirty="0" smtClean="0"/>
                        <a:t>землю (2210)                               </a:t>
                      </a:r>
                      <a:r>
                        <a:rPr lang="uk-UA" sz="1300" b="1" dirty="0"/>
                        <a:t>- 1662,41 грн.</a:t>
                      </a:r>
                      <a:endParaRPr lang="ru-RU" sz="1300" b="1" dirty="0"/>
                    </a:p>
                    <a:p>
                      <a:pPr>
                        <a:spcAft>
                          <a:spcPts val="0"/>
                        </a:spcAft>
                      </a:pPr>
                      <a:r>
                        <a:rPr lang="uk-UA" sz="1300" b="1" dirty="0"/>
                        <a:t>6. Придбання медикаментів </a:t>
                      </a:r>
                      <a:r>
                        <a:rPr lang="uk-UA" sz="1300" b="1" dirty="0" smtClean="0"/>
                        <a:t>(2210)               </a:t>
                      </a:r>
                      <a:r>
                        <a:rPr lang="uk-UA" sz="1300" b="1" dirty="0"/>
                        <a:t>-  342,20 грн.</a:t>
                      </a:r>
                      <a:endParaRPr lang="ru-RU" sz="1300" b="1" dirty="0"/>
                    </a:p>
                    <a:p>
                      <a:pPr>
                        <a:spcAft>
                          <a:spcPts val="0"/>
                        </a:spcAft>
                      </a:pPr>
                      <a:r>
                        <a:rPr lang="uk-UA" sz="1300" b="1" dirty="0"/>
                        <a:t>7.  Придбання витяжної шафи в кабінет</a:t>
                      </a:r>
                      <a:endParaRPr lang="ru-RU" sz="1300" b="1" dirty="0"/>
                    </a:p>
                    <a:p>
                      <a:pPr>
                        <a:spcAft>
                          <a:spcPts val="0"/>
                        </a:spcAft>
                      </a:pPr>
                      <a:r>
                        <a:rPr lang="uk-UA" sz="1300" b="1" dirty="0"/>
                        <a:t>      хімії  </a:t>
                      </a:r>
                      <a:r>
                        <a:rPr lang="uk-UA" sz="1300" b="1" dirty="0" smtClean="0"/>
                        <a:t>(2210)                                                      </a:t>
                      </a:r>
                      <a:r>
                        <a:rPr lang="uk-UA" sz="1300" b="1" dirty="0"/>
                        <a:t>- 9000,00 грн.</a:t>
                      </a:r>
                      <a:endParaRPr lang="ru-RU" sz="1300" b="1" dirty="0"/>
                    </a:p>
                    <a:p>
                      <a:pPr>
                        <a:spcAft>
                          <a:spcPts val="0"/>
                        </a:spcAft>
                      </a:pPr>
                      <a:r>
                        <a:rPr lang="uk-UA" sz="1300" b="1" dirty="0"/>
                        <a:t>8.Придбання проектору для Новоспасівської</a:t>
                      </a:r>
                      <a:endParaRPr lang="ru-RU" sz="1300" b="1" dirty="0"/>
                    </a:p>
                    <a:p>
                      <a:pPr>
                        <a:spcAft>
                          <a:spcPts val="0"/>
                        </a:spcAft>
                      </a:pPr>
                      <a:r>
                        <a:rPr lang="uk-UA" sz="1300" b="1" dirty="0"/>
                        <a:t>      Філії  І-ІІ ступенів            </a:t>
                      </a:r>
                      <a:r>
                        <a:rPr lang="uk-UA" sz="1300" b="1" dirty="0" smtClean="0"/>
                        <a:t>                             </a:t>
                      </a:r>
                      <a:r>
                        <a:rPr lang="uk-UA" sz="1300" b="1" dirty="0"/>
                        <a:t>- 2380,66 грн</a:t>
                      </a:r>
                      <a:r>
                        <a:rPr lang="uk-UA" sz="1300" b="1" dirty="0" smtClean="0"/>
                        <a:t>.</a:t>
                      </a:r>
                    </a:p>
                    <a:p>
                      <a:pPr>
                        <a:spcAft>
                          <a:spcPts val="0"/>
                        </a:spcAft>
                      </a:pPr>
                      <a:endParaRPr lang="ru-RU" sz="1300" b="1" dirty="0"/>
                    </a:p>
                    <a:p>
                      <a:pPr>
                        <a:spcAft>
                          <a:spcPts val="0"/>
                        </a:spcAft>
                      </a:pPr>
                      <a:r>
                        <a:rPr lang="uk-UA" sz="1300" b="1" dirty="0"/>
                        <a:t>9.Придбання  3-х секційної мийної ванни</a:t>
                      </a:r>
                      <a:endParaRPr lang="ru-RU" sz="1300" b="1" dirty="0"/>
                    </a:p>
                    <a:p>
                      <a:pPr>
                        <a:spcAft>
                          <a:spcPts val="0"/>
                        </a:spcAft>
                      </a:pPr>
                      <a:r>
                        <a:rPr lang="uk-UA" sz="1300" b="1" dirty="0"/>
                        <a:t>  </a:t>
                      </a:r>
                      <a:r>
                        <a:rPr lang="uk-UA" sz="1300" b="1" dirty="0" err="1" smtClean="0"/>
                        <a:t>столешниці</a:t>
                      </a:r>
                      <a:r>
                        <a:rPr lang="uk-UA" sz="1300" b="1" dirty="0"/>
                        <a:t>, мийки в шкільну </a:t>
                      </a:r>
                      <a:r>
                        <a:rPr lang="uk-UA" sz="1300" b="1" dirty="0" smtClean="0"/>
                        <a:t>їдальню (2210) </a:t>
                      </a:r>
                      <a:r>
                        <a:rPr lang="uk-UA" sz="1300" b="1" dirty="0"/>
                        <a:t>- 8256,00 грн.</a:t>
                      </a:r>
                      <a:endParaRPr lang="ru-RU" sz="1300" b="1" dirty="0"/>
                    </a:p>
                    <a:p>
                      <a:pPr marL="228600" algn="r">
                        <a:spcAft>
                          <a:spcPts val="0"/>
                        </a:spcAft>
                      </a:pPr>
                      <a:r>
                        <a:rPr lang="uk-UA" sz="1200" dirty="0"/>
                        <a:t>								                                                              </a:t>
                      </a:r>
                      <a:r>
                        <a:rPr lang="uk-UA" sz="1200" dirty="0" smtClean="0"/>
                        <a:t>____________________</a:t>
                      </a:r>
                      <a:endParaRPr lang="ru-RU" sz="1200" dirty="0"/>
                    </a:p>
                    <a:p>
                      <a:pPr marL="228600">
                        <a:spcAft>
                          <a:spcPts val="0"/>
                        </a:spcAft>
                      </a:pPr>
                      <a:r>
                        <a:rPr lang="uk-UA" sz="1200" dirty="0"/>
                        <a:t> </a:t>
                      </a:r>
                      <a:r>
                        <a:rPr lang="uk-UA" sz="1200" b="1" dirty="0" smtClean="0"/>
                        <a:t>ВСЬОГО  </a:t>
                      </a:r>
                      <a:r>
                        <a:rPr lang="uk-UA" sz="1200" b="1" dirty="0"/>
                        <a:t>витрачено  -		80423,42  грн.</a:t>
                      </a:r>
                      <a:endParaRPr lang="ru-RU" sz="1200" b="1" dirty="0"/>
                    </a:p>
                    <a:p>
                      <a:pPr marL="228600">
                        <a:spcAft>
                          <a:spcPts val="0"/>
                        </a:spcAft>
                      </a:pPr>
                      <a:r>
                        <a:rPr lang="uk-UA" sz="1200" b="1" dirty="0"/>
                        <a:t>             </a:t>
                      </a:r>
                      <a:r>
                        <a:rPr lang="uk-UA" sz="1200" b="1" dirty="0" smtClean="0"/>
                        <a:t>ЗАЛИШОК </a:t>
                      </a:r>
                      <a:r>
                        <a:rPr lang="uk-UA" sz="1200" b="1" dirty="0"/>
                        <a:t>на 01.10.2017 р.- 	47641,94 грн.</a:t>
                      </a:r>
                      <a:endParaRPr lang="ru-RU" sz="1200" b="1" dirty="0">
                        <a:latin typeface="Times New Roman"/>
                        <a:ea typeface="Times New Roman"/>
                      </a:endParaRPr>
                    </a:p>
                  </a:txBody>
                  <a:tcPr marL="40821" marR="40821" marT="0" marB="0"/>
                </a:tc>
              </a:tr>
            </a:tbl>
          </a:graphicData>
        </a:graphic>
      </p:graphicFrame>
      <p:sp>
        <p:nvSpPr>
          <p:cNvPr id="5" name="Номер слайда 4"/>
          <p:cNvSpPr>
            <a:spLocks noGrp="1"/>
          </p:cNvSpPr>
          <p:nvPr>
            <p:ph type="sldNum" sz="quarter" idx="12"/>
          </p:nvPr>
        </p:nvSpPr>
        <p:spPr/>
        <p:txBody>
          <a:bodyPr/>
          <a:lstStyle/>
          <a:p>
            <a:pPr>
              <a:defRPr/>
            </a:pPr>
            <a:fld id="{98CF1F43-405A-4B94-8D11-1F4D1ACECD32}" type="slidenum">
              <a:rPr lang="ru-RU" altLang="uk-UA" smtClean="0"/>
              <a:pPr>
                <a:defRPr/>
              </a:pPr>
              <a:t>24</a:t>
            </a:fld>
            <a:endParaRPr lang="ru-RU" altLang="uk-U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defRPr/>
            </a:pPr>
            <a:fld id="{98CF1F43-405A-4B94-8D11-1F4D1ACECD32}" type="slidenum">
              <a:rPr lang="ru-RU" altLang="uk-UA" smtClean="0"/>
              <a:pPr>
                <a:defRPr/>
              </a:pPr>
              <a:t>25</a:t>
            </a:fld>
            <a:endParaRPr lang="ru-RU" altLang="uk-UA"/>
          </a:p>
        </p:txBody>
      </p:sp>
      <p:graphicFrame>
        <p:nvGraphicFramePr>
          <p:cNvPr id="4" name="Таблица 3"/>
          <p:cNvGraphicFramePr>
            <a:graphicFrameLocks noGrp="1"/>
          </p:cNvGraphicFramePr>
          <p:nvPr/>
        </p:nvGraphicFramePr>
        <p:xfrm>
          <a:off x="683568" y="2780928"/>
          <a:ext cx="7597748" cy="2592288"/>
        </p:xfrm>
        <a:graphic>
          <a:graphicData uri="http://schemas.openxmlformats.org/drawingml/2006/table">
            <a:tbl>
              <a:tblPr/>
              <a:tblGrid>
                <a:gridCol w="914627"/>
                <a:gridCol w="570075"/>
                <a:gridCol w="540319"/>
                <a:gridCol w="507429"/>
                <a:gridCol w="507429"/>
                <a:gridCol w="502731"/>
                <a:gridCol w="576064"/>
                <a:gridCol w="576064"/>
                <a:gridCol w="576064"/>
                <a:gridCol w="535283"/>
                <a:gridCol w="588869"/>
                <a:gridCol w="601397"/>
                <a:gridCol w="601397"/>
              </a:tblGrid>
              <a:tr h="1040279">
                <a:tc rowSpan="2">
                  <a:txBody>
                    <a:bodyPr/>
                    <a:lstStyle/>
                    <a:p>
                      <a:pPr algn="ctr" fontAlgn="ctr"/>
                      <a:r>
                        <a:rPr lang="uk-UA" sz="1000" b="0" i="0" u="none" strike="noStrike" noProof="0" dirty="0" smtClean="0">
                          <a:solidFill>
                            <a:srgbClr val="381DAD"/>
                          </a:solidFill>
                          <a:latin typeface="Calibri"/>
                        </a:rPr>
                        <a:t>Найменування навчального закладу</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2111(Зарплата)</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2120(Нарах.на з/плату)</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2210(Матеріали)</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2230(Продукти харчування)</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2240(Оплата послуг)</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2272(Оплата водопостачання)</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2273(Оплата єлектроенергії)</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2271(Оплата </a:t>
                      </a:r>
                      <a:r>
                        <a:rPr lang="uk-UA" sz="1000" b="0" i="0" u="none" strike="noStrike" noProof="0" dirty="0" err="1" smtClean="0">
                          <a:solidFill>
                            <a:srgbClr val="381DAD"/>
                          </a:solidFill>
                          <a:latin typeface="Calibri"/>
                        </a:rPr>
                        <a:t>теплопостач</a:t>
                      </a:r>
                      <a:r>
                        <a:rPr lang="uk-UA" sz="1000" b="0" i="0" u="none" strike="noStrike" noProof="0" dirty="0" smtClean="0">
                          <a:solidFill>
                            <a:srgbClr val="381DAD"/>
                          </a:solidFill>
                          <a:latin typeface="Calibri"/>
                        </a:rPr>
                        <a:t>.)</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2800(інші поточні вид.)</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2282(Окремі заходи по реалізаліз. держ.пограм</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2730(Інші виплати населенню)</a:t>
                      </a:r>
                      <a:endParaRPr lang="uk-UA" sz="1000" b="0" i="0" u="none" strike="noStrike" noProof="0" dirty="0">
                        <a:solidFill>
                          <a:srgbClr val="381DAD"/>
                        </a:solidFill>
                        <a:latin typeface="Calibri"/>
                      </a:endParaRPr>
                    </a:p>
                  </a:txBody>
                  <a:tcPr marL="3678" marR="3678" marT="367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Всього</a:t>
                      </a:r>
                      <a:endParaRPr lang="uk-UA" sz="1000" b="0" i="0" u="none" strike="noStrike" noProof="0" dirty="0">
                        <a:solidFill>
                          <a:srgbClr val="381DAD"/>
                        </a:solidFill>
                        <a:latin typeface="Calibri"/>
                      </a:endParaRPr>
                    </a:p>
                  </a:txBody>
                  <a:tcPr marL="3678" marR="3678" marT="367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4550">
                <a:tc vMerge="1">
                  <a:txBody>
                    <a:bodyPr/>
                    <a:lstStyle/>
                    <a:p>
                      <a:endParaRPr lang="ru-RU"/>
                    </a:p>
                  </a:txBody>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7459">
                <a:tc>
                  <a:txBody>
                    <a:bodyPr/>
                    <a:lstStyle/>
                    <a:p>
                      <a:pPr algn="r" fontAlgn="b"/>
                      <a:r>
                        <a:rPr lang="uk-UA" sz="1200" b="1" i="0" u="none" strike="noStrike" noProof="0" dirty="0" smtClean="0">
                          <a:solidFill>
                            <a:srgbClr val="7030A0"/>
                          </a:solidFill>
                          <a:latin typeface="Calibri"/>
                        </a:rPr>
                        <a:t>Біловодська </a:t>
                      </a:r>
                      <a:r>
                        <a:rPr lang="ru-RU" sz="1200" b="1" i="0" u="none" strike="noStrike" dirty="0" smtClean="0">
                          <a:solidFill>
                            <a:srgbClr val="7030A0"/>
                          </a:solidFill>
                          <a:latin typeface="Calibri"/>
                        </a:rPr>
                        <a:t>ЗОШ</a:t>
                      </a:r>
                      <a:endParaRPr lang="ru-RU" sz="12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3 614 565,80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781 259,41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83 145,66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212 249,90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97 899,22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11 438,61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106 011,08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361 348,94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200,75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1 745,00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8 500,00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dirty="0">
                          <a:solidFill>
                            <a:srgbClr val="7030A0"/>
                          </a:solidFill>
                          <a:latin typeface="Calibri"/>
                        </a:rPr>
                        <a:t>      5 278 364,37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nvGraphicFramePr>
        <p:xfrm>
          <a:off x="827584" y="1124744"/>
          <a:ext cx="8460432" cy="1204644"/>
        </p:xfrm>
        <a:graphic>
          <a:graphicData uri="http://schemas.openxmlformats.org/drawingml/2006/table">
            <a:tbl>
              <a:tblPr/>
              <a:tblGrid>
                <a:gridCol w="1136149"/>
                <a:gridCol w="1191300"/>
                <a:gridCol w="2029621"/>
                <a:gridCol w="1588398"/>
                <a:gridCol w="1264836"/>
                <a:gridCol w="1250128"/>
              </a:tblGrid>
              <a:tr h="301161">
                <a:tc>
                  <a:txBody>
                    <a:bodyPr/>
                    <a:lstStyle/>
                    <a:p>
                      <a:pPr algn="l" fontAlgn="b"/>
                      <a:endParaRPr lang="ru-RU" sz="1000" b="0" i="0" u="none" strike="noStrike" dirty="0">
                        <a:solidFill>
                          <a:srgbClr val="000000"/>
                        </a:solidFill>
                        <a:latin typeface="Calibri"/>
                      </a:endParaRPr>
                    </a:p>
                  </a:txBody>
                  <a:tcPr marL="7951" marR="7951" marT="7951" marB="0" anchor="b">
                    <a:lnL>
                      <a:noFill/>
                    </a:lnL>
                    <a:lnR>
                      <a:noFill/>
                    </a:lnR>
                    <a:lnT>
                      <a:noFill/>
                    </a:lnT>
                    <a:lnB>
                      <a:noFill/>
                    </a:lnB>
                  </a:tcPr>
                </a:tc>
                <a:tc gridSpan="3">
                  <a:txBody>
                    <a:bodyPr/>
                    <a:lstStyle/>
                    <a:p>
                      <a:pPr algn="ctr" fontAlgn="b"/>
                      <a:r>
                        <a:rPr lang="uk-UA" sz="1200" b="0" i="0" u="none" strike="noStrike" noProof="0" dirty="0" smtClean="0">
                          <a:solidFill>
                            <a:srgbClr val="381DAD"/>
                          </a:solidFill>
                          <a:latin typeface="Arial Black" pitchFamily="34" charset="0"/>
                        </a:rPr>
                        <a:t>                                                               Інформація</a:t>
                      </a:r>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a:noFill/>
                    </a:lnB>
                  </a:tcPr>
                </a:tc>
                <a:tc hMerge="1">
                  <a:txBody>
                    <a:bodyPr/>
                    <a:lstStyle/>
                    <a:p>
                      <a:endParaRPr lang="ru-RU"/>
                    </a:p>
                  </a:txBody>
                  <a:tcPr/>
                </a:tc>
                <a:tc hMerge="1">
                  <a:txBody>
                    <a:bodyPr/>
                    <a:lstStyle/>
                    <a:p>
                      <a:endParaRPr lang="ru-RU"/>
                    </a:p>
                  </a:txBody>
                  <a:tcPr/>
                </a:tc>
                <a:tc>
                  <a:txBody>
                    <a:bodyPr/>
                    <a:lstStyle/>
                    <a:p>
                      <a:pPr algn="l" fontAlgn="b"/>
                      <a:endParaRPr lang="ru-RU" sz="1000" b="0" i="0" u="none" strike="noStrike">
                        <a:solidFill>
                          <a:srgbClr val="000000"/>
                        </a:solidFill>
                        <a:latin typeface="Calibri"/>
                      </a:endParaRPr>
                    </a:p>
                  </a:txBody>
                  <a:tcPr marL="7951" marR="7951" marT="7951" marB="0" anchor="b">
                    <a:lnL>
                      <a:noFill/>
                    </a:lnL>
                    <a:lnR>
                      <a:noFill/>
                    </a:lnR>
                    <a:lnT>
                      <a:noFill/>
                    </a:lnT>
                    <a:lnB>
                      <a:noFill/>
                    </a:lnB>
                  </a:tcPr>
                </a:tc>
                <a:tc>
                  <a:txBody>
                    <a:bodyPr/>
                    <a:lstStyle/>
                    <a:p>
                      <a:pPr algn="l" fontAlgn="b"/>
                      <a:endParaRPr lang="ru-RU" sz="1000" b="0" i="0" u="none" strike="noStrike">
                        <a:solidFill>
                          <a:srgbClr val="000000"/>
                        </a:solidFill>
                        <a:latin typeface="Calibri"/>
                      </a:endParaRPr>
                    </a:p>
                  </a:txBody>
                  <a:tcPr marL="7951" marR="7951" marT="7951" marB="0" anchor="b">
                    <a:lnL>
                      <a:noFill/>
                    </a:lnL>
                    <a:lnR>
                      <a:noFill/>
                    </a:lnR>
                    <a:lnT>
                      <a:noFill/>
                    </a:lnT>
                    <a:lnB>
                      <a:noFill/>
                    </a:lnB>
                  </a:tcPr>
                </a:tc>
              </a:tr>
              <a:tr h="301161">
                <a:tc gridSpan="6">
                  <a:txBody>
                    <a:bodyPr/>
                    <a:lstStyle/>
                    <a:p>
                      <a:pPr algn="ctr" fontAlgn="b"/>
                      <a:r>
                        <a:rPr lang="uk-UA" sz="1200" b="0" i="0" u="none" strike="noStrike" noProof="0" dirty="0" smtClean="0">
                          <a:solidFill>
                            <a:srgbClr val="381DAD"/>
                          </a:solidFill>
                          <a:latin typeface="Arial Black" pitchFamily="34" charset="0"/>
                        </a:rPr>
                        <a:t>                     для оприлюднення фінансової звітності щодо витрат за державні кошти</a:t>
                      </a:r>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01161">
                <a:tc gridSpan="6">
                  <a:txBody>
                    <a:bodyPr/>
                    <a:lstStyle/>
                    <a:p>
                      <a:pPr algn="ctr" fontAlgn="b"/>
                      <a:r>
                        <a:rPr lang="uk-UA" sz="1200" b="0" i="0" u="none" strike="noStrike" noProof="0" dirty="0" smtClean="0">
                          <a:solidFill>
                            <a:srgbClr val="381DAD"/>
                          </a:solidFill>
                          <a:latin typeface="Arial Black" pitchFamily="34" charset="0"/>
                        </a:rPr>
                        <a:t>по загальноосвітнім навчальним закладам відділу освіти Біловодської РДА Луганської області</a:t>
                      </a:r>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dirty="0"/>
                    </a:p>
                  </a:txBody>
                  <a:tcPr/>
                </a:tc>
              </a:tr>
              <a:tr h="301161">
                <a:tc>
                  <a:txBody>
                    <a:bodyPr/>
                    <a:lstStyle/>
                    <a:p>
                      <a:pPr algn="l" fontAlgn="b"/>
                      <a:endParaRPr lang="ru-RU" sz="1000" b="0" i="0" u="none" strike="noStrike" dirty="0">
                        <a:solidFill>
                          <a:srgbClr val="000000"/>
                        </a:solidFill>
                        <a:latin typeface="Calibri"/>
                      </a:endParaRPr>
                    </a:p>
                  </a:txBody>
                  <a:tcPr marL="7951" marR="7951" marT="7951" marB="0" anchor="b">
                    <a:lnL>
                      <a:noFill/>
                    </a:lnL>
                    <a:lnR>
                      <a:noFill/>
                    </a:lnR>
                    <a:lnT>
                      <a:noFill/>
                    </a:lnT>
                    <a:lnB>
                      <a:noFill/>
                    </a:lnB>
                  </a:tcPr>
                </a:tc>
                <a:tc>
                  <a:txBody>
                    <a:bodyPr/>
                    <a:lstStyle/>
                    <a:p>
                      <a:pPr algn="l" fontAlgn="b"/>
                      <a:endParaRPr lang="ru-RU" sz="1000" b="0" i="0" u="none" strike="noStrike" dirty="0">
                        <a:solidFill>
                          <a:srgbClr val="000000"/>
                        </a:solidFill>
                        <a:latin typeface="Calibri"/>
                      </a:endParaRPr>
                    </a:p>
                  </a:txBody>
                  <a:tcPr marL="7951" marR="7951" marT="7951" marB="0" anchor="b">
                    <a:lnL>
                      <a:noFill/>
                    </a:lnL>
                    <a:lnR>
                      <a:noFill/>
                    </a:lnR>
                    <a:lnT>
                      <a:noFill/>
                    </a:lnT>
                    <a:lnB>
                      <a:noFill/>
                    </a:lnB>
                  </a:tcPr>
                </a:tc>
                <a:tc>
                  <a:txBody>
                    <a:bodyPr/>
                    <a:lstStyle/>
                    <a:p>
                      <a:pPr algn="ctr" fontAlgn="b"/>
                      <a:r>
                        <a:rPr lang="uk-UA" sz="1200" b="0" i="0" u="none" strike="noStrike" noProof="0" dirty="0" smtClean="0">
                          <a:solidFill>
                            <a:srgbClr val="381DAD"/>
                          </a:solidFill>
                          <a:latin typeface="Arial Black" pitchFamily="34" charset="0"/>
                        </a:rPr>
                        <a:t>за 9 місяців 2017 року</a:t>
                      </a:r>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uk-UA" sz="1200" b="0" i="0" u="none" strike="noStrike" noProof="0" dirty="0">
                        <a:solidFill>
                          <a:srgbClr val="381DAD"/>
                        </a:solidFill>
                        <a:latin typeface="Calibri"/>
                      </a:endParaRPr>
                    </a:p>
                  </a:txBody>
                  <a:tcPr marL="7951" marR="7951" marT="7951" marB="0" anchor="b">
                    <a:lnL>
                      <a:noFill/>
                    </a:lnL>
                    <a:lnR>
                      <a:noFill/>
                    </a:lnR>
                    <a:lnT>
                      <a:noFill/>
                    </a:lnT>
                    <a:lnB>
                      <a:noFill/>
                    </a:lnB>
                  </a:tcPr>
                </a:tc>
                <a:tc>
                  <a:txBody>
                    <a:bodyPr/>
                    <a:lstStyle/>
                    <a:p>
                      <a:pPr algn="l" fontAlgn="b"/>
                      <a:endParaRPr lang="ru-RU" sz="1000" b="0" i="0" u="none" strike="noStrike">
                        <a:solidFill>
                          <a:srgbClr val="000000"/>
                        </a:solidFill>
                        <a:latin typeface="Calibri"/>
                      </a:endParaRPr>
                    </a:p>
                  </a:txBody>
                  <a:tcPr marL="7951" marR="7951" marT="7951" marB="0" anchor="b">
                    <a:lnL>
                      <a:noFill/>
                    </a:lnL>
                    <a:lnR>
                      <a:noFill/>
                    </a:lnR>
                    <a:lnT>
                      <a:noFill/>
                    </a:lnT>
                    <a:lnB>
                      <a:noFill/>
                    </a:lnB>
                  </a:tcPr>
                </a:tc>
                <a:tc>
                  <a:txBody>
                    <a:bodyPr/>
                    <a:lstStyle/>
                    <a:p>
                      <a:pPr algn="l" fontAlgn="b"/>
                      <a:endParaRPr lang="ru-RU" sz="1000" b="0" i="0" u="none" strike="noStrike" dirty="0">
                        <a:solidFill>
                          <a:srgbClr val="000000"/>
                        </a:solidFill>
                        <a:latin typeface="Calibri"/>
                      </a:endParaRPr>
                    </a:p>
                  </a:txBody>
                  <a:tcPr marL="7951" marR="7951" marT="7951" marB="0" anchor="b">
                    <a:lnL>
                      <a:noFill/>
                    </a:lnL>
                    <a:lnR>
                      <a:noFill/>
                    </a:lnR>
                    <a:lnT>
                      <a:noFill/>
                    </a:lnT>
                    <a:lnB>
                      <a:noFill/>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defRPr/>
            </a:pPr>
            <a:fld id="{98CF1F43-405A-4B94-8D11-1F4D1ACECD32}" type="slidenum">
              <a:rPr lang="ru-RU" altLang="uk-UA" smtClean="0"/>
              <a:pPr>
                <a:defRPr/>
              </a:pPr>
              <a:t>26</a:t>
            </a:fld>
            <a:endParaRPr lang="ru-RU" altLang="uk-UA"/>
          </a:p>
        </p:txBody>
      </p:sp>
      <p:graphicFrame>
        <p:nvGraphicFramePr>
          <p:cNvPr id="4" name="Таблица 3"/>
          <p:cNvGraphicFramePr>
            <a:graphicFrameLocks noGrp="1"/>
          </p:cNvGraphicFramePr>
          <p:nvPr/>
        </p:nvGraphicFramePr>
        <p:xfrm>
          <a:off x="827584" y="1916832"/>
          <a:ext cx="7558198" cy="2592288"/>
        </p:xfrm>
        <a:graphic>
          <a:graphicData uri="http://schemas.openxmlformats.org/drawingml/2006/table">
            <a:tbl>
              <a:tblPr/>
              <a:tblGrid>
                <a:gridCol w="914627"/>
                <a:gridCol w="570075"/>
                <a:gridCol w="540319"/>
                <a:gridCol w="507429"/>
                <a:gridCol w="507429"/>
                <a:gridCol w="502731"/>
                <a:gridCol w="561847"/>
                <a:gridCol w="576064"/>
                <a:gridCol w="576063"/>
                <a:gridCol w="576065"/>
                <a:gridCol w="535283"/>
                <a:gridCol w="588869"/>
                <a:gridCol w="601397"/>
              </a:tblGrid>
              <a:tr h="1040279">
                <a:tc rowSpan="2">
                  <a:txBody>
                    <a:bodyPr/>
                    <a:lstStyle/>
                    <a:p>
                      <a:pPr algn="ctr" fontAlgn="ctr"/>
                      <a:r>
                        <a:rPr lang="uk-UA" sz="1000" b="0" i="0" u="none" strike="noStrike" noProof="0" dirty="0" smtClean="0">
                          <a:solidFill>
                            <a:srgbClr val="381DAD"/>
                          </a:solidFill>
                          <a:latin typeface="Calibri"/>
                        </a:rPr>
                        <a:t>Найменування навчального закладу</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uk-UA" sz="1000" b="0" i="0" u="none" strike="noStrike" noProof="0" dirty="0" smtClean="0">
                          <a:solidFill>
                            <a:srgbClr val="381DAD"/>
                          </a:solidFill>
                          <a:latin typeface="Calibri"/>
                        </a:rPr>
                        <a:t>2111</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uk-UA" sz="1000" b="0" i="0" u="none" strike="noStrike" noProof="0" dirty="0" smtClean="0">
                          <a:solidFill>
                            <a:srgbClr val="381DAD"/>
                          </a:solidFill>
                          <a:latin typeface="Calibri"/>
                        </a:rPr>
                        <a:t>2230</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uk-UA" sz="1000" b="0" i="0" u="none" strike="noStrike" noProof="0" smtClean="0">
                          <a:solidFill>
                            <a:srgbClr val="381DAD"/>
                          </a:solidFill>
                          <a:latin typeface="Calibri"/>
                        </a:rPr>
                        <a:t>Врожай</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uk-UA" sz="1000" b="0" i="0" u="none" strike="noStrike" noProof="0" dirty="0" smtClean="0">
                          <a:solidFill>
                            <a:srgbClr val="381DAD"/>
                          </a:solidFill>
                          <a:latin typeface="Calibri"/>
                        </a:rPr>
                        <a:t>Металобрухт</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uk-UA" sz="1000" b="0" i="0" u="none" strike="noStrike" noProof="0" dirty="0" smtClean="0">
                          <a:solidFill>
                            <a:srgbClr val="381DAD"/>
                          </a:solidFill>
                          <a:latin typeface="Calibri"/>
                        </a:rPr>
                        <a:t>Оренда</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uk-UA" sz="1000" b="0" i="0" u="none" strike="noStrike" noProof="0" dirty="0" smtClean="0">
                          <a:solidFill>
                            <a:srgbClr val="381DAD"/>
                          </a:solidFill>
                          <a:latin typeface="Calibri"/>
                        </a:rPr>
                        <a:t>ВСЬОГО</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uk-UA" sz="1000" b="0" i="0" u="none" strike="noStrike" noProof="0" dirty="0">
                        <a:solidFill>
                          <a:srgbClr val="381DAD"/>
                        </a:solidFill>
                        <a:latin typeface="Calibri"/>
                      </a:endParaRPr>
                    </a:p>
                  </a:txBody>
                  <a:tcPr marL="3678" marR="3678" marT="367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4550">
                <a:tc vMerge="1">
                  <a:txBody>
                    <a:bodyPr/>
                    <a:lstStyle/>
                    <a:p>
                      <a:endParaRPr lang="ru-RU"/>
                    </a:p>
                  </a:txBody>
                  <a:tcPr/>
                </a:tc>
                <a:tc>
                  <a:txBody>
                    <a:bodyPr/>
                    <a:lstStyle/>
                    <a:p>
                      <a:pPr algn="ctr" fontAlgn="ctr"/>
                      <a:r>
                        <a:rPr lang="uk-UA" sz="1000" b="0" i="0" u="none" strike="noStrike" noProof="0" dirty="0" smtClean="0">
                          <a:solidFill>
                            <a:srgbClr val="381DAD"/>
                          </a:solidFill>
                          <a:latin typeface="Calibri"/>
                        </a:rPr>
                        <a:t> Надходження</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Надходження</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Надходження</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( 2210)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Надходження</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( 2210)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Надходження</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Видатки( 2210)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Надходження</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7459">
                <a:tc>
                  <a:txBody>
                    <a:bodyPr/>
                    <a:lstStyle/>
                    <a:p>
                      <a:pPr algn="r" fontAlgn="b"/>
                      <a:r>
                        <a:rPr lang="uk-UA" sz="1200" b="1" i="0" u="none" strike="noStrike" noProof="0" dirty="0" smtClean="0">
                          <a:solidFill>
                            <a:srgbClr val="7030A0"/>
                          </a:solidFill>
                          <a:latin typeface="Calibri"/>
                        </a:rPr>
                        <a:t>Біловодська </a:t>
                      </a:r>
                      <a:r>
                        <a:rPr lang="ru-RU" sz="1200" b="1" i="0" u="none" strike="noStrike" dirty="0" smtClean="0">
                          <a:solidFill>
                            <a:srgbClr val="7030A0"/>
                          </a:solidFill>
                          <a:latin typeface="Calibri"/>
                        </a:rPr>
                        <a:t>ЗОШ</a:t>
                      </a:r>
                      <a:endParaRPr lang="ru-RU" sz="12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smtClean="0">
                          <a:solidFill>
                            <a:srgbClr val="7030A0"/>
                          </a:solidFill>
                          <a:latin typeface="Calibri"/>
                        </a:rPr>
                        <a:t>27303,43  </a:t>
                      </a:r>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smtClean="0">
                          <a:solidFill>
                            <a:srgbClr val="7030A0"/>
                          </a:solidFill>
                          <a:latin typeface="Calibri"/>
                        </a:rPr>
                        <a:t>15202,56</a:t>
                      </a:r>
                      <a:r>
                        <a:rPr lang="ru-RU" sz="1000" b="1" i="0" u="none" strike="noStrike" dirty="0">
                          <a:solidFill>
                            <a:srgbClr val="7030A0"/>
                          </a:solidFill>
                          <a:latin typeface="Calibri"/>
                        </a:rPr>
                        <a:t> </a:t>
                      </a: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smtClean="0">
                          <a:solidFill>
                            <a:srgbClr val="7030A0"/>
                          </a:solidFill>
                          <a:latin typeface="Calibri"/>
                        </a:rPr>
                        <a:t>24445</a:t>
                      </a:r>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smtClean="0">
                          <a:solidFill>
                            <a:srgbClr val="7030A0"/>
                          </a:solidFill>
                          <a:latin typeface="Calibri"/>
                        </a:rPr>
                        <a:t>13</a:t>
                      </a:r>
                      <a:r>
                        <a:rPr lang="uk-UA" sz="1000" b="1" i="0" u="none" strike="noStrike" dirty="0" smtClean="0">
                          <a:solidFill>
                            <a:srgbClr val="7030A0"/>
                          </a:solidFill>
                          <a:latin typeface="Calibri"/>
                        </a:rPr>
                        <a:t>71,9</a:t>
                      </a:r>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smtClean="0">
                          <a:solidFill>
                            <a:srgbClr val="7030A0"/>
                          </a:solidFill>
                          <a:latin typeface="Calibri"/>
                        </a:rPr>
                        <a:t>51120,33</a:t>
                      </a:r>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smtClean="0">
                          <a:solidFill>
                            <a:srgbClr val="7030A0"/>
                          </a:solidFill>
                          <a:latin typeface="Calibri"/>
                        </a:rPr>
                        <a:t>15202,56</a:t>
                      </a:r>
                      <a:endParaRPr lang="ru-RU" sz="1000" b="1" i="0" u="none" strike="noStrike" dirty="0">
                        <a:solidFill>
                          <a:srgbClr val="7030A0"/>
                        </a:solidFill>
                        <a:latin typeface="Calibri"/>
                      </a:endParaRPr>
                    </a:p>
                  </a:txBody>
                  <a:tcPr marL="3678" marR="3678" marT="3678"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nvGraphicFramePr>
        <p:xfrm>
          <a:off x="899592" y="332656"/>
          <a:ext cx="8460432" cy="1204644"/>
        </p:xfrm>
        <a:graphic>
          <a:graphicData uri="http://schemas.openxmlformats.org/drawingml/2006/table">
            <a:tbl>
              <a:tblPr/>
              <a:tblGrid>
                <a:gridCol w="1136149"/>
                <a:gridCol w="1191300"/>
                <a:gridCol w="2029621"/>
                <a:gridCol w="1588398"/>
                <a:gridCol w="1264836"/>
                <a:gridCol w="1250128"/>
              </a:tblGrid>
              <a:tr h="301161">
                <a:tc>
                  <a:txBody>
                    <a:bodyPr/>
                    <a:lstStyle/>
                    <a:p>
                      <a:pPr algn="l" fontAlgn="b"/>
                      <a:endParaRPr lang="ru-RU" sz="1000" b="0" i="0" u="none" strike="noStrike" dirty="0">
                        <a:solidFill>
                          <a:srgbClr val="000000"/>
                        </a:solidFill>
                        <a:latin typeface="Calibri"/>
                      </a:endParaRPr>
                    </a:p>
                  </a:txBody>
                  <a:tcPr marL="7951" marR="7951" marT="7951" marB="0" anchor="b">
                    <a:lnL>
                      <a:noFill/>
                    </a:lnL>
                    <a:lnR>
                      <a:noFill/>
                    </a:lnR>
                    <a:lnT>
                      <a:noFill/>
                    </a:lnT>
                    <a:lnB>
                      <a:noFill/>
                    </a:lnB>
                  </a:tcPr>
                </a:tc>
                <a:tc gridSpan="3">
                  <a:txBody>
                    <a:bodyPr/>
                    <a:lstStyle/>
                    <a:p>
                      <a:pPr algn="ctr" fontAlgn="b"/>
                      <a:r>
                        <a:rPr lang="uk-UA" sz="1200" b="0" i="0" u="none" strike="noStrike" noProof="0" dirty="0" smtClean="0">
                          <a:solidFill>
                            <a:srgbClr val="381DAD"/>
                          </a:solidFill>
                          <a:latin typeface="Arial Black" pitchFamily="34" charset="0"/>
                        </a:rPr>
                        <a:t>                                                               Інформація</a:t>
                      </a:r>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a:noFill/>
                    </a:lnB>
                  </a:tcPr>
                </a:tc>
                <a:tc hMerge="1">
                  <a:txBody>
                    <a:bodyPr/>
                    <a:lstStyle/>
                    <a:p>
                      <a:endParaRPr lang="ru-RU"/>
                    </a:p>
                  </a:txBody>
                  <a:tcPr/>
                </a:tc>
                <a:tc hMerge="1">
                  <a:txBody>
                    <a:bodyPr/>
                    <a:lstStyle/>
                    <a:p>
                      <a:endParaRPr lang="ru-RU"/>
                    </a:p>
                  </a:txBody>
                  <a:tcPr/>
                </a:tc>
                <a:tc>
                  <a:txBody>
                    <a:bodyPr/>
                    <a:lstStyle/>
                    <a:p>
                      <a:pPr algn="l" fontAlgn="b"/>
                      <a:endParaRPr lang="ru-RU" sz="1000" b="0" i="0" u="none" strike="noStrike">
                        <a:solidFill>
                          <a:srgbClr val="000000"/>
                        </a:solidFill>
                        <a:latin typeface="Calibri"/>
                      </a:endParaRPr>
                    </a:p>
                  </a:txBody>
                  <a:tcPr marL="7951" marR="7951" marT="7951" marB="0" anchor="b">
                    <a:lnL>
                      <a:noFill/>
                    </a:lnL>
                    <a:lnR>
                      <a:noFill/>
                    </a:lnR>
                    <a:lnT>
                      <a:noFill/>
                    </a:lnT>
                    <a:lnB>
                      <a:noFill/>
                    </a:lnB>
                  </a:tcPr>
                </a:tc>
                <a:tc>
                  <a:txBody>
                    <a:bodyPr/>
                    <a:lstStyle/>
                    <a:p>
                      <a:pPr algn="l" fontAlgn="b"/>
                      <a:endParaRPr lang="ru-RU" sz="1000" b="0" i="0" u="none" strike="noStrike">
                        <a:solidFill>
                          <a:srgbClr val="000000"/>
                        </a:solidFill>
                        <a:latin typeface="Calibri"/>
                      </a:endParaRPr>
                    </a:p>
                  </a:txBody>
                  <a:tcPr marL="7951" marR="7951" marT="7951" marB="0" anchor="b">
                    <a:lnL>
                      <a:noFill/>
                    </a:lnL>
                    <a:lnR>
                      <a:noFill/>
                    </a:lnR>
                    <a:lnT>
                      <a:noFill/>
                    </a:lnT>
                    <a:lnB>
                      <a:noFill/>
                    </a:lnB>
                  </a:tcPr>
                </a:tc>
              </a:tr>
              <a:tr h="301161">
                <a:tc gridSpan="6">
                  <a:txBody>
                    <a:bodyPr/>
                    <a:lstStyle/>
                    <a:p>
                      <a:pPr algn="ctr" fontAlgn="b"/>
                      <a:r>
                        <a:rPr lang="uk-UA" sz="1200" b="0" i="0" u="none" strike="noStrike" noProof="0" dirty="0" smtClean="0">
                          <a:solidFill>
                            <a:srgbClr val="381DAD"/>
                          </a:solidFill>
                          <a:latin typeface="Arial Black" pitchFamily="34" charset="0"/>
                        </a:rPr>
                        <a:t>                     для оприлюднення фінансової звітності щодо витрат спецрахунку</a:t>
                      </a:r>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01161">
                <a:tc gridSpan="6">
                  <a:txBody>
                    <a:bodyPr/>
                    <a:lstStyle/>
                    <a:p>
                      <a:pPr algn="ctr" fontAlgn="b"/>
                      <a:r>
                        <a:rPr lang="uk-UA" sz="1200" b="0" i="0" u="none" strike="noStrike" noProof="0" dirty="0" smtClean="0">
                          <a:solidFill>
                            <a:srgbClr val="381DAD"/>
                          </a:solidFill>
                          <a:latin typeface="Arial Black" pitchFamily="34" charset="0"/>
                        </a:rPr>
                        <a:t>ОНЗ</a:t>
                      </a:r>
                      <a:r>
                        <a:rPr lang="uk-UA" sz="1200" b="0" i="0" u="none" strike="noStrike" baseline="0" noProof="0" dirty="0" smtClean="0">
                          <a:solidFill>
                            <a:srgbClr val="381DAD"/>
                          </a:solidFill>
                          <a:latin typeface="Arial Black" pitchFamily="34" charset="0"/>
                        </a:rPr>
                        <a:t> – Біловодська ЗОШ І-ІІІ ступенів</a:t>
                      </a:r>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dirty="0"/>
                    </a:p>
                  </a:txBody>
                  <a:tcPr/>
                </a:tc>
              </a:tr>
              <a:tr h="301161">
                <a:tc>
                  <a:txBody>
                    <a:bodyPr/>
                    <a:lstStyle/>
                    <a:p>
                      <a:pPr algn="l" fontAlgn="b"/>
                      <a:endParaRPr lang="ru-RU" sz="1000" b="0" i="0" u="none" strike="noStrike" dirty="0">
                        <a:solidFill>
                          <a:srgbClr val="000000"/>
                        </a:solidFill>
                        <a:latin typeface="Calibri"/>
                      </a:endParaRPr>
                    </a:p>
                  </a:txBody>
                  <a:tcPr marL="7951" marR="7951" marT="7951" marB="0" anchor="b">
                    <a:lnL>
                      <a:noFill/>
                    </a:lnL>
                    <a:lnR>
                      <a:noFill/>
                    </a:lnR>
                    <a:lnT>
                      <a:noFill/>
                    </a:lnT>
                    <a:lnB>
                      <a:noFill/>
                    </a:lnB>
                  </a:tcPr>
                </a:tc>
                <a:tc>
                  <a:txBody>
                    <a:bodyPr/>
                    <a:lstStyle/>
                    <a:p>
                      <a:pPr algn="l" fontAlgn="b"/>
                      <a:endParaRPr lang="ru-RU" sz="1000" b="0" i="0" u="none" strike="noStrike" dirty="0">
                        <a:solidFill>
                          <a:srgbClr val="000000"/>
                        </a:solidFill>
                        <a:latin typeface="Calibri"/>
                      </a:endParaRPr>
                    </a:p>
                  </a:txBody>
                  <a:tcPr marL="7951" marR="7951" marT="7951" marB="0" anchor="b">
                    <a:lnL>
                      <a:noFill/>
                    </a:lnL>
                    <a:lnR>
                      <a:noFill/>
                    </a:lnR>
                    <a:lnT>
                      <a:noFill/>
                    </a:lnT>
                    <a:lnB>
                      <a:noFill/>
                    </a:lnB>
                  </a:tcPr>
                </a:tc>
                <a:tc>
                  <a:txBody>
                    <a:bodyPr/>
                    <a:lstStyle/>
                    <a:p>
                      <a:pPr algn="ctr" fontAlgn="b"/>
                      <a:r>
                        <a:rPr lang="uk-UA" sz="1200" b="0" i="0" u="none" strike="noStrike" noProof="0" dirty="0" smtClean="0">
                          <a:solidFill>
                            <a:srgbClr val="381DAD"/>
                          </a:solidFill>
                          <a:latin typeface="Arial Black" pitchFamily="34" charset="0"/>
                        </a:rPr>
                        <a:t>за 9 місяців 2017 року</a:t>
                      </a:r>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uk-UA" sz="1200" b="0" i="0" u="none" strike="noStrike" noProof="0" dirty="0">
                        <a:solidFill>
                          <a:srgbClr val="381DAD"/>
                        </a:solidFill>
                        <a:latin typeface="Calibri"/>
                      </a:endParaRPr>
                    </a:p>
                  </a:txBody>
                  <a:tcPr marL="7951" marR="7951" marT="7951" marB="0" anchor="b">
                    <a:lnL>
                      <a:noFill/>
                    </a:lnL>
                    <a:lnR>
                      <a:noFill/>
                    </a:lnR>
                    <a:lnT>
                      <a:noFill/>
                    </a:lnT>
                    <a:lnB>
                      <a:noFill/>
                    </a:lnB>
                  </a:tcPr>
                </a:tc>
                <a:tc>
                  <a:txBody>
                    <a:bodyPr/>
                    <a:lstStyle/>
                    <a:p>
                      <a:pPr algn="l" fontAlgn="b"/>
                      <a:endParaRPr lang="ru-RU" sz="1000" b="0" i="0" u="none" strike="noStrike">
                        <a:solidFill>
                          <a:srgbClr val="000000"/>
                        </a:solidFill>
                        <a:latin typeface="Calibri"/>
                      </a:endParaRPr>
                    </a:p>
                  </a:txBody>
                  <a:tcPr marL="7951" marR="7951" marT="7951" marB="0" anchor="b">
                    <a:lnL>
                      <a:noFill/>
                    </a:lnL>
                    <a:lnR>
                      <a:noFill/>
                    </a:lnR>
                    <a:lnT>
                      <a:noFill/>
                    </a:lnT>
                    <a:lnB>
                      <a:noFill/>
                    </a:lnB>
                  </a:tcPr>
                </a:tc>
                <a:tc>
                  <a:txBody>
                    <a:bodyPr/>
                    <a:lstStyle/>
                    <a:p>
                      <a:pPr algn="l" fontAlgn="b"/>
                      <a:endParaRPr lang="ru-RU" sz="1000" b="0" i="0" u="none" strike="noStrike" dirty="0">
                        <a:solidFill>
                          <a:srgbClr val="000000"/>
                        </a:solidFill>
                        <a:latin typeface="Calibri"/>
                      </a:endParaRPr>
                    </a:p>
                  </a:txBody>
                  <a:tcPr marL="7951" marR="7951" marT="7951" marB="0" anchor="b">
                    <a:lnL>
                      <a:noFill/>
                    </a:lnL>
                    <a:lnR>
                      <a:noFill/>
                    </a:lnR>
                    <a:lnT>
                      <a:noFill/>
                    </a:lnT>
                    <a:lnB>
                      <a:noFill/>
                    </a:lnB>
                  </a:tcPr>
                </a:tc>
              </a:tr>
            </a:tbl>
          </a:graphicData>
        </a:graphic>
      </p:graphicFrame>
      <p:graphicFrame>
        <p:nvGraphicFramePr>
          <p:cNvPr id="5" name="Таблица 4"/>
          <p:cNvGraphicFramePr>
            <a:graphicFrameLocks noGrp="1"/>
          </p:cNvGraphicFramePr>
          <p:nvPr/>
        </p:nvGraphicFramePr>
        <p:xfrm>
          <a:off x="683568" y="4581128"/>
          <a:ext cx="8460432" cy="755373"/>
        </p:xfrm>
        <a:graphic>
          <a:graphicData uri="http://schemas.openxmlformats.org/drawingml/2006/table">
            <a:tbl>
              <a:tblPr/>
              <a:tblGrid>
                <a:gridCol w="1136149"/>
                <a:gridCol w="4809319"/>
                <a:gridCol w="1264836"/>
                <a:gridCol w="1250128"/>
              </a:tblGrid>
              <a:tr h="130704">
                <a:tc>
                  <a:txBody>
                    <a:bodyPr/>
                    <a:lstStyle/>
                    <a:p>
                      <a:pPr algn="l" fontAlgn="b"/>
                      <a:endParaRPr lang="ru-RU" sz="1000" b="0" i="0" u="none" strike="noStrike" dirty="0">
                        <a:solidFill>
                          <a:srgbClr val="000000"/>
                        </a:solidFill>
                        <a:latin typeface="Calibri"/>
                      </a:endParaRPr>
                    </a:p>
                  </a:txBody>
                  <a:tcPr marL="7951" marR="7951" marT="7951" marB="0" anchor="b">
                    <a:lnL>
                      <a:noFill/>
                    </a:lnL>
                    <a:lnR>
                      <a:noFill/>
                    </a:lnR>
                    <a:lnT>
                      <a:noFill/>
                    </a:lnT>
                    <a:lnB>
                      <a:noFill/>
                    </a:lnB>
                  </a:tcPr>
                </a:tc>
                <a:tc>
                  <a:txBody>
                    <a:bodyPr/>
                    <a:lstStyle/>
                    <a:p>
                      <a:pPr algn="ctr" fontAlgn="b"/>
                      <a:r>
                        <a:rPr lang="uk-UA" sz="1200" b="0" i="0" u="none" strike="noStrike" noProof="0" dirty="0" smtClean="0">
                          <a:solidFill>
                            <a:srgbClr val="381DAD"/>
                          </a:solidFill>
                          <a:latin typeface="Arial Black" pitchFamily="34" charset="0"/>
                        </a:rPr>
                        <a:t>                                                               Інформація</a:t>
                      </a:r>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a:noFill/>
                    </a:lnB>
                  </a:tcPr>
                </a:tc>
                <a:tc>
                  <a:txBody>
                    <a:bodyPr/>
                    <a:lstStyle/>
                    <a:p>
                      <a:pPr algn="l" fontAlgn="b"/>
                      <a:endParaRPr lang="ru-RU" sz="1000" b="0" i="0" u="none" strike="noStrike">
                        <a:solidFill>
                          <a:srgbClr val="000000"/>
                        </a:solidFill>
                        <a:latin typeface="Calibri"/>
                      </a:endParaRPr>
                    </a:p>
                  </a:txBody>
                  <a:tcPr marL="7951" marR="7951" marT="7951" marB="0" anchor="b">
                    <a:lnL>
                      <a:noFill/>
                    </a:lnL>
                    <a:lnR>
                      <a:noFill/>
                    </a:lnR>
                    <a:lnT>
                      <a:noFill/>
                    </a:lnT>
                    <a:lnB>
                      <a:noFill/>
                    </a:lnB>
                  </a:tcPr>
                </a:tc>
                <a:tc>
                  <a:txBody>
                    <a:bodyPr/>
                    <a:lstStyle/>
                    <a:p>
                      <a:pPr algn="l" fontAlgn="b"/>
                      <a:endParaRPr lang="ru-RU" sz="1000" b="0" i="0" u="none" strike="noStrike">
                        <a:solidFill>
                          <a:srgbClr val="000000"/>
                        </a:solidFill>
                        <a:latin typeface="Calibri"/>
                      </a:endParaRPr>
                    </a:p>
                  </a:txBody>
                  <a:tcPr marL="7951" marR="7951" marT="7951" marB="0" anchor="b">
                    <a:lnL>
                      <a:noFill/>
                    </a:lnL>
                    <a:lnR>
                      <a:noFill/>
                    </a:lnR>
                    <a:lnT>
                      <a:noFill/>
                    </a:lnT>
                    <a:lnB>
                      <a:noFill/>
                    </a:lnB>
                  </a:tcPr>
                </a:tc>
              </a:tr>
              <a:tr h="130704">
                <a:tc gridSpan="4">
                  <a:txBody>
                    <a:bodyPr/>
                    <a:lstStyle/>
                    <a:p>
                      <a:pPr algn="ctr" fontAlgn="b"/>
                      <a:r>
                        <a:rPr lang="uk-UA" sz="1200" b="0" i="0" u="none" strike="noStrike" noProof="0" dirty="0" smtClean="0">
                          <a:solidFill>
                            <a:srgbClr val="381DAD"/>
                          </a:solidFill>
                          <a:latin typeface="Arial Black" pitchFamily="34" charset="0"/>
                        </a:rPr>
                        <a:t>                     для оприлюднення фінансової звітності щодо витрат благодійних  внесків</a:t>
                      </a:r>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a:noFill/>
                    </a:lnB>
                  </a:tcPr>
                </a:tc>
                <a:tc hMerge="1">
                  <a:txBody>
                    <a:bodyPr/>
                    <a:lstStyle/>
                    <a:p>
                      <a:endParaRPr lang="ru-RU"/>
                    </a:p>
                  </a:txBody>
                  <a:tcPr/>
                </a:tc>
                <a:tc hMerge="1">
                  <a:txBody>
                    <a:bodyPr/>
                    <a:lstStyle/>
                    <a:p>
                      <a:endParaRPr lang="ru-RU"/>
                    </a:p>
                  </a:txBody>
                  <a:tcPr/>
                </a:tc>
                <a:tc hMerge="1">
                  <a:txBody>
                    <a:bodyPr/>
                    <a:lstStyle/>
                    <a:p>
                      <a:endParaRPr lang="ru-RU"/>
                    </a:p>
                  </a:txBody>
                  <a:tcPr/>
                </a:tc>
              </a:tr>
              <a:tr h="338418">
                <a:tc gridSpan="4">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uk-UA" sz="1200" b="0" i="0" u="none" strike="noStrike" noProof="0" dirty="0" smtClean="0">
                          <a:solidFill>
                            <a:srgbClr val="381DAD"/>
                          </a:solidFill>
                          <a:latin typeface="Arial Black" pitchFamily="34" charset="0"/>
                        </a:rPr>
                        <a:t>за 9 місяців 2017 року</a:t>
                      </a:r>
                    </a:p>
                    <a:p>
                      <a:pPr algn="ctr" fontAlgn="b"/>
                      <a:endParaRPr lang="uk-UA" sz="1200" b="0" i="0" u="none" strike="noStrike" noProof="0" dirty="0">
                        <a:solidFill>
                          <a:srgbClr val="381DAD"/>
                        </a:solidFill>
                        <a:latin typeface="Arial Black" pitchFamily="34" charset="0"/>
                      </a:endParaRPr>
                    </a:p>
                  </a:txBody>
                  <a:tcPr marL="7951" marR="7951" marT="7951" marB="0" anchor="b">
                    <a:lnL>
                      <a:noFill/>
                    </a:lnL>
                    <a:lnR>
                      <a:noFill/>
                    </a:lnR>
                    <a:lnT>
                      <a:noFill/>
                    </a:lnT>
                    <a:lnB>
                      <a:noFill/>
                    </a:lnB>
                  </a:tcPr>
                </a:tc>
                <a:tc hMerge="1">
                  <a:txBody>
                    <a:bodyPr/>
                    <a:lstStyle/>
                    <a:p>
                      <a:endParaRPr lang="ru-RU" dirty="0"/>
                    </a:p>
                  </a:txBody>
                  <a:tcPr/>
                </a:tc>
                <a:tc hMerge="1">
                  <a:txBody>
                    <a:bodyPr/>
                    <a:lstStyle/>
                    <a:p>
                      <a:endParaRPr lang="ru-RU"/>
                    </a:p>
                  </a:txBody>
                  <a:tcPr/>
                </a:tc>
                <a:tc hMerge="1">
                  <a:txBody>
                    <a:bodyPr/>
                    <a:lstStyle/>
                    <a:p>
                      <a:endParaRPr lang="ru-RU" dirty="0"/>
                    </a:p>
                  </a:txBody>
                  <a:tcPr/>
                </a:tc>
              </a:tr>
            </a:tbl>
          </a:graphicData>
        </a:graphic>
      </p:graphicFrame>
      <p:graphicFrame>
        <p:nvGraphicFramePr>
          <p:cNvPr id="6" name="Таблица 5"/>
          <p:cNvGraphicFramePr>
            <a:graphicFrameLocks noGrp="1"/>
          </p:cNvGraphicFramePr>
          <p:nvPr/>
        </p:nvGraphicFramePr>
        <p:xfrm>
          <a:off x="539552" y="5157192"/>
          <a:ext cx="8208913" cy="1268760"/>
        </p:xfrm>
        <a:graphic>
          <a:graphicData uri="http://schemas.openxmlformats.org/drawingml/2006/table">
            <a:tbl>
              <a:tblPr/>
              <a:tblGrid>
                <a:gridCol w="1829253"/>
                <a:gridCol w="1140149"/>
                <a:gridCol w="1080638"/>
                <a:gridCol w="1014858"/>
                <a:gridCol w="1014858"/>
                <a:gridCol w="1005462"/>
                <a:gridCol w="1123695"/>
              </a:tblGrid>
              <a:tr h="782572">
                <a:tc rowSpan="2">
                  <a:txBody>
                    <a:bodyPr/>
                    <a:lstStyle/>
                    <a:p>
                      <a:pPr algn="ctr" fontAlgn="ctr"/>
                      <a:r>
                        <a:rPr lang="uk-UA" sz="1000" b="0" i="0" u="none" strike="noStrike" noProof="0" dirty="0" smtClean="0">
                          <a:solidFill>
                            <a:srgbClr val="381DAD"/>
                          </a:solidFill>
                          <a:latin typeface="Calibri"/>
                        </a:rPr>
                        <a:t>Найменування навчального закладу</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uk-UA" sz="1000" b="0" i="0" u="none" strike="noStrike" noProof="0" dirty="0" smtClean="0">
                          <a:solidFill>
                            <a:srgbClr val="381DAD"/>
                          </a:solidFill>
                          <a:latin typeface="Calibri"/>
                        </a:rPr>
                        <a:t>2210</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uk-UA" sz="1000" b="0" i="0" u="none" strike="noStrike" noProof="0" dirty="0" smtClean="0">
                          <a:solidFill>
                            <a:srgbClr val="381DAD"/>
                          </a:solidFill>
                          <a:latin typeface="Calibri"/>
                        </a:rPr>
                        <a:t>2230</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uk-UA" sz="1000" b="0" i="0" u="none" strike="noStrike" noProof="0" dirty="0" smtClean="0">
                          <a:solidFill>
                            <a:srgbClr val="381DAD"/>
                          </a:solidFill>
                          <a:latin typeface="Calibri"/>
                        </a:rPr>
                        <a:t>ВСЬОГО</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118">
                <a:tc vMerge="1">
                  <a:txBody>
                    <a:bodyPr/>
                    <a:lstStyle/>
                    <a:p>
                      <a:endParaRPr lang="ru-RU"/>
                    </a:p>
                  </a:txBody>
                  <a:tcPr/>
                </a:tc>
                <a:tc>
                  <a:txBody>
                    <a:bodyPr/>
                    <a:lstStyle/>
                    <a:p>
                      <a:pPr algn="ctr" fontAlgn="ctr"/>
                      <a:r>
                        <a:rPr lang="uk-UA" sz="1000" b="0" i="0" u="none" strike="noStrike" noProof="0" dirty="0" smtClean="0">
                          <a:solidFill>
                            <a:srgbClr val="381DAD"/>
                          </a:solidFill>
                          <a:latin typeface="Calibri"/>
                        </a:rPr>
                        <a:t>Надходження</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надходження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Надходження</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uk-UA" sz="1000" b="0" i="0" u="none" strike="noStrike" noProof="0" dirty="0" smtClean="0">
                          <a:solidFill>
                            <a:srgbClr val="381DAD"/>
                          </a:solidFill>
                          <a:latin typeface="Calibri"/>
                        </a:rPr>
                        <a:t> Видатки </a:t>
                      </a:r>
                      <a:endParaRPr lang="uk-UA" sz="1000" b="0" i="0" u="none" strike="noStrike" noProof="0" dirty="0">
                        <a:solidFill>
                          <a:srgbClr val="381DAD"/>
                        </a:solidFill>
                        <a:latin typeface="Calibri"/>
                      </a:endParaRPr>
                    </a:p>
                  </a:txBody>
                  <a:tcPr marL="3678" marR="3678" marT="36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070">
                <a:tc>
                  <a:txBody>
                    <a:bodyPr/>
                    <a:lstStyle/>
                    <a:p>
                      <a:pPr algn="l" fontAlgn="b"/>
                      <a:r>
                        <a:rPr lang="uk-UA" sz="1200" b="1" i="0" u="none" strike="noStrike" noProof="0" dirty="0" smtClean="0">
                          <a:solidFill>
                            <a:srgbClr val="7030A0"/>
                          </a:solidFill>
                          <a:latin typeface="Calibri"/>
                        </a:rPr>
                        <a:t>Біловодська </a:t>
                      </a:r>
                      <a:r>
                        <a:rPr lang="ru-RU" sz="1200" b="1" i="0" u="none" strike="noStrike" dirty="0" smtClean="0">
                          <a:solidFill>
                            <a:srgbClr val="7030A0"/>
                          </a:solidFill>
                          <a:latin typeface="Calibri"/>
                        </a:rPr>
                        <a:t>ЗОШ</a:t>
                      </a:r>
                      <a:endParaRPr lang="ru-RU" sz="1200" b="1" i="0" u="none" strike="noStrike" dirty="0">
                        <a:solidFill>
                          <a:srgbClr val="7030A0"/>
                        </a:solidFill>
                        <a:latin typeface="Calibri"/>
                      </a:endParaRPr>
                    </a:p>
                  </a:txBody>
                  <a:tcPr marL="3678" marR="3678" marT="36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a:solidFill>
                            <a:srgbClr val="7030A0"/>
                          </a:solidFill>
                          <a:latin typeface="Calibri"/>
                        </a:rPr>
                        <a:t>     </a:t>
                      </a:r>
                      <a:r>
                        <a:rPr lang="ru-RU" sz="1000" b="1" i="0" u="none" strike="noStrike" dirty="0" smtClean="0">
                          <a:solidFill>
                            <a:srgbClr val="7030A0"/>
                          </a:solidFill>
                          <a:latin typeface="Calibri"/>
                        </a:rPr>
                        <a:t>41622,89</a:t>
                      </a:r>
                      <a:endParaRPr lang="ru-RU" sz="1000" b="1" i="0" u="none" strike="noStrike" dirty="0">
                        <a:solidFill>
                          <a:srgbClr val="7030A0"/>
                        </a:solidFill>
                        <a:latin typeface="Calibri"/>
                      </a:endParaRPr>
                    </a:p>
                  </a:txBody>
                  <a:tcPr marL="3678" marR="3678" marT="36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a:solidFill>
                            <a:srgbClr val="7030A0"/>
                          </a:solidFill>
                          <a:latin typeface="Calibri"/>
                        </a:rPr>
                        <a:t>      </a:t>
                      </a:r>
                      <a:r>
                        <a:rPr lang="ru-RU" sz="1000" b="1" i="0" u="none" strike="noStrike" dirty="0" smtClean="0">
                          <a:solidFill>
                            <a:srgbClr val="7030A0"/>
                          </a:solidFill>
                          <a:latin typeface="Calibri"/>
                        </a:rPr>
                        <a:t>55296,22</a:t>
                      </a:r>
                      <a:endParaRPr lang="ru-RU" sz="1000" b="1" i="0" u="none" strike="noStrike" dirty="0">
                        <a:solidFill>
                          <a:srgbClr val="7030A0"/>
                        </a:solidFill>
                        <a:latin typeface="Calibri"/>
                      </a:endParaRPr>
                    </a:p>
                  </a:txBody>
                  <a:tcPr marL="3678" marR="3678" marT="36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smtClean="0">
                          <a:solidFill>
                            <a:srgbClr val="7030A0"/>
                          </a:solidFill>
                          <a:latin typeface="Calibri"/>
                        </a:rPr>
                        <a:t>5000,00</a:t>
                      </a:r>
                      <a:endParaRPr lang="ru-RU" sz="1000" b="1" i="0" u="none" strike="noStrike" dirty="0">
                        <a:solidFill>
                          <a:srgbClr val="7030A0"/>
                        </a:solidFill>
                        <a:latin typeface="Calibri"/>
                      </a:endParaRPr>
                    </a:p>
                  </a:txBody>
                  <a:tcPr marL="3678" marR="3678" marT="36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a:solidFill>
                            <a:srgbClr val="7030A0"/>
                          </a:solidFill>
                          <a:latin typeface="Calibri"/>
                        </a:rPr>
                        <a:t>    </a:t>
                      </a:r>
                      <a:r>
                        <a:rPr lang="ru-RU" sz="1000" b="1" i="0" u="none" strike="noStrike" dirty="0" smtClean="0">
                          <a:solidFill>
                            <a:srgbClr val="7030A0"/>
                          </a:solidFill>
                          <a:latin typeface="Calibri"/>
                        </a:rPr>
                        <a:t>5000,00</a:t>
                      </a:r>
                      <a:endParaRPr lang="ru-RU" sz="1000" b="1" i="0" u="none" strike="noStrike" dirty="0">
                        <a:solidFill>
                          <a:srgbClr val="7030A0"/>
                        </a:solidFill>
                        <a:latin typeface="Calibri"/>
                      </a:endParaRPr>
                    </a:p>
                  </a:txBody>
                  <a:tcPr marL="3678" marR="3678" marT="36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a:solidFill>
                            <a:srgbClr val="7030A0"/>
                          </a:solidFill>
                          <a:latin typeface="Calibri"/>
                        </a:rPr>
                        <a:t>      </a:t>
                      </a:r>
                      <a:r>
                        <a:rPr lang="ru-RU" sz="1000" b="1" i="0" u="none" strike="noStrike" dirty="0" smtClean="0">
                          <a:solidFill>
                            <a:srgbClr val="7030A0"/>
                          </a:solidFill>
                          <a:latin typeface="Calibri"/>
                        </a:rPr>
                        <a:t>46622,89</a:t>
                      </a:r>
                      <a:endParaRPr lang="ru-RU" sz="1000" b="1" i="0" u="none" strike="noStrike" dirty="0">
                        <a:solidFill>
                          <a:srgbClr val="7030A0"/>
                        </a:solidFill>
                        <a:latin typeface="Calibri"/>
                      </a:endParaRPr>
                    </a:p>
                  </a:txBody>
                  <a:tcPr marL="3678" marR="3678" marT="36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000" b="1" i="0" u="none" strike="noStrike" dirty="0" smtClean="0">
                          <a:solidFill>
                            <a:srgbClr val="7030A0"/>
                          </a:solidFill>
                          <a:latin typeface="Calibri"/>
                        </a:rPr>
                        <a:t>60296,22</a:t>
                      </a:r>
                      <a:r>
                        <a:rPr lang="ru-RU" sz="1000" b="1" i="0" u="none" strike="noStrike" dirty="0">
                          <a:solidFill>
                            <a:srgbClr val="7030A0"/>
                          </a:solidFill>
                          <a:latin typeface="Calibri"/>
                        </a:rPr>
                        <a:t> </a:t>
                      </a:r>
                    </a:p>
                  </a:txBody>
                  <a:tcPr marL="3678" marR="3678" marT="36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935038" y="296863"/>
            <a:ext cx="7920037" cy="4716462"/>
          </a:xfrm>
        </p:spPr>
        <p:txBody>
          <a:bodyPr/>
          <a:lstStyle/>
          <a:p>
            <a:r>
              <a:rPr lang="uk-UA" altLang="uk-UA" b="1" dirty="0" smtClean="0">
                <a:solidFill>
                  <a:srgbClr val="002060"/>
                </a:solidFill>
                <a:latin typeface="Century" pitchFamily="18" charset="0"/>
                <a:cs typeface="Arial" charset="0"/>
              </a:rPr>
              <a:t/>
            </a:r>
            <a:br>
              <a:rPr lang="uk-UA" altLang="uk-UA" b="1" dirty="0" smtClean="0">
                <a:solidFill>
                  <a:srgbClr val="002060"/>
                </a:solidFill>
                <a:latin typeface="Century" pitchFamily="18" charset="0"/>
                <a:cs typeface="Arial" charset="0"/>
              </a:rPr>
            </a:br>
            <a:r>
              <a:rPr lang="uk-UA" altLang="uk-UA" b="1" dirty="0" smtClean="0">
                <a:solidFill>
                  <a:srgbClr val="07044C"/>
                </a:solidFill>
                <a:latin typeface="Century" pitchFamily="18" charset="0"/>
                <a:cs typeface="Arial" charset="0"/>
              </a:rPr>
              <a:t>ДЯКУЮ  </a:t>
            </a:r>
            <a:br>
              <a:rPr lang="uk-UA" altLang="uk-UA" b="1" dirty="0" smtClean="0">
                <a:solidFill>
                  <a:srgbClr val="07044C"/>
                </a:solidFill>
                <a:latin typeface="Century" pitchFamily="18" charset="0"/>
                <a:cs typeface="Arial" charset="0"/>
              </a:rPr>
            </a:br>
            <a:r>
              <a:rPr lang="uk-UA" altLang="uk-UA" b="1" dirty="0" smtClean="0">
                <a:solidFill>
                  <a:srgbClr val="07044C"/>
                </a:solidFill>
                <a:latin typeface="Century" pitchFamily="18" charset="0"/>
                <a:cs typeface="Arial" charset="0"/>
              </a:rPr>
              <a:t/>
            </a:r>
            <a:br>
              <a:rPr lang="uk-UA" altLang="uk-UA" b="1" dirty="0" smtClean="0">
                <a:solidFill>
                  <a:srgbClr val="07044C"/>
                </a:solidFill>
                <a:latin typeface="Century" pitchFamily="18" charset="0"/>
                <a:cs typeface="Arial" charset="0"/>
              </a:rPr>
            </a:br>
            <a:r>
              <a:rPr lang="uk-UA" altLang="uk-UA" b="1" dirty="0" smtClean="0">
                <a:solidFill>
                  <a:srgbClr val="07044C"/>
                </a:solidFill>
                <a:latin typeface="Century" pitchFamily="18" charset="0"/>
                <a:cs typeface="Arial" charset="0"/>
              </a:rPr>
              <a:t>ЗА  УВАГУ  !</a:t>
            </a:r>
            <a:r>
              <a:rPr lang="ru-RU" altLang="uk-UA" b="1" dirty="0" smtClean="0">
                <a:solidFill>
                  <a:srgbClr val="07044C"/>
                </a:solidFill>
                <a:latin typeface="Century" pitchFamily="18" charset="0"/>
                <a:cs typeface="Arial" charset="0"/>
              </a:rPr>
              <a:t/>
            </a:r>
            <a:br>
              <a:rPr lang="ru-RU" altLang="uk-UA" b="1" dirty="0" smtClean="0">
                <a:solidFill>
                  <a:srgbClr val="07044C"/>
                </a:solidFill>
                <a:latin typeface="Century" pitchFamily="18" charset="0"/>
                <a:cs typeface="Arial" charset="0"/>
              </a:rPr>
            </a:br>
            <a:endParaRPr lang="ru-RU" altLang="uk-UA" dirty="0" smtClean="0">
              <a:solidFill>
                <a:srgbClr val="07044C"/>
              </a:solidFil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1052736"/>
            <a:ext cx="8229600" cy="4525963"/>
          </a:xfrm>
        </p:spPr>
        <p:txBody>
          <a:bodyPr/>
          <a:lstStyle/>
          <a:p>
            <a:pPr algn="ctr">
              <a:buNone/>
            </a:pPr>
            <a:r>
              <a:rPr lang="uk-UA" sz="2500" b="1" i="1" dirty="0" smtClean="0">
                <a:solidFill>
                  <a:srgbClr val="002060"/>
                </a:solidFill>
                <a:cs typeface="Mongolian Baiti" pitchFamily="66" charset="0"/>
              </a:rPr>
              <a:t>		</a:t>
            </a:r>
            <a:r>
              <a:rPr lang="uk-UA" sz="2600" b="1" i="1" dirty="0" smtClean="0">
                <a:solidFill>
                  <a:srgbClr val="002060"/>
                </a:solidFill>
                <a:latin typeface="Arial Black" pitchFamily="34" charset="0"/>
                <a:cs typeface="Mongolian Baiti" pitchFamily="66" charset="0"/>
              </a:rPr>
              <a:t>Згідно ст. 28 Закону України                « Про освіту»</a:t>
            </a:r>
            <a:r>
              <a:rPr lang="ru-RU" sz="2600" b="1" i="1" dirty="0" smtClean="0">
                <a:solidFill>
                  <a:srgbClr val="002060"/>
                </a:solidFill>
                <a:latin typeface="Arial Black" pitchFamily="34" charset="0"/>
                <a:cs typeface="Mongolian Baiti" pitchFamily="66" charset="0"/>
              </a:rPr>
              <a:t> від 5 вересня 2017 року              № 2145-VIII,</a:t>
            </a:r>
            <a:r>
              <a:rPr lang="uk-UA" sz="2600" b="1" i="1" dirty="0" smtClean="0">
                <a:solidFill>
                  <a:srgbClr val="002060"/>
                </a:solidFill>
                <a:cs typeface="Mongolian Baiti" pitchFamily="66" charset="0"/>
              </a:rPr>
              <a:t> який</a:t>
            </a:r>
            <a:r>
              <a:rPr lang="ru-RU" sz="2600" b="1" i="1" dirty="0" smtClean="0">
                <a:solidFill>
                  <a:srgbClr val="002060"/>
                </a:solidFill>
                <a:cs typeface="Mongolian Baiti" pitchFamily="66" charset="0"/>
              </a:rPr>
              <a:t> набрав чинності</a:t>
            </a:r>
            <a:r>
              <a:rPr lang="uk-UA" sz="2600" b="1" i="1" dirty="0" smtClean="0">
                <a:solidFill>
                  <a:srgbClr val="002060"/>
                </a:solidFill>
                <a:cs typeface="Mongolian Baiti" pitchFamily="66" charset="0"/>
              </a:rPr>
              <a:t> </a:t>
            </a:r>
            <a:r>
              <a:rPr lang="ru-RU" sz="2600" b="1" i="1" dirty="0" smtClean="0">
                <a:solidFill>
                  <a:srgbClr val="002060"/>
                </a:solidFill>
                <a:cs typeface="Mongolian Baiti" pitchFamily="66" charset="0"/>
              </a:rPr>
              <a:t>28 вересня 2017 року, </a:t>
            </a:r>
            <a:r>
              <a:rPr lang="uk-UA" sz="2600" b="1" i="1" dirty="0" smtClean="0">
                <a:solidFill>
                  <a:srgbClr val="002060"/>
                </a:solidFill>
                <a:cs typeface="Mongolian Baiti" pitchFamily="66" charset="0"/>
              </a:rPr>
              <a:t>учасники освітнього процесу  мають право як безпосередньо, так і через органи громадського самоврядування колективно вирішувати питання організації та забезпечення освітнього процесу в закладі освіти, захисту їхніх прав та інтересів, організації дозвілля та оздоровлення, брати участь у громадському нагляді (контролі) та в управлінні закладом освіти у межах повноважень, визначених законом та установчими документами закладу освіти.</a:t>
            </a:r>
            <a:endParaRPr lang="ru-RU" sz="2600" dirty="0">
              <a:solidFill>
                <a:srgbClr val="002060"/>
              </a:solidFill>
              <a:cs typeface="Mongolian Baiti" pitchFamily="66" charset="0"/>
            </a:endParaRPr>
          </a:p>
        </p:txBody>
      </p:sp>
      <p:sp>
        <p:nvSpPr>
          <p:cNvPr id="4" name="Номер слайда 3"/>
          <p:cNvSpPr>
            <a:spLocks noGrp="1"/>
          </p:cNvSpPr>
          <p:nvPr>
            <p:ph type="sldNum" sz="quarter" idx="12"/>
          </p:nvPr>
        </p:nvSpPr>
        <p:spPr/>
        <p:txBody>
          <a:bodyPr/>
          <a:lstStyle/>
          <a:p>
            <a:pPr>
              <a:defRPr/>
            </a:pPr>
            <a:fld id="{A087BA6C-DE82-4922-A007-5CB817EE4E20}" type="slidenum">
              <a:rPr lang="ru-RU" smtClean="0"/>
              <a:pPr>
                <a:defRPr/>
              </a:pPr>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908720"/>
            <a:ext cx="8229600" cy="1143000"/>
          </a:xfrm>
        </p:spPr>
        <p:txBody>
          <a:bodyPr/>
          <a:lstStyle/>
          <a:p>
            <a:r>
              <a:rPr lang="uk-UA" sz="2500" dirty="0" smtClean="0">
                <a:solidFill>
                  <a:srgbClr val="453A96"/>
                </a:solidFill>
                <a:latin typeface="Arial Black" pitchFamily="34" charset="0"/>
              </a:rPr>
              <a:t>Органи громадського самоврядування у закладі освіти створюються за ініціативою учасників освітнього процесу ( учнів, вчителів, батьків).</a:t>
            </a:r>
            <a:br>
              <a:rPr lang="uk-UA" sz="2500" dirty="0" smtClean="0">
                <a:solidFill>
                  <a:srgbClr val="453A96"/>
                </a:solidFill>
                <a:latin typeface="Arial Black" pitchFamily="34" charset="0"/>
              </a:rPr>
            </a:br>
            <a:r>
              <a:rPr lang="uk-UA" sz="2500" dirty="0" smtClean="0">
                <a:solidFill>
                  <a:srgbClr val="453A96"/>
                </a:solidFill>
                <a:latin typeface="Arial Black" pitchFamily="34" charset="0"/>
              </a:rPr>
              <a:t/>
            </a:r>
            <a:br>
              <a:rPr lang="uk-UA" sz="2500" dirty="0" smtClean="0">
                <a:solidFill>
                  <a:srgbClr val="453A96"/>
                </a:solidFill>
                <a:latin typeface="Arial Black" pitchFamily="34" charset="0"/>
              </a:rPr>
            </a:br>
            <a:r>
              <a:rPr lang="uk-UA" sz="2500" dirty="0" smtClean="0">
                <a:solidFill>
                  <a:srgbClr val="453A96"/>
                </a:solidFill>
                <a:latin typeface="Arial Black" pitchFamily="34" charset="0"/>
              </a:rPr>
              <a:t>Такими органами у сфері освіти є:</a:t>
            </a:r>
            <a:br>
              <a:rPr lang="uk-UA" sz="2500" dirty="0" smtClean="0">
                <a:solidFill>
                  <a:srgbClr val="453A96"/>
                </a:solidFill>
                <a:latin typeface="Arial Black" pitchFamily="34" charset="0"/>
              </a:rPr>
            </a:br>
            <a:r>
              <a:rPr lang="uk-UA" sz="2500" dirty="0" smtClean="0">
                <a:solidFill>
                  <a:srgbClr val="453A96"/>
                </a:solidFill>
                <a:latin typeface="Arial Black" pitchFamily="34" charset="0"/>
              </a:rPr>
              <a:t>- органи громадського самоврядування закладу освіти;</a:t>
            </a:r>
            <a:br>
              <a:rPr lang="uk-UA" sz="2500" dirty="0" smtClean="0">
                <a:solidFill>
                  <a:srgbClr val="453A96"/>
                </a:solidFill>
                <a:latin typeface="Arial Black" pitchFamily="34" charset="0"/>
              </a:rPr>
            </a:br>
            <a:r>
              <a:rPr lang="uk-UA" sz="2500" dirty="0" smtClean="0">
                <a:solidFill>
                  <a:srgbClr val="453A96"/>
                </a:solidFill>
                <a:latin typeface="Arial Black" pitchFamily="34" charset="0"/>
              </a:rPr>
              <a:t>- конференції (форуми, з’їзди) учасників освітнього процесу, закладів освіти, їх об’єднань, що скликаються на території відповідного населеного пункту,об’єднаної територіальної громади, району, області.</a:t>
            </a:r>
            <a:br>
              <a:rPr lang="uk-UA" sz="2500" dirty="0" smtClean="0">
                <a:solidFill>
                  <a:srgbClr val="453A96"/>
                </a:solidFill>
                <a:latin typeface="Arial Black" pitchFamily="34" charset="0"/>
              </a:rPr>
            </a:br>
            <a:r>
              <a:rPr lang="uk-UA" sz="3500" dirty="0" smtClean="0">
                <a:solidFill>
                  <a:srgbClr val="453A96"/>
                </a:solidFill>
                <a:latin typeface="Arial Black" pitchFamily="34" charset="0"/>
              </a:rPr>
              <a:t/>
            </a:r>
            <a:br>
              <a:rPr lang="uk-UA" sz="3500" dirty="0" smtClean="0">
                <a:solidFill>
                  <a:srgbClr val="453A96"/>
                </a:solidFill>
                <a:latin typeface="Arial Black" pitchFamily="34" charset="0"/>
              </a:rPr>
            </a:br>
            <a:endParaRPr lang="ru-RU" sz="3500" dirty="0"/>
          </a:p>
        </p:txBody>
      </p:sp>
      <p:sp>
        <p:nvSpPr>
          <p:cNvPr id="3" name="Номер слайда 2"/>
          <p:cNvSpPr>
            <a:spLocks noGrp="1"/>
          </p:cNvSpPr>
          <p:nvPr>
            <p:ph type="sldNum" sz="quarter" idx="12"/>
          </p:nvPr>
        </p:nvSpPr>
        <p:spPr/>
        <p:txBody>
          <a:bodyPr/>
          <a:lstStyle/>
          <a:p>
            <a:pPr>
              <a:defRPr/>
            </a:pPr>
            <a:fld id="{A087BA6C-DE82-4922-A007-5CB817EE4E20}" type="slidenum">
              <a:rPr lang="ru-RU" smtClean="0"/>
              <a:pPr>
                <a:defRPr/>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980728"/>
            <a:ext cx="8352928" cy="1143000"/>
          </a:xfrm>
        </p:spPr>
        <p:txBody>
          <a:bodyPr/>
          <a:lstStyle/>
          <a:p>
            <a:pPr algn="l"/>
            <a:r>
              <a:rPr lang="uk-UA" sz="2500" b="1" dirty="0" smtClean="0">
                <a:solidFill>
                  <a:srgbClr val="381DAD"/>
                </a:solidFill>
                <a:cs typeface="Mongolian Baiti" pitchFamily="66" charset="0"/>
              </a:rPr>
              <a:t>             </a:t>
            </a:r>
            <a:r>
              <a:rPr lang="uk-UA" sz="2700" b="1" dirty="0" smtClean="0">
                <a:solidFill>
                  <a:schemeClr val="accent6">
                    <a:lumMod val="50000"/>
                  </a:schemeClr>
                </a:solidFill>
                <a:latin typeface="Arial Black" pitchFamily="34" charset="0"/>
                <a:cs typeface="Mongolian Baiti" pitchFamily="66" charset="0"/>
              </a:rPr>
              <a:t>Громадське самоврядування та  </a:t>
            </a:r>
            <a:br>
              <a:rPr lang="uk-UA" sz="2700" b="1" dirty="0" smtClean="0">
                <a:solidFill>
                  <a:schemeClr val="accent6">
                    <a:lumMod val="50000"/>
                  </a:schemeClr>
                </a:solidFill>
                <a:latin typeface="Arial Black" pitchFamily="34" charset="0"/>
                <a:cs typeface="Mongolian Baiti" pitchFamily="66" charset="0"/>
              </a:rPr>
            </a:br>
            <a:r>
              <a:rPr lang="uk-UA" sz="2700" b="1" dirty="0" smtClean="0">
                <a:solidFill>
                  <a:schemeClr val="accent6">
                    <a:lumMod val="50000"/>
                  </a:schemeClr>
                </a:solidFill>
                <a:latin typeface="Arial Black" pitchFamily="34" charset="0"/>
                <a:cs typeface="Mongolian Baiti" pitchFamily="66" charset="0"/>
              </a:rPr>
              <a:t>       державно-громадське управління у</a:t>
            </a:r>
            <a:br>
              <a:rPr lang="uk-UA" sz="2700" b="1" dirty="0" smtClean="0">
                <a:solidFill>
                  <a:schemeClr val="accent6">
                    <a:lumMod val="50000"/>
                  </a:schemeClr>
                </a:solidFill>
                <a:latin typeface="Arial Black" pitchFamily="34" charset="0"/>
                <a:cs typeface="Mongolian Baiti" pitchFamily="66" charset="0"/>
              </a:rPr>
            </a:br>
            <a:r>
              <a:rPr lang="uk-UA" sz="2700" b="1" dirty="0" smtClean="0">
                <a:solidFill>
                  <a:schemeClr val="accent6">
                    <a:lumMod val="50000"/>
                  </a:schemeClr>
                </a:solidFill>
                <a:latin typeface="Arial Black" pitchFamily="34" charset="0"/>
                <a:cs typeface="Mongolian Baiti" pitchFamily="66" charset="0"/>
              </a:rPr>
              <a:t>          сфері освіти здійснюються на </a:t>
            </a:r>
            <a:br>
              <a:rPr lang="uk-UA" sz="2700" b="1" dirty="0" smtClean="0">
                <a:solidFill>
                  <a:schemeClr val="accent6">
                    <a:lumMod val="50000"/>
                  </a:schemeClr>
                </a:solidFill>
                <a:latin typeface="Arial Black" pitchFamily="34" charset="0"/>
                <a:cs typeface="Mongolian Baiti" pitchFamily="66" charset="0"/>
              </a:rPr>
            </a:br>
            <a:r>
              <a:rPr lang="uk-UA" sz="2700" b="1" dirty="0" smtClean="0">
                <a:solidFill>
                  <a:schemeClr val="accent6">
                    <a:lumMod val="50000"/>
                  </a:schemeClr>
                </a:solidFill>
                <a:latin typeface="Arial Black" pitchFamily="34" charset="0"/>
                <a:cs typeface="Mongolian Baiti" pitchFamily="66" charset="0"/>
              </a:rPr>
              <a:t>                       принципах:</a:t>
            </a:r>
            <a:r>
              <a:rPr lang="uk-UA" sz="2500" b="1" dirty="0" smtClean="0">
                <a:solidFill>
                  <a:srgbClr val="381DAD"/>
                </a:solidFill>
                <a:latin typeface="Arial Black" pitchFamily="34" charset="0"/>
                <a:cs typeface="Mongolian Baiti" pitchFamily="66" charset="0"/>
              </a:rPr>
              <a:t/>
            </a:r>
            <a:br>
              <a:rPr lang="uk-UA" sz="2500" b="1" dirty="0" smtClean="0">
                <a:solidFill>
                  <a:srgbClr val="381DAD"/>
                </a:solidFill>
                <a:latin typeface="Arial Black" pitchFamily="34" charset="0"/>
                <a:cs typeface="Mongolian Baiti" pitchFamily="66" charset="0"/>
              </a:rPr>
            </a:br>
            <a:r>
              <a:rPr lang="uk-UA" sz="2500" b="1" dirty="0" smtClean="0">
                <a:solidFill>
                  <a:srgbClr val="381DAD"/>
                </a:solidFill>
                <a:latin typeface="Arial Black" pitchFamily="34" charset="0"/>
                <a:cs typeface="Mongolian Baiti" pitchFamily="66" charset="0"/>
              </a:rPr>
              <a:t/>
            </a:r>
            <a:br>
              <a:rPr lang="uk-UA" sz="2500" b="1" dirty="0" smtClean="0">
                <a:solidFill>
                  <a:srgbClr val="381DAD"/>
                </a:solidFill>
                <a:latin typeface="Arial Black" pitchFamily="34" charset="0"/>
                <a:cs typeface="Mongolian Baiti" pitchFamily="66" charset="0"/>
              </a:rPr>
            </a:br>
            <a:r>
              <a:rPr lang="uk-UA" sz="2500" b="1" dirty="0" smtClean="0">
                <a:solidFill>
                  <a:srgbClr val="381DAD"/>
                </a:solidFill>
                <a:latin typeface="Arial Black" pitchFamily="34" charset="0"/>
                <a:cs typeface="Mongolian Baiti" pitchFamily="66" charset="0"/>
              </a:rPr>
              <a:t>- пріоритету прав і свобод людини і    </a:t>
            </a:r>
            <a:br>
              <a:rPr lang="uk-UA" sz="2500" b="1" dirty="0" smtClean="0">
                <a:solidFill>
                  <a:srgbClr val="381DAD"/>
                </a:solidFill>
                <a:latin typeface="Arial Black" pitchFamily="34" charset="0"/>
                <a:cs typeface="Mongolian Baiti" pitchFamily="66" charset="0"/>
              </a:rPr>
            </a:br>
            <a:r>
              <a:rPr lang="uk-UA" sz="2500" b="1" dirty="0" smtClean="0">
                <a:solidFill>
                  <a:srgbClr val="381DAD"/>
                </a:solidFill>
                <a:latin typeface="Arial Black" pitchFamily="34" charset="0"/>
                <a:cs typeface="Mongolian Baiti" pitchFamily="66" charset="0"/>
              </a:rPr>
              <a:t>  громадянина;</a:t>
            </a:r>
            <a:br>
              <a:rPr lang="uk-UA" sz="2500" b="1" dirty="0" smtClean="0">
                <a:solidFill>
                  <a:srgbClr val="381DAD"/>
                </a:solidFill>
                <a:latin typeface="Arial Black" pitchFamily="34" charset="0"/>
                <a:cs typeface="Mongolian Baiti" pitchFamily="66" charset="0"/>
              </a:rPr>
            </a:br>
            <a:r>
              <a:rPr lang="uk-UA" sz="2500" b="1" dirty="0" smtClean="0">
                <a:solidFill>
                  <a:srgbClr val="381DAD"/>
                </a:solidFill>
                <a:latin typeface="Arial Black" pitchFamily="34" charset="0"/>
                <a:cs typeface="Mongolian Baiti" pitchFamily="66" charset="0"/>
              </a:rPr>
              <a:t>- верховенства права;</a:t>
            </a:r>
            <a:br>
              <a:rPr lang="uk-UA" sz="2500" b="1" dirty="0" smtClean="0">
                <a:solidFill>
                  <a:srgbClr val="381DAD"/>
                </a:solidFill>
                <a:latin typeface="Arial Black" pitchFamily="34" charset="0"/>
                <a:cs typeface="Mongolian Baiti" pitchFamily="66" charset="0"/>
              </a:rPr>
            </a:br>
            <a:r>
              <a:rPr lang="uk-UA" sz="2500" b="1" dirty="0" smtClean="0">
                <a:solidFill>
                  <a:srgbClr val="381DAD"/>
                </a:solidFill>
                <a:latin typeface="Arial Black" pitchFamily="34" charset="0"/>
                <a:cs typeface="Mongolian Baiti" pitchFamily="66" charset="0"/>
              </a:rPr>
              <a:t>- взаємної поваги та партнерства;</a:t>
            </a:r>
            <a:br>
              <a:rPr lang="uk-UA" sz="2500" b="1" dirty="0" smtClean="0">
                <a:solidFill>
                  <a:srgbClr val="381DAD"/>
                </a:solidFill>
                <a:latin typeface="Arial Black" pitchFamily="34" charset="0"/>
                <a:cs typeface="Mongolian Baiti" pitchFamily="66" charset="0"/>
              </a:rPr>
            </a:br>
            <a:r>
              <a:rPr lang="uk-UA" sz="2500" b="1" dirty="0" smtClean="0">
                <a:solidFill>
                  <a:srgbClr val="381DAD"/>
                </a:solidFill>
                <a:latin typeface="Arial Black" pitchFamily="34" charset="0"/>
                <a:cs typeface="Mongolian Baiti" pitchFamily="66" charset="0"/>
              </a:rPr>
              <a:t>- прозорості, відкритості та гласності;</a:t>
            </a:r>
            <a:br>
              <a:rPr lang="uk-UA" sz="2500" b="1" dirty="0" smtClean="0">
                <a:solidFill>
                  <a:srgbClr val="381DAD"/>
                </a:solidFill>
                <a:latin typeface="Arial Black" pitchFamily="34" charset="0"/>
                <a:cs typeface="Mongolian Baiti" pitchFamily="66" charset="0"/>
              </a:rPr>
            </a:br>
            <a:r>
              <a:rPr lang="uk-UA" sz="2500" b="1" dirty="0" smtClean="0">
                <a:solidFill>
                  <a:srgbClr val="381DAD"/>
                </a:solidFill>
                <a:latin typeface="Arial Black" pitchFamily="34" charset="0"/>
                <a:cs typeface="Mongolian Baiti" pitchFamily="66" charset="0"/>
              </a:rPr>
              <a:t>- обов’язковості дотримання досягнутих  </a:t>
            </a:r>
            <a:br>
              <a:rPr lang="uk-UA" sz="2500" b="1" dirty="0" smtClean="0">
                <a:solidFill>
                  <a:srgbClr val="381DAD"/>
                </a:solidFill>
                <a:latin typeface="Arial Black" pitchFamily="34" charset="0"/>
                <a:cs typeface="Mongolian Baiti" pitchFamily="66" charset="0"/>
              </a:rPr>
            </a:br>
            <a:r>
              <a:rPr lang="uk-UA" sz="2500" b="1" dirty="0" smtClean="0">
                <a:solidFill>
                  <a:srgbClr val="381DAD"/>
                </a:solidFill>
                <a:latin typeface="Arial Black" pitchFamily="34" charset="0"/>
                <a:cs typeface="Mongolian Baiti" pitchFamily="66" charset="0"/>
              </a:rPr>
              <a:t>  домовленостей;</a:t>
            </a:r>
            <a:br>
              <a:rPr lang="uk-UA" sz="2500" b="1" dirty="0" smtClean="0">
                <a:solidFill>
                  <a:srgbClr val="381DAD"/>
                </a:solidFill>
                <a:latin typeface="Arial Black" pitchFamily="34" charset="0"/>
                <a:cs typeface="Mongolian Baiti" pitchFamily="66" charset="0"/>
              </a:rPr>
            </a:br>
            <a:r>
              <a:rPr lang="uk-UA" sz="2500" b="1" dirty="0" smtClean="0">
                <a:solidFill>
                  <a:srgbClr val="381DAD"/>
                </a:solidFill>
                <a:latin typeface="Arial Black" pitchFamily="34" charset="0"/>
                <a:cs typeface="Mongolian Baiti" pitchFamily="66" charset="0"/>
              </a:rPr>
              <a:t>- взаємної відповідальності сторін.</a:t>
            </a:r>
            <a:r>
              <a:rPr lang="uk-UA" b="1" dirty="0" smtClean="0">
                <a:solidFill>
                  <a:srgbClr val="381DAD"/>
                </a:solidFill>
                <a:cs typeface="Mongolian Baiti" pitchFamily="66" charset="0"/>
              </a:rPr>
              <a:t/>
            </a:r>
            <a:br>
              <a:rPr lang="uk-UA" b="1" dirty="0" smtClean="0">
                <a:solidFill>
                  <a:srgbClr val="381DAD"/>
                </a:solidFill>
                <a:cs typeface="Mongolian Baiti" pitchFamily="66" charset="0"/>
              </a:rPr>
            </a:br>
            <a:endParaRPr lang="uk-UA" b="1" dirty="0">
              <a:solidFill>
                <a:srgbClr val="381DAD"/>
              </a:solidFill>
              <a:cs typeface="Mongolian Baiti" pitchFamily="66" charset="0"/>
            </a:endParaRPr>
          </a:p>
        </p:txBody>
      </p:sp>
      <p:sp>
        <p:nvSpPr>
          <p:cNvPr id="3" name="Номер слайда 2"/>
          <p:cNvSpPr>
            <a:spLocks noGrp="1"/>
          </p:cNvSpPr>
          <p:nvPr>
            <p:ph type="sldNum" sz="quarter" idx="12"/>
          </p:nvPr>
        </p:nvSpPr>
        <p:spPr/>
        <p:txBody>
          <a:bodyPr/>
          <a:lstStyle/>
          <a:p>
            <a:pPr>
              <a:defRPr/>
            </a:pPr>
            <a:fld id="{A087BA6C-DE82-4922-A007-5CB817EE4E20}" type="slidenum">
              <a:rPr lang="ru-RU" smtClean="0"/>
              <a:pPr>
                <a:defRPr/>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187624" y="764704"/>
            <a:ext cx="7499350" cy="5145088"/>
          </a:xfrm>
        </p:spPr>
        <p:txBody>
          <a:bodyPr/>
          <a:lstStyle/>
          <a:p>
            <a:pPr>
              <a:buNone/>
            </a:pPr>
            <a:r>
              <a:rPr lang="ru-RU" sz="2000" dirty="0" smtClean="0"/>
              <a:t>		</a:t>
            </a:r>
            <a:r>
              <a:rPr lang="ru-RU" sz="2000" dirty="0" smtClean="0">
                <a:solidFill>
                  <a:srgbClr val="990000"/>
                </a:solidFill>
              </a:rPr>
              <a:t>   </a:t>
            </a:r>
            <a:r>
              <a:rPr lang="uk-UA" sz="2000" b="1" dirty="0" smtClean="0">
                <a:solidFill>
                  <a:srgbClr val="990000"/>
                </a:solidFill>
                <a:latin typeface="Arial Black" pitchFamily="34" charset="0"/>
                <a:cs typeface="Mongolian Baiti" pitchFamily="66" charset="0"/>
              </a:rPr>
              <a:t> </a:t>
            </a:r>
            <a:r>
              <a:rPr lang="uk-UA" sz="2500" b="1" dirty="0" smtClean="0">
                <a:solidFill>
                  <a:srgbClr val="990000"/>
                </a:solidFill>
                <a:latin typeface="Arial Black" pitchFamily="34" charset="0"/>
                <a:cs typeface="Mongolian Baiti" pitchFamily="66" charset="0"/>
              </a:rPr>
              <a:t>Суб’єкти громадського нагляду   </a:t>
            </a:r>
          </a:p>
          <a:p>
            <a:pPr>
              <a:buNone/>
            </a:pPr>
            <a:r>
              <a:rPr lang="uk-UA" sz="2500" b="1" dirty="0" smtClean="0">
                <a:solidFill>
                  <a:srgbClr val="990000"/>
                </a:solidFill>
                <a:latin typeface="Arial Black" pitchFamily="34" charset="0"/>
                <a:cs typeface="Mongolian Baiti" pitchFamily="66" charset="0"/>
              </a:rPr>
              <a:t>                 (контролю) мають право:</a:t>
            </a:r>
          </a:p>
          <a:p>
            <a:pPr>
              <a:buNone/>
            </a:pPr>
            <a:r>
              <a:rPr lang="uk-UA" sz="2000" b="1" dirty="0" smtClean="0">
                <a:solidFill>
                  <a:srgbClr val="381DAD"/>
                </a:solidFill>
                <a:cs typeface="Mongolian Baiti" pitchFamily="66" charset="0"/>
              </a:rPr>
              <a:t>1) ініціювати і брати участь у дослідженнях з питань освіти та оприлюднювати результати таких досліджень;</a:t>
            </a:r>
          </a:p>
          <a:p>
            <a:pPr>
              <a:buNone/>
            </a:pPr>
            <a:r>
              <a:rPr lang="uk-UA" sz="2000" b="1" dirty="0" smtClean="0">
                <a:solidFill>
                  <a:srgbClr val="381DAD"/>
                </a:solidFill>
                <a:cs typeface="Mongolian Baiti" pitchFamily="66" charset="0"/>
              </a:rPr>
              <a:t>2) проводити моніторинг та оприлюднювати результати, зокрема, щодо:</a:t>
            </a:r>
          </a:p>
          <a:p>
            <a:pPr>
              <a:buFontTx/>
              <a:buChar char="-"/>
            </a:pPr>
            <a:r>
              <a:rPr lang="uk-UA" sz="2000" b="1" dirty="0" smtClean="0">
                <a:solidFill>
                  <a:srgbClr val="381DAD"/>
                </a:solidFill>
                <a:cs typeface="Mongolian Baiti" pitchFamily="66" charset="0"/>
              </a:rPr>
              <a:t>якості результатів навчання, у тому числі моніторинг державної підсумкової атестації, екзаменів та інших форм оцінки результатів навчання;</a:t>
            </a:r>
          </a:p>
          <a:p>
            <a:pPr>
              <a:buFontTx/>
              <a:buChar char="-"/>
            </a:pPr>
            <a:r>
              <a:rPr lang="uk-UA" sz="2000" b="1" dirty="0" smtClean="0">
                <a:solidFill>
                  <a:srgbClr val="381DAD"/>
                </a:solidFill>
                <a:cs typeface="Mongolian Baiti" pitchFamily="66" charset="0"/>
              </a:rPr>
              <a:t>розподілу витрат на освіту та цільового використання коштів з державного та місцевих бюджетів, інших джерел, не заборонених законодавством;</a:t>
            </a:r>
          </a:p>
          <a:p>
            <a:pPr>
              <a:buNone/>
            </a:pPr>
            <a:r>
              <a:rPr lang="uk-UA" sz="2000" b="1" dirty="0" smtClean="0">
                <a:solidFill>
                  <a:srgbClr val="381DAD"/>
                </a:solidFill>
                <a:cs typeface="Mongolian Baiti" pitchFamily="66" charset="0"/>
              </a:rPr>
              <a:t>3) брати участь у громадському обговоренні, громадських консультаціях .</a:t>
            </a:r>
          </a:p>
          <a:p>
            <a:pPr>
              <a:buNone/>
            </a:pPr>
            <a:r>
              <a:rPr lang="uk-UA" sz="2000" b="1" dirty="0" smtClean="0">
                <a:solidFill>
                  <a:srgbClr val="381DAD"/>
                </a:solidFill>
                <a:cs typeface="Mongolian Baiti" pitchFamily="66" charset="0"/>
              </a:rPr>
              <a:t>4) здійснювати інші заходи у сфері освіти відповідно до законодавства та реалізовувати інші права, не заборонені законом.</a:t>
            </a:r>
          </a:p>
          <a:p>
            <a:pPr>
              <a:buNone/>
            </a:pPr>
            <a:endParaRPr lang="ru-RU" dirty="0"/>
          </a:p>
        </p:txBody>
      </p:sp>
      <p:sp>
        <p:nvSpPr>
          <p:cNvPr id="3" name="Номер слайда 2"/>
          <p:cNvSpPr>
            <a:spLocks noGrp="1"/>
          </p:cNvSpPr>
          <p:nvPr>
            <p:ph type="sldNum" sz="quarter" idx="12"/>
          </p:nvPr>
        </p:nvSpPr>
        <p:spPr/>
        <p:txBody>
          <a:bodyPr/>
          <a:lstStyle/>
          <a:p>
            <a:pPr>
              <a:defRPr/>
            </a:pPr>
            <a:fld id="{A087BA6C-DE82-4922-A007-5CB817EE4E20}" type="slidenum">
              <a:rPr lang="ru-RU" smtClean="0"/>
              <a:pPr>
                <a:defRPr/>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600200"/>
            <a:ext cx="8507288" cy="4525963"/>
          </a:xfrm>
        </p:spPr>
        <p:txBody>
          <a:bodyPr/>
          <a:lstStyle/>
          <a:p>
            <a:pPr algn="ctr">
              <a:buNone/>
            </a:pPr>
            <a:r>
              <a:rPr lang="ru-RU" dirty="0" smtClean="0"/>
              <a:t> 		</a:t>
            </a:r>
            <a:r>
              <a:rPr lang="uk-UA" sz="3000" b="1" dirty="0" smtClean="0">
                <a:solidFill>
                  <a:srgbClr val="381DAD"/>
                </a:solidFill>
              </a:rPr>
              <a:t>Нова школа базуватиметься на новому змісті: теоретичне навчання замінять компетентнісним підходом, тобто здобуттям реальних навичок і умінь. Зроблено окремий упор на формування цінностей з огляду на сучасні тенденції самоосвіти і самовизначення. Учень має отримати базовий стійкий набір принципів, щоб далі самостійно визначати свій життєвий шлях. Стосунки між учнем, учителем, батьками, громадськістю мають бути партнерськими, а не ієрархічними.</a:t>
            </a:r>
          </a:p>
          <a:p>
            <a:pPr algn="ctr">
              <a:buNone/>
            </a:pPr>
            <a:endParaRPr lang="uk-UA" sz="2000" b="1" dirty="0" smtClean="0">
              <a:solidFill>
                <a:schemeClr val="accent2">
                  <a:lumMod val="75000"/>
                </a:schemeClr>
              </a:solidFill>
            </a:endParaRPr>
          </a:p>
          <a:p>
            <a:pPr algn="ctr">
              <a:buNone/>
            </a:pPr>
            <a:endParaRPr lang="uk-UA" sz="2000" b="1" dirty="0" smtClean="0">
              <a:solidFill>
                <a:schemeClr val="accent2">
                  <a:lumMod val="75000"/>
                </a:schemeClr>
              </a:solidFill>
            </a:endParaRPr>
          </a:p>
          <a:p>
            <a:pPr>
              <a:buNone/>
            </a:pPr>
            <a:endParaRPr lang="uk-UA" sz="1200" dirty="0" smtClean="0">
              <a:latin typeface="Times New Roman" pitchFamily="18" charset="0"/>
              <a:cs typeface="Times New Roman" pitchFamily="18" charset="0"/>
            </a:endParaRPr>
          </a:p>
          <a:p>
            <a:pPr>
              <a:buNone/>
            </a:pPr>
            <a:r>
              <a:rPr lang="uk-UA" dirty="0" smtClean="0"/>
              <a:t>		</a:t>
            </a:r>
            <a:endParaRPr lang="ru-RU" dirty="0"/>
          </a:p>
        </p:txBody>
      </p:sp>
      <p:sp>
        <p:nvSpPr>
          <p:cNvPr id="5" name="Заголовок 1"/>
          <p:cNvSpPr>
            <a:spLocks noGrp="1"/>
          </p:cNvSpPr>
          <p:nvPr>
            <p:ph type="title"/>
          </p:nvPr>
        </p:nvSpPr>
        <p:spPr>
          <a:xfrm>
            <a:off x="1547664" y="692696"/>
            <a:ext cx="8229600" cy="1143000"/>
          </a:xfrm>
        </p:spPr>
        <p:txBody>
          <a:bodyPr/>
          <a:lstStyle/>
          <a:p>
            <a:r>
              <a:rPr lang="uk-UA" sz="3000" b="1" dirty="0" smtClean="0">
                <a:solidFill>
                  <a:srgbClr val="841E02"/>
                </a:solidFill>
                <a:latin typeface="Arial Black" pitchFamily="34" charset="0"/>
              </a:rPr>
              <a:t>« Нова  школа. Простір освітніх можливостей»</a:t>
            </a:r>
            <a:r>
              <a:rPr lang="uk-UA" b="1" dirty="0" smtClean="0">
                <a:solidFill>
                  <a:schemeClr val="accent1">
                    <a:lumMod val="75000"/>
                  </a:schemeClr>
                </a:solidFill>
              </a:rPr>
              <a:t/>
            </a:r>
            <a:br>
              <a:rPr lang="uk-UA" b="1" dirty="0" smtClean="0">
                <a:solidFill>
                  <a:schemeClr val="accent1">
                    <a:lumMod val="75000"/>
                  </a:schemeClr>
                </a:solidFill>
              </a:rPr>
            </a:br>
            <a:endParaRPr lang="uk-UA" dirty="0">
              <a:solidFill>
                <a:schemeClr val="accent1">
                  <a:lumMod val="75000"/>
                </a:schemeClr>
              </a:solidFill>
            </a:endParaRPr>
          </a:p>
        </p:txBody>
      </p:sp>
      <p:sp>
        <p:nvSpPr>
          <p:cNvPr id="4" name="Номер слайда 3"/>
          <p:cNvSpPr>
            <a:spLocks noGrp="1"/>
          </p:cNvSpPr>
          <p:nvPr>
            <p:ph type="sldNum" sz="quarter" idx="12"/>
          </p:nvPr>
        </p:nvSpPr>
        <p:spPr/>
        <p:txBody>
          <a:bodyPr/>
          <a:lstStyle/>
          <a:p>
            <a:pPr>
              <a:defRPr/>
            </a:pPr>
            <a:fld id="{A087BA6C-DE82-4922-A007-5CB817EE4E20}" type="slidenum">
              <a:rPr lang="ru-RU" smtClean="0"/>
              <a:pPr>
                <a:defRPr/>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620688"/>
            <a:ext cx="8229600" cy="1143000"/>
          </a:xfrm>
        </p:spPr>
        <p:txBody>
          <a:bodyPr/>
          <a:lstStyle/>
          <a:p>
            <a:r>
              <a:rPr lang="uk-UA" sz="3500" b="1" dirty="0" smtClean="0">
                <a:solidFill>
                  <a:srgbClr val="841E02"/>
                </a:solidFill>
                <a:latin typeface="Arial Black" pitchFamily="34" charset="0"/>
              </a:rPr>
              <a:t>8 елементів нової школи:</a:t>
            </a:r>
            <a:br>
              <a:rPr lang="uk-UA" sz="3500" b="1" dirty="0" smtClean="0">
                <a:solidFill>
                  <a:srgbClr val="841E02"/>
                </a:solidFill>
                <a:latin typeface="Arial Black" pitchFamily="34" charset="0"/>
              </a:rPr>
            </a:br>
            <a:endParaRPr lang="ru-RU" sz="3500" dirty="0">
              <a:solidFill>
                <a:srgbClr val="841E02"/>
              </a:solidFill>
              <a:latin typeface="Arial Black" pitchFamily="34" charset="0"/>
            </a:endParaRPr>
          </a:p>
        </p:txBody>
      </p:sp>
      <p:sp>
        <p:nvSpPr>
          <p:cNvPr id="3" name="Содержимое 2"/>
          <p:cNvSpPr>
            <a:spLocks noGrp="1"/>
          </p:cNvSpPr>
          <p:nvPr>
            <p:ph idx="1"/>
          </p:nvPr>
        </p:nvSpPr>
        <p:spPr>
          <a:xfrm>
            <a:off x="899592" y="1340768"/>
            <a:ext cx="8064896" cy="4525963"/>
          </a:xfrm>
        </p:spPr>
        <p:txBody>
          <a:bodyPr/>
          <a:lstStyle/>
          <a:p>
            <a:r>
              <a:rPr lang="uk-UA" sz="2000" b="1" dirty="0" smtClean="0">
                <a:solidFill>
                  <a:srgbClr val="453A96"/>
                </a:solidFill>
                <a:latin typeface="Garamond" pitchFamily="18" charset="0"/>
              </a:rPr>
              <a:t>Новий зміст освіти, заснований на формуванні компетентностей, необхідних для успішної самореалізації в суспільстві.</a:t>
            </a:r>
          </a:p>
          <a:p>
            <a:r>
              <a:rPr lang="uk-UA" sz="2000" b="1" dirty="0" smtClean="0">
                <a:solidFill>
                  <a:srgbClr val="453A96"/>
                </a:solidFill>
                <a:latin typeface="Garamond" pitchFamily="18" charset="0"/>
              </a:rPr>
              <a:t>Умотивований учитель, який має свободу творчості й розвивається професійно.</a:t>
            </a:r>
          </a:p>
          <a:p>
            <a:r>
              <a:rPr lang="uk-UA" sz="2000" b="1" dirty="0" smtClean="0">
                <a:solidFill>
                  <a:srgbClr val="453A96"/>
                </a:solidFill>
                <a:latin typeface="Garamond" pitchFamily="18" charset="0"/>
              </a:rPr>
              <a:t>Наскрізний процес виховання, який формує цінності.</a:t>
            </a:r>
          </a:p>
          <a:p>
            <a:r>
              <a:rPr lang="uk-UA" sz="2000" b="1" dirty="0" smtClean="0">
                <a:solidFill>
                  <a:srgbClr val="453A96"/>
                </a:solidFill>
                <a:latin typeface="Garamond" pitchFamily="18" charset="0"/>
              </a:rPr>
              <a:t>Децентралізація та ефективне управління, що надасть школі реальну автономію.</a:t>
            </a:r>
          </a:p>
          <a:p>
            <a:r>
              <a:rPr lang="uk-UA" sz="2000" b="1" dirty="0" smtClean="0">
                <a:solidFill>
                  <a:srgbClr val="453A96"/>
                </a:solidFill>
                <a:latin typeface="Garamond" pitchFamily="18" charset="0"/>
              </a:rPr>
              <a:t>Педагогіка, що ґрунтується на партнерстві між учнем, учителем і батьками.</a:t>
            </a:r>
          </a:p>
          <a:p>
            <a:r>
              <a:rPr lang="uk-UA" sz="2000" b="1" dirty="0" smtClean="0">
                <a:solidFill>
                  <a:srgbClr val="453A96"/>
                </a:solidFill>
                <a:latin typeface="Garamond" pitchFamily="18" charset="0"/>
              </a:rPr>
              <a:t>Орієнтація на потреби учня в освітньому процесі, дитиноцентризм.</a:t>
            </a:r>
          </a:p>
          <a:p>
            <a:r>
              <a:rPr lang="uk-UA" sz="2000" b="1" dirty="0" smtClean="0">
                <a:solidFill>
                  <a:srgbClr val="453A96"/>
                </a:solidFill>
                <a:latin typeface="Garamond" pitchFamily="18" charset="0"/>
              </a:rPr>
              <a:t>Нова структура школи, яка дозволяє добре засвоїти новий зміст і набути компетентності для життя.</a:t>
            </a:r>
          </a:p>
          <a:p>
            <a:r>
              <a:rPr lang="uk-UA" sz="2000" b="1" dirty="0" smtClean="0">
                <a:solidFill>
                  <a:srgbClr val="453A96"/>
                </a:solidFill>
                <a:latin typeface="Garamond" pitchFamily="18" charset="0"/>
              </a:rPr>
              <a:t>Справедливий розподіл публічних коштів, який забезпечує рівний доступ усіх дітей до якісної освіти.</a:t>
            </a:r>
          </a:p>
          <a:p>
            <a:endParaRPr lang="ru-RU" dirty="0"/>
          </a:p>
        </p:txBody>
      </p:sp>
      <p:sp>
        <p:nvSpPr>
          <p:cNvPr id="4" name="Номер слайда 3"/>
          <p:cNvSpPr>
            <a:spLocks noGrp="1"/>
          </p:cNvSpPr>
          <p:nvPr>
            <p:ph type="sldNum" sz="quarter" idx="12"/>
          </p:nvPr>
        </p:nvSpPr>
        <p:spPr/>
        <p:txBody>
          <a:bodyPr/>
          <a:lstStyle/>
          <a:p>
            <a:pPr>
              <a:defRPr/>
            </a:pPr>
            <a:fld id="{A087BA6C-DE82-4922-A007-5CB817EE4E20}" type="slidenum">
              <a:rPr lang="ru-RU" smtClean="0"/>
              <a:pPr>
                <a:defRPr/>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539552" y="3284984"/>
            <a:ext cx="8356600" cy="3816424"/>
          </a:xfrm>
        </p:spPr>
        <p:txBody>
          <a:bodyPr/>
          <a:lstStyle/>
          <a:p>
            <a:pPr algn="ctr" eaLnBrk="1" hangingPunct="1">
              <a:buFont typeface="Wingdings" pitchFamily="2" charset="2"/>
              <a:buNone/>
            </a:pPr>
            <a:r>
              <a:rPr lang="uk-UA" altLang="uk-UA" sz="3000" dirty="0" smtClean="0">
                <a:solidFill>
                  <a:srgbClr val="000066"/>
                </a:solidFill>
                <a:latin typeface="Arial Black" pitchFamily="34" charset="0"/>
                <a:cs typeface="Arial" charset="0"/>
              </a:rPr>
              <a:t>1.  Забезпечення обов’язкової  середньої  загальної освіти усіх дітей від 6 – 18 років , які проживають в мікрорайоні нашої школи.</a:t>
            </a:r>
            <a:r>
              <a:rPr lang="ru-RU" altLang="uk-UA" sz="3000" dirty="0" smtClean="0">
                <a:solidFill>
                  <a:srgbClr val="000066"/>
                </a:solidFill>
                <a:latin typeface="Arial Black" pitchFamily="34" charset="0"/>
                <a:cs typeface="Arial" charset="0"/>
              </a:rPr>
              <a:t> </a:t>
            </a:r>
          </a:p>
        </p:txBody>
      </p:sp>
      <p:sp>
        <p:nvSpPr>
          <p:cNvPr id="6147" name="WordArt 4"/>
          <p:cNvSpPr>
            <a:spLocks noChangeArrowheads="1" noChangeShapeType="1" noTextEdit="1"/>
          </p:cNvSpPr>
          <p:nvPr/>
        </p:nvSpPr>
        <p:spPr bwMode="auto">
          <a:xfrm>
            <a:off x="1763688" y="692696"/>
            <a:ext cx="6697663" cy="2880320"/>
          </a:xfrm>
          <a:prstGeom prst="rect">
            <a:avLst/>
          </a:prstGeom>
        </p:spPr>
        <p:txBody>
          <a:bodyPr wrap="none" fromWordArt="1">
            <a:prstTxWarp prst="textPlain">
              <a:avLst>
                <a:gd name="adj" fmla="val 50853"/>
              </a:avLst>
            </a:prstTxWarp>
          </a:bodyPr>
          <a:lstStyle/>
          <a:p>
            <a:pPr algn="ctr"/>
            <a:r>
              <a:rPr lang="ru-RU" sz="3600" b="1" i="1" kern="10" dirty="0">
                <a:ln w="9525">
                  <a:solidFill>
                    <a:srgbClr val="000000"/>
                  </a:solidFill>
                  <a:round/>
                  <a:headEnd/>
                  <a:tailEnd/>
                </a:ln>
                <a:solidFill>
                  <a:srgbClr val="841E02"/>
                </a:solidFill>
                <a:latin typeface="Arial"/>
                <a:cs typeface="Arial"/>
              </a:rPr>
              <a:t>ПРІОРИТЕТИ  </a:t>
            </a:r>
            <a:r>
              <a:rPr lang="ru-RU" sz="3600" b="1" i="1" kern="10" dirty="0" smtClean="0">
                <a:ln w="9525">
                  <a:solidFill>
                    <a:srgbClr val="000000"/>
                  </a:solidFill>
                  <a:round/>
                  <a:headEnd/>
                  <a:tailEnd/>
                </a:ln>
                <a:solidFill>
                  <a:srgbClr val="841E02"/>
                </a:solidFill>
                <a:latin typeface="Arial"/>
                <a:cs typeface="Arial"/>
              </a:rPr>
              <a:t>ДІЯЛЬНОСТІ </a:t>
            </a:r>
          </a:p>
          <a:p>
            <a:pPr algn="ctr"/>
            <a:r>
              <a:rPr lang="ru-RU" sz="3600" b="1" i="1" kern="10" dirty="0" smtClean="0">
                <a:ln w="9525">
                  <a:solidFill>
                    <a:srgbClr val="000000"/>
                  </a:solidFill>
                  <a:round/>
                  <a:headEnd/>
                  <a:tailEnd/>
                </a:ln>
                <a:solidFill>
                  <a:srgbClr val="841E02"/>
                </a:solidFill>
                <a:latin typeface="Arial"/>
                <a:cs typeface="Arial"/>
              </a:rPr>
              <a:t>РАДИ ШКОЛИ ТА АДМІНІСТРАЦІЇ</a:t>
            </a:r>
          </a:p>
          <a:p>
            <a:pPr algn="ctr"/>
            <a:r>
              <a:rPr lang="uk-UA" sz="3600" b="1" i="1" kern="10" dirty="0" smtClean="0">
                <a:ln w="9525">
                  <a:solidFill>
                    <a:srgbClr val="000000"/>
                  </a:solidFill>
                  <a:round/>
                  <a:headEnd/>
                  <a:tailEnd/>
                </a:ln>
                <a:solidFill>
                  <a:srgbClr val="841E02"/>
                </a:solidFill>
                <a:latin typeface="Arial"/>
                <a:cs typeface="Arial"/>
              </a:rPr>
              <a:t>опорного навчального закладу –</a:t>
            </a:r>
          </a:p>
          <a:p>
            <a:pPr algn="ctr"/>
            <a:r>
              <a:rPr lang="uk-UA" sz="3600" b="1" i="1" kern="10" dirty="0" smtClean="0">
                <a:ln w="9525">
                  <a:solidFill>
                    <a:srgbClr val="000000"/>
                  </a:solidFill>
                  <a:round/>
                  <a:headEnd/>
                  <a:tailEnd/>
                </a:ln>
                <a:solidFill>
                  <a:srgbClr val="841E02"/>
                </a:solidFill>
                <a:latin typeface="Arial"/>
                <a:cs typeface="Arial"/>
              </a:rPr>
              <a:t> Біловодська ЗОШ І-ІІІ ступенів</a:t>
            </a:r>
            <a:endParaRPr lang="ru-RU" sz="3600" b="1" i="1" kern="10" dirty="0" smtClean="0">
              <a:ln w="9525">
                <a:solidFill>
                  <a:srgbClr val="000000"/>
                </a:solidFill>
                <a:round/>
                <a:headEnd/>
                <a:tailEnd/>
              </a:ln>
              <a:solidFill>
                <a:srgbClr val="841E02"/>
              </a:solidFill>
              <a:latin typeface="Arial"/>
              <a:cs typeface="Arial"/>
            </a:endParaRPr>
          </a:p>
          <a:p>
            <a:pPr algn="ctr"/>
            <a:endParaRPr lang="ru-RU" sz="3600" b="1" kern="10" dirty="0" smtClean="0">
              <a:ln w="9525">
                <a:solidFill>
                  <a:srgbClr val="000000"/>
                </a:solidFill>
                <a:round/>
                <a:headEnd/>
                <a:tailEnd/>
              </a:ln>
              <a:solidFill>
                <a:srgbClr val="800000"/>
              </a:solidFill>
              <a:latin typeface="Arial"/>
              <a:cs typeface="Arial"/>
            </a:endParaRPr>
          </a:p>
          <a:p>
            <a:pPr algn="ctr"/>
            <a:endParaRPr lang="ru-RU" sz="3600" b="1" kern="10" dirty="0">
              <a:ln w="9525">
                <a:solidFill>
                  <a:srgbClr val="000000"/>
                </a:solidFill>
                <a:round/>
                <a:headEnd/>
                <a:tailEnd/>
              </a:ln>
              <a:solidFill>
                <a:srgbClr val="800000"/>
              </a:solidFill>
              <a:latin typeface="Arial"/>
              <a:cs typeface="Arial"/>
            </a:endParaRPr>
          </a:p>
        </p:txBody>
      </p:sp>
      <p:sp>
        <p:nvSpPr>
          <p:cNvPr id="4" name="Номер слайда 3"/>
          <p:cNvSpPr>
            <a:spLocks noGrp="1"/>
          </p:cNvSpPr>
          <p:nvPr>
            <p:ph type="sldNum" sz="quarter" idx="12"/>
          </p:nvPr>
        </p:nvSpPr>
        <p:spPr/>
        <p:txBody>
          <a:bodyPr/>
          <a:lstStyle/>
          <a:p>
            <a:pPr>
              <a:defRPr/>
            </a:pPr>
            <a:fld id="{A087BA6C-DE82-4922-A007-5CB817EE4E20}" type="slidenum">
              <a:rPr lang="ru-RU" smtClean="0"/>
              <a:pPr>
                <a:defRPr/>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632423"/>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1887</TotalTime>
  <Words>881</Words>
  <Application>Microsoft Office PowerPoint</Application>
  <PresentationFormat>Экран (4:3)</PresentationFormat>
  <Paragraphs>305</Paragraphs>
  <Slides>27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Слайд 1</vt:lpstr>
      <vt:lpstr>Слайд 2</vt:lpstr>
      <vt:lpstr>Слайд 3</vt:lpstr>
      <vt:lpstr>Органи громадського самоврядування у закладі освіти створюються за ініціативою учасників освітнього процесу ( учнів, вчителів, батьків).  Такими органами у сфері освіти є: - органи громадського самоврядування закладу освіти; - конференції (форуми, з’їзди) учасників освітнього процесу, закладів освіти, їх об’єднань, що скликаються на території відповідного населеного пункту,об’єднаної територіальної громади, району, області.  </vt:lpstr>
      <vt:lpstr>             Громадське самоврядування та          державно-громадське управління у           сфері освіти здійснюються на                         принципах:  - пріоритету прав і свобод людини і       громадянина; - верховенства права; - взаємної поваги та партнерства; - прозорості, відкритості та гласності; - обов’язковості дотримання досягнутих     домовленостей; - взаємної відповідальності сторін. </vt:lpstr>
      <vt:lpstr>Слайд 6</vt:lpstr>
      <vt:lpstr>« Нова  школа. Простір освітніх можливостей» </vt:lpstr>
      <vt:lpstr>8 елементів нової школи: </vt:lpstr>
      <vt:lpstr>Слайд 9</vt:lpstr>
      <vt:lpstr> 2. Створення умов для рівного доступу всіх учнів до якісної освіти. </vt:lpstr>
      <vt:lpstr>3. Організація  освітнього процесу  завжди була, є і буде в постійному полі зору Ради  школи, як основа діяльності навчального закладу.  </vt:lpstr>
      <vt:lpstr>За  звітний  період </vt:lpstr>
      <vt:lpstr>Слайд 13</vt:lpstr>
      <vt:lpstr>    Контингент опорного закладу:  29 класів,  541 учень,  з них 18 учнів з особливими потребами, які навчаються  за індивідуальною програмою   Біловодська ЗОШ І-ІІІ ступенів 22 класи, 485 учнів, з яких 16 учнів навчаються  за індивідуальною програмою  Новоспасівська філія І-ІІ ступенів  5 класів,40 учня 1 учень навчається  за індивідуальною програмою   Парневська  філія   2 класи 16учнів 1 учень навчається  за індивідуальною програмою  </vt:lpstr>
      <vt:lpstr>Слайд 15</vt:lpstr>
      <vt:lpstr>Слайд 16</vt:lpstr>
      <vt:lpstr>Слайд 17</vt:lpstr>
      <vt:lpstr>Слайд 18</vt:lpstr>
      <vt:lpstr>Конкурс “ КЕНГУРУ 2016- 2017” Учасників – 90 учня </vt:lpstr>
      <vt:lpstr>Конкурс “ГЕЛІАНТУС – 2017”  Учасників – 27 учня </vt:lpstr>
      <vt:lpstr> ПРОФЕСІЙНЕ   ЗРОСТАННЯ  НАШИХ   ПЕДАГОГІЧНИХ  ПРАЦІВНИКІВ   ЗАБЕЗПЕЧУЄТЬСЯ УЧАСТЮ У  КУРСАХ ПРИ ЛОІППО,  СЕМІНАРАХ, ВЕБІНАРАХ, ОНЛАЙН-КУРСАХ, КОНФЕРЕНЦІЯХ.  ( Барабаш Н.І., Дехтярьова Н.В., Буренок О.І., Кіреєва Н.М., Хаблак Н.М., Хаблак О.Г, Максакова А.Ф., Бондаренко О.І., Дяченко Л.П., Шевченко І.Г., Хаблак М.Г., Якименко І.О., Безкровний С.С., Милокост О.Г., Донцова О.В.,Фурс О.А.)   </vt:lpstr>
      <vt:lpstr>Від вересня 2018 року всі першокласники країни навчатимуться за новим Державним стандартом початкової загальної освіти </vt:lpstr>
      <vt:lpstr> Наші вчителі початкових класів  Клевець Інна Олексіївна та Хаблак Наталія Миколаївна, які набиратимуть  учнів до  1 класу  в 2018-2019 н.р., проходять дистанційне навчання з метою оволодіння методикою сучасної педагогіки та  впровадження провідних інноваційних практик  у    Нову  Українську Школу. </vt:lpstr>
      <vt:lpstr>ЗВІТ ПРО  ДОХОДНУ  ТА ВИТРАТНУ ЧАСТИНИ  КОШТІВ СПЕЦРАХУНКУ  ШКОЛИ ТА  ПО БЛАГОДІЙНИМ  ВНЕСКАМ ЗА ПЕРІОД З 01.01.2017 ПО 01.10.2017 н. р. </vt:lpstr>
      <vt:lpstr>Слайд 25</vt:lpstr>
      <vt:lpstr>Слайд 26</vt:lpstr>
      <vt:lpstr> ДЯКУЮ    ЗА  УВАГУ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admin</cp:lastModifiedBy>
  <cp:revision>137</cp:revision>
  <dcterms:created xsi:type="dcterms:W3CDTF">2014-06-24T15:51:35Z</dcterms:created>
  <dcterms:modified xsi:type="dcterms:W3CDTF">2017-12-07T13:05:12Z</dcterms:modified>
</cp:coreProperties>
</file>