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3" r:id="rId5"/>
    <p:sldId id="294" r:id="rId6"/>
    <p:sldId id="281" r:id="rId7"/>
    <p:sldId id="29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8B21"/>
    <a:srgbClr val="009900"/>
    <a:srgbClr val="008000"/>
    <a:srgbClr val="339933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A73CD8-2FB9-464A-B568-4ED1F5A02BB7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6FE5F4F-2D87-498B-9FF1-768A779FB990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b="1" dirty="0" smtClean="0">
              <a:solidFill>
                <a:srgbClr val="006600"/>
              </a:solidFill>
              <a:effectLst/>
              <a:latin typeface="Times New Roman"/>
              <a:ea typeface="Calibri"/>
            </a:rPr>
            <a:t>S</a:t>
          </a:r>
          <a:r>
            <a:rPr lang="ru-RU" sz="2400" dirty="0" smtClean="0">
              <a:effectLst/>
              <a:latin typeface="Times New Roman"/>
              <a:ea typeface="Calibri"/>
            </a:rPr>
            <a:t>cience</a:t>
          </a:r>
          <a:endParaRPr lang="uk-UA" sz="2400" dirty="0"/>
        </a:p>
      </dgm:t>
    </dgm:pt>
    <dgm:pt modelId="{1BE03BDC-E1CF-4C28-B13B-E6D9C90D4D89}" type="parTrans" cxnId="{AEA62228-8BD8-45BA-8B40-770C7D69EE5D}">
      <dgm:prSet/>
      <dgm:spPr/>
      <dgm:t>
        <a:bodyPr/>
        <a:lstStyle/>
        <a:p>
          <a:endParaRPr lang="uk-UA"/>
        </a:p>
      </dgm:t>
    </dgm:pt>
    <dgm:pt modelId="{1643F2D5-7162-49BF-8F0C-B8AF516BE14C}" type="sibTrans" cxnId="{AEA62228-8BD8-45BA-8B40-770C7D69EE5D}">
      <dgm:prSet/>
      <dgm:spPr/>
      <dgm:t>
        <a:bodyPr/>
        <a:lstStyle/>
        <a:p>
          <a:endParaRPr lang="uk-UA"/>
        </a:p>
      </dgm:t>
    </dgm:pt>
    <dgm:pt modelId="{EA5C390B-5131-4D86-B005-194AA1A44272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800" dirty="0" smtClean="0">
              <a:effectLst/>
              <a:latin typeface="Times New Roman"/>
              <a:ea typeface="Calibri"/>
            </a:rPr>
            <a:t>природничі науки</a:t>
          </a:r>
          <a:endParaRPr lang="uk-UA" sz="2800" dirty="0"/>
        </a:p>
      </dgm:t>
    </dgm:pt>
    <dgm:pt modelId="{793FD716-2E21-4069-AF35-83AA8667D690}" type="parTrans" cxnId="{6778E7BB-2142-4524-B08C-4FF71025B494}">
      <dgm:prSet/>
      <dgm:spPr/>
      <dgm:t>
        <a:bodyPr/>
        <a:lstStyle/>
        <a:p>
          <a:endParaRPr lang="uk-UA"/>
        </a:p>
      </dgm:t>
    </dgm:pt>
    <dgm:pt modelId="{98BE2243-3C80-42D3-8777-9699179B974B}" type="sibTrans" cxnId="{6778E7BB-2142-4524-B08C-4FF71025B494}">
      <dgm:prSet/>
      <dgm:spPr/>
      <dgm:t>
        <a:bodyPr/>
        <a:lstStyle/>
        <a:p>
          <a:endParaRPr lang="uk-UA"/>
        </a:p>
      </dgm:t>
    </dgm:pt>
    <dgm:pt modelId="{D3BE36CA-D0DC-4A8D-A750-50E4D0C0BF8C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600" b="1" dirty="0" smtClean="0">
              <a:solidFill>
                <a:srgbClr val="006600"/>
              </a:solidFill>
              <a:effectLst/>
              <a:latin typeface="Times New Roman"/>
              <a:ea typeface="Calibri"/>
            </a:rPr>
            <a:t>T</a:t>
          </a:r>
          <a:r>
            <a:rPr lang="ru-RU" sz="2200" dirty="0" smtClean="0">
              <a:effectLst/>
              <a:latin typeface="Times New Roman"/>
              <a:ea typeface="Calibri"/>
            </a:rPr>
            <a:t>echnology</a:t>
          </a:r>
          <a:endParaRPr lang="uk-UA" sz="2200" dirty="0"/>
        </a:p>
      </dgm:t>
    </dgm:pt>
    <dgm:pt modelId="{1E5DA302-C232-4FA5-BDD5-7FA2FCF49360}" type="parTrans" cxnId="{95A8D166-4543-4F5F-9616-399952949802}">
      <dgm:prSet/>
      <dgm:spPr/>
      <dgm:t>
        <a:bodyPr/>
        <a:lstStyle/>
        <a:p>
          <a:endParaRPr lang="uk-UA"/>
        </a:p>
      </dgm:t>
    </dgm:pt>
    <dgm:pt modelId="{AF2A5730-A63A-46D5-A757-A69C70B3E4D7}" type="sibTrans" cxnId="{95A8D166-4543-4F5F-9616-399952949802}">
      <dgm:prSet/>
      <dgm:spPr/>
      <dgm:t>
        <a:bodyPr/>
        <a:lstStyle/>
        <a:p>
          <a:endParaRPr lang="uk-UA"/>
        </a:p>
      </dgm:t>
    </dgm:pt>
    <dgm:pt modelId="{94E02AC5-F4DD-44F4-A5CC-0EEEDE1C3881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технології</a:t>
          </a:r>
          <a:endParaRPr lang="uk-UA" sz="2800" dirty="0">
            <a:latin typeface="Times New Roman" pitchFamily="18" charset="0"/>
            <a:cs typeface="Times New Roman" pitchFamily="18" charset="0"/>
          </a:endParaRPr>
        </a:p>
      </dgm:t>
    </dgm:pt>
    <dgm:pt modelId="{B26E0BD8-7F83-4BE4-AEF2-DB60BC470D6B}" type="parTrans" cxnId="{85EFCB78-BD1E-4F60-B022-504C8AE2D821}">
      <dgm:prSet/>
      <dgm:spPr/>
      <dgm:t>
        <a:bodyPr/>
        <a:lstStyle/>
        <a:p>
          <a:endParaRPr lang="uk-UA"/>
        </a:p>
      </dgm:t>
    </dgm:pt>
    <dgm:pt modelId="{7CBAD5F5-6B3B-41B5-95AC-F1AFD74F1F43}" type="sibTrans" cxnId="{85EFCB78-BD1E-4F60-B022-504C8AE2D821}">
      <dgm:prSet/>
      <dgm:spPr/>
      <dgm:t>
        <a:bodyPr/>
        <a:lstStyle/>
        <a:p>
          <a:endParaRPr lang="uk-UA"/>
        </a:p>
      </dgm:t>
    </dgm:pt>
    <dgm:pt modelId="{193615F0-BCA2-487E-8234-58958085DF6F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600" b="1" dirty="0" smtClean="0">
              <a:solidFill>
                <a:srgbClr val="006600"/>
              </a:solidFill>
              <a:effectLst/>
              <a:latin typeface="Times New Roman"/>
              <a:ea typeface="Calibri"/>
            </a:rPr>
            <a:t>E</a:t>
          </a:r>
          <a:r>
            <a:rPr lang="ru-RU" sz="2200" dirty="0" smtClean="0">
              <a:effectLst/>
              <a:latin typeface="Times New Roman"/>
              <a:ea typeface="Calibri"/>
            </a:rPr>
            <a:t>ngineering</a:t>
          </a:r>
          <a:endParaRPr lang="uk-UA" sz="2200" dirty="0"/>
        </a:p>
      </dgm:t>
    </dgm:pt>
    <dgm:pt modelId="{2916BF19-F284-4E48-B1E6-443035C1DBC1}" type="parTrans" cxnId="{01313904-2524-407C-9B31-BAC421185E83}">
      <dgm:prSet/>
      <dgm:spPr/>
      <dgm:t>
        <a:bodyPr/>
        <a:lstStyle/>
        <a:p>
          <a:endParaRPr lang="uk-UA"/>
        </a:p>
      </dgm:t>
    </dgm:pt>
    <dgm:pt modelId="{1B526A6B-4F9F-4A09-8AB5-81F00B75F20C}" type="sibTrans" cxnId="{01313904-2524-407C-9B31-BAC421185E83}">
      <dgm:prSet/>
      <dgm:spPr/>
      <dgm:t>
        <a:bodyPr/>
        <a:lstStyle/>
        <a:p>
          <a:endParaRPr lang="uk-UA"/>
        </a:p>
      </dgm:t>
    </dgm:pt>
    <dgm:pt modelId="{8292ED16-EF53-408A-ABDE-F19C8A4C11CE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800" dirty="0" smtClean="0">
              <a:effectLst/>
              <a:latin typeface="Times New Roman"/>
              <a:ea typeface="Calibri"/>
            </a:rPr>
            <a:t>технічна творчість </a:t>
          </a:r>
          <a:endParaRPr lang="uk-UA" sz="2800" dirty="0"/>
        </a:p>
      </dgm:t>
    </dgm:pt>
    <dgm:pt modelId="{58C97B08-0CEA-4BEF-B6F6-7E077AE505BB}" type="parTrans" cxnId="{03D6778C-443A-44AB-84A7-E5CEA03BBD59}">
      <dgm:prSet/>
      <dgm:spPr/>
      <dgm:t>
        <a:bodyPr/>
        <a:lstStyle/>
        <a:p>
          <a:endParaRPr lang="uk-UA"/>
        </a:p>
      </dgm:t>
    </dgm:pt>
    <dgm:pt modelId="{2D425C22-2745-4A6E-8CA0-751AB9D404B9}" type="sibTrans" cxnId="{03D6778C-443A-44AB-84A7-E5CEA03BBD59}">
      <dgm:prSet/>
      <dgm:spPr/>
      <dgm:t>
        <a:bodyPr/>
        <a:lstStyle/>
        <a:p>
          <a:endParaRPr lang="uk-UA"/>
        </a:p>
      </dgm:t>
    </dgm:pt>
    <dgm:pt modelId="{B22F5EC7-18E2-456A-8D58-E5B957E58108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ru-RU" sz="3600" b="1" dirty="0" smtClean="0">
              <a:solidFill>
                <a:srgbClr val="006600"/>
              </a:solidFill>
              <a:effectLst/>
              <a:latin typeface="Times New Roman"/>
              <a:ea typeface="Calibri"/>
            </a:rPr>
            <a:t>M</a:t>
          </a:r>
          <a:r>
            <a:rPr lang="ru-RU" sz="2000" dirty="0" smtClean="0">
              <a:effectLst/>
              <a:latin typeface="Times New Roman"/>
              <a:ea typeface="Calibri"/>
            </a:rPr>
            <a:t>athematics</a:t>
          </a:r>
          <a:endParaRPr lang="uk-UA" sz="2000" dirty="0"/>
        </a:p>
      </dgm:t>
    </dgm:pt>
    <dgm:pt modelId="{76508982-742C-48DD-9774-56AB914E89F1}" type="parTrans" cxnId="{5D5846F3-F51E-442C-9893-13381F6CDFE0}">
      <dgm:prSet/>
      <dgm:spPr/>
      <dgm:t>
        <a:bodyPr/>
        <a:lstStyle/>
        <a:p>
          <a:endParaRPr lang="uk-UA"/>
        </a:p>
      </dgm:t>
    </dgm:pt>
    <dgm:pt modelId="{65315824-D68D-4C87-A750-36E2C9F95DA2}" type="sibTrans" cxnId="{5D5846F3-F51E-442C-9893-13381F6CDFE0}">
      <dgm:prSet/>
      <dgm:spPr/>
      <dgm:t>
        <a:bodyPr/>
        <a:lstStyle/>
        <a:p>
          <a:endParaRPr lang="uk-UA"/>
        </a:p>
      </dgm:t>
    </dgm:pt>
    <dgm:pt modelId="{C4D9AD49-E383-41F8-9281-CB52BD4959D9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800" dirty="0" smtClean="0">
              <a:effectLst/>
              <a:latin typeface="Times New Roman"/>
              <a:ea typeface="Calibri"/>
            </a:rPr>
            <a:t>математика</a:t>
          </a:r>
          <a:r>
            <a:rPr lang="uk-UA" sz="2100" dirty="0" smtClean="0">
              <a:effectLst/>
              <a:latin typeface="Times New Roman"/>
              <a:ea typeface="Calibri"/>
            </a:rPr>
            <a:t> </a:t>
          </a:r>
          <a:endParaRPr lang="uk-UA" sz="2100" dirty="0"/>
        </a:p>
      </dgm:t>
    </dgm:pt>
    <dgm:pt modelId="{E80E6933-5E1A-4B18-AF31-B3F66D9F489B}" type="parTrans" cxnId="{03EE8C3A-AD57-4D9E-952F-8996F4CA51B9}">
      <dgm:prSet/>
      <dgm:spPr/>
      <dgm:t>
        <a:bodyPr/>
        <a:lstStyle/>
        <a:p>
          <a:endParaRPr lang="uk-UA"/>
        </a:p>
      </dgm:t>
    </dgm:pt>
    <dgm:pt modelId="{BBED4B41-8F76-4893-8DD8-36BE4029E723}" type="sibTrans" cxnId="{03EE8C3A-AD57-4D9E-952F-8996F4CA51B9}">
      <dgm:prSet/>
      <dgm:spPr/>
      <dgm:t>
        <a:bodyPr/>
        <a:lstStyle/>
        <a:p>
          <a:endParaRPr lang="uk-UA"/>
        </a:p>
      </dgm:t>
    </dgm:pt>
    <dgm:pt modelId="{4CA0751E-2FE1-4A05-9C40-4C9985F8E634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uk-UA" sz="2100" dirty="0"/>
        </a:p>
      </dgm:t>
    </dgm:pt>
    <dgm:pt modelId="{87BC9CB7-DE18-486C-9F84-65920583CD1D}" type="parTrans" cxnId="{C5FF9A01-4403-42BF-ADB3-EB689830F8EB}">
      <dgm:prSet/>
      <dgm:spPr/>
      <dgm:t>
        <a:bodyPr/>
        <a:lstStyle/>
        <a:p>
          <a:endParaRPr lang="uk-UA"/>
        </a:p>
      </dgm:t>
    </dgm:pt>
    <dgm:pt modelId="{A5DB5994-367C-48BE-90DC-772D28DC189B}" type="sibTrans" cxnId="{C5FF9A01-4403-42BF-ADB3-EB689830F8EB}">
      <dgm:prSet/>
      <dgm:spPr/>
      <dgm:t>
        <a:bodyPr/>
        <a:lstStyle/>
        <a:p>
          <a:endParaRPr lang="uk-UA"/>
        </a:p>
      </dgm:t>
    </dgm:pt>
    <dgm:pt modelId="{162326B7-8052-4D6B-817D-300E7D16152C}" type="pres">
      <dgm:prSet presAssocID="{7EA73CD8-2FB9-464A-B568-4ED1F5A02BB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945E861-5A65-448A-9587-4A8471122888}" type="pres">
      <dgm:prSet presAssocID="{7EA73CD8-2FB9-464A-B568-4ED1F5A02BB7}" presName="children" presStyleCnt="0"/>
      <dgm:spPr/>
    </dgm:pt>
    <dgm:pt modelId="{EBA3F290-06A3-41F9-9D7C-94EB44228BCC}" type="pres">
      <dgm:prSet presAssocID="{7EA73CD8-2FB9-464A-B568-4ED1F5A02BB7}" presName="child1group" presStyleCnt="0"/>
      <dgm:spPr/>
    </dgm:pt>
    <dgm:pt modelId="{E89EE51E-60E1-49AA-8746-F8B6AE4A8DD5}" type="pres">
      <dgm:prSet presAssocID="{7EA73CD8-2FB9-464A-B568-4ED1F5A02BB7}" presName="child1" presStyleLbl="bgAcc1" presStyleIdx="0" presStyleCnt="4" custScaleX="132695" custLinFactNeighborX="-15084"/>
      <dgm:spPr/>
      <dgm:t>
        <a:bodyPr/>
        <a:lstStyle/>
        <a:p>
          <a:endParaRPr lang="uk-UA"/>
        </a:p>
      </dgm:t>
    </dgm:pt>
    <dgm:pt modelId="{D8AF056E-61C6-43F1-9662-FD9F8E7FF60B}" type="pres">
      <dgm:prSet presAssocID="{7EA73CD8-2FB9-464A-B568-4ED1F5A02BB7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A9A7169-7070-4D91-A60B-C8EAC81D6260}" type="pres">
      <dgm:prSet presAssocID="{7EA73CD8-2FB9-464A-B568-4ED1F5A02BB7}" presName="child2group" presStyleCnt="0"/>
      <dgm:spPr/>
    </dgm:pt>
    <dgm:pt modelId="{3A6FDCDF-61DE-4315-AF6B-6F0C3FF04F39}" type="pres">
      <dgm:prSet presAssocID="{7EA73CD8-2FB9-464A-B568-4ED1F5A02BB7}" presName="child2" presStyleLbl="bgAcc1" presStyleIdx="1" presStyleCnt="4" custScaleX="122159"/>
      <dgm:spPr/>
      <dgm:t>
        <a:bodyPr/>
        <a:lstStyle/>
        <a:p>
          <a:endParaRPr lang="uk-UA"/>
        </a:p>
      </dgm:t>
    </dgm:pt>
    <dgm:pt modelId="{304CAC02-0884-45B7-A7A1-3A2914E7775B}" type="pres">
      <dgm:prSet presAssocID="{7EA73CD8-2FB9-464A-B568-4ED1F5A02BB7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CB0826-F93B-44AE-B7FD-02C6D375A2C2}" type="pres">
      <dgm:prSet presAssocID="{7EA73CD8-2FB9-464A-B568-4ED1F5A02BB7}" presName="child3group" presStyleCnt="0"/>
      <dgm:spPr/>
    </dgm:pt>
    <dgm:pt modelId="{07F46F9E-DF42-4A57-BF38-A696D1348734}" type="pres">
      <dgm:prSet presAssocID="{7EA73CD8-2FB9-464A-B568-4ED1F5A02BB7}" presName="child3" presStyleLbl="bgAcc1" presStyleIdx="2" presStyleCnt="4" custScaleX="112399"/>
      <dgm:spPr/>
      <dgm:t>
        <a:bodyPr/>
        <a:lstStyle/>
        <a:p>
          <a:endParaRPr lang="uk-UA"/>
        </a:p>
      </dgm:t>
    </dgm:pt>
    <dgm:pt modelId="{E87C6DAE-E6CA-4812-B965-0202A76BFE5E}" type="pres">
      <dgm:prSet presAssocID="{7EA73CD8-2FB9-464A-B568-4ED1F5A02BB7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10D975-17BA-4361-839A-37EB8CB95ACB}" type="pres">
      <dgm:prSet presAssocID="{7EA73CD8-2FB9-464A-B568-4ED1F5A02BB7}" presName="child4group" presStyleCnt="0"/>
      <dgm:spPr/>
    </dgm:pt>
    <dgm:pt modelId="{FF9DE450-1872-4417-B3D3-FC55E68B353F}" type="pres">
      <dgm:prSet presAssocID="{7EA73CD8-2FB9-464A-B568-4ED1F5A02BB7}" presName="child4" presStyleLbl="bgAcc1" presStyleIdx="3" presStyleCnt="4" custScaleX="126332" custLinFactNeighborX="-17302" custLinFactNeighborY="13697"/>
      <dgm:spPr/>
      <dgm:t>
        <a:bodyPr/>
        <a:lstStyle/>
        <a:p>
          <a:endParaRPr lang="uk-UA"/>
        </a:p>
      </dgm:t>
    </dgm:pt>
    <dgm:pt modelId="{E6B8AF8C-3D75-4FEE-A840-4FF4E19F4841}" type="pres">
      <dgm:prSet presAssocID="{7EA73CD8-2FB9-464A-B568-4ED1F5A02BB7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E338E2-9882-4B42-9DB9-72C33585EA14}" type="pres">
      <dgm:prSet presAssocID="{7EA73CD8-2FB9-464A-B568-4ED1F5A02BB7}" presName="childPlaceholder" presStyleCnt="0"/>
      <dgm:spPr/>
    </dgm:pt>
    <dgm:pt modelId="{F5D66248-1AD2-4FC3-A48C-85FDF04FE810}" type="pres">
      <dgm:prSet presAssocID="{7EA73CD8-2FB9-464A-B568-4ED1F5A02BB7}" presName="circle" presStyleCnt="0"/>
      <dgm:spPr/>
    </dgm:pt>
    <dgm:pt modelId="{C5E1D1D9-85BE-4F37-9A62-BB2E8DAFAEF9}" type="pres">
      <dgm:prSet presAssocID="{7EA73CD8-2FB9-464A-B568-4ED1F5A02BB7}" presName="quadrant1" presStyleLbl="node1" presStyleIdx="0" presStyleCnt="4" custScaleX="126781" custLinFactNeighborX="-10121" custLinFactNeighborY="202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E74C9A-9C5C-4FA7-88BE-9C095AB9A918}" type="pres">
      <dgm:prSet presAssocID="{7EA73CD8-2FB9-464A-B568-4ED1F5A02BB7}" presName="quadrant2" presStyleLbl="node1" presStyleIdx="1" presStyleCnt="4" custScaleX="119503" custScaleY="102642" custLinFactNeighborX="9618" custLinFactNeighborY="151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1B5BEF2-CD73-4BB4-8961-7118822874E0}" type="pres">
      <dgm:prSet presAssocID="{7EA73CD8-2FB9-464A-B568-4ED1F5A02BB7}" presName="quadrant3" presStyleLbl="node1" presStyleIdx="2" presStyleCnt="4" custScaleX="123843" custLinFactNeighborX="7592" custLinFactNeighborY="-50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9CB606E-CA0A-47EB-ABB0-518FD4264711}" type="pres">
      <dgm:prSet presAssocID="{7EA73CD8-2FB9-464A-B568-4ED1F5A02BB7}" presName="quadrant4" presStyleLbl="node1" presStyleIdx="3" presStyleCnt="4" custScaleX="130002" custLinFactNeighborX="-10629" custLinFactNeighborY="-151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ECA84F-3B33-4B03-BB94-B6A988A9EF1A}" type="pres">
      <dgm:prSet presAssocID="{7EA73CD8-2FB9-464A-B568-4ED1F5A02BB7}" presName="quadrantPlaceholder" presStyleCnt="0"/>
      <dgm:spPr/>
    </dgm:pt>
    <dgm:pt modelId="{B638B5BD-33B3-4B37-B256-3966C4908EA9}" type="pres">
      <dgm:prSet presAssocID="{7EA73CD8-2FB9-464A-B568-4ED1F5A02BB7}" presName="center1" presStyleLbl="fgShp" presStyleIdx="0" presStyleCnt="2"/>
      <dgm:spPr/>
    </dgm:pt>
    <dgm:pt modelId="{432DD808-D908-40FC-977B-D09621B0E589}" type="pres">
      <dgm:prSet presAssocID="{7EA73CD8-2FB9-464A-B568-4ED1F5A02BB7}" presName="center2" presStyleLbl="fgShp" presStyleIdx="1" presStyleCnt="2" custScaleX="104895"/>
      <dgm:spPr/>
    </dgm:pt>
  </dgm:ptLst>
  <dgm:cxnLst>
    <dgm:cxn modelId="{3AB4A433-1CB6-4DB2-9AC1-68146C73E326}" type="presOf" srcId="{4CA0751E-2FE1-4A05-9C40-4C9985F8E634}" destId="{FF9DE450-1872-4417-B3D3-FC55E68B353F}" srcOrd="0" destOrd="0" presId="urn:microsoft.com/office/officeart/2005/8/layout/cycle4"/>
    <dgm:cxn modelId="{19444897-BBDE-4A6E-A293-FC1C00ACD9A0}" type="presOf" srcId="{4CA0751E-2FE1-4A05-9C40-4C9985F8E634}" destId="{E6B8AF8C-3D75-4FEE-A840-4FF4E19F4841}" srcOrd="1" destOrd="0" presId="urn:microsoft.com/office/officeart/2005/8/layout/cycle4"/>
    <dgm:cxn modelId="{03EE8C3A-AD57-4D9E-952F-8996F4CA51B9}" srcId="{B22F5EC7-18E2-456A-8D58-E5B957E58108}" destId="{C4D9AD49-E383-41F8-9281-CB52BD4959D9}" srcOrd="1" destOrd="0" parTransId="{E80E6933-5E1A-4B18-AF31-B3F66D9F489B}" sibTransId="{BBED4B41-8F76-4893-8DD8-36BE4029E723}"/>
    <dgm:cxn modelId="{72D1CC2F-4DE6-43A8-832F-1350A51BC0BA}" type="presOf" srcId="{94E02AC5-F4DD-44F4-A5CC-0EEEDE1C3881}" destId="{304CAC02-0884-45B7-A7A1-3A2914E7775B}" srcOrd="1" destOrd="0" presId="urn:microsoft.com/office/officeart/2005/8/layout/cycle4"/>
    <dgm:cxn modelId="{09EDD6E5-FF07-41FD-971A-9B908AC2939B}" type="presOf" srcId="{C4D9AD49-E383-41F8-9281-CB52BD4959D9}" destId="{FF9DE450-1872-4417-B3D3-FC55E68B353F}" srcOrd="0" destOrd="1" presId="urn:microsoft.com/office/officeart/2005/8/layout/cycle4"/>
    <dgm:cxn modelId="{59707237-CE89-456D-A465-309014F894DD}" type="presOf" srcId="{EA5C390B-5131-4D86-B005-194AA1A44272}" destId="{D8AF056E-61C6-43F1-9662-FD9F8E7FF60B}" srcOrd="1" destOrd="0" presId="urn:microsoft.com/office/officeart/2005/8/layout/cycle4"/>
    <dgm:cxn modelId="{C743181A-54BC-4AC1-B16A-D3B3F9E54F15}" type="presOf" srcId="{EA5C390B-5131-4D86-B005-194AA1A44272}" destId="{E89EE51E-60E1-49AA-8746-F8B6AE4A8DD5}" srcOrd="0" destOrd="0" presId="urn:microsoft.com/office/officeart/2005/8/layout/cycle4"/>
    <dgm:cxn modelId="{AEA62228-8BD8-45BA-8B40-770C7D69EE5D}" srcId="{7EA73CD8-2FB9-464A-B568-4ED1F5A02BB7}" destId="{56FE5F4F-2D87-498B-9FF1-768A779FB990}" srcOrd="0" destOrd="0" parTransId="{1BE03BDC-E1CF-4C28-B13B-E6D9C90D4D89}" sibTransId="{1643F2D5-7162-49BF-8F0C-B8AF516BE14C}"/>
    <dgm:cxn modelId="{85EFCB78-BD1E-4F60-B022-504C8AE2D821}" srcId="{D3BE36CA-D0DC-4A8D-A750-50E4D0C0BF8C}" destId="{94E02AC5-F4DD-44F4-A5CC-0EEEDE1C3881}" srcOrd="0" destOrd="0" parTransId="{B26E0BD8-7F83-4BE4-AEF2-DB60BC470D6B}" sibTransId="{7CBAD5F5-6B3B-41B5-95AC-F1AFD74F1F43}"/>
    <dgm:cxn modelId="{9E8709E0-2510-40ED-BA75-97DB44D2A50C}" type="presOf" srcId="{8292ED16-EF53-408A-ABDE-F19C8A4C11CE}" destId="{E87C6DAE-E6CA-4812-B965-0202A76BFE5E}" srcOrd="1" destOrd="0" presId="urn:microsoft.com/office/officeart/2005/8/layout/cycle4"/>
    <dgm:cxn modelId="{F6CAF645-DF5B-4D9F-9AC9-8B8567C0AE6D}" type="presOf" srcId="{8292ED16-EF53-408A-ABDE-F19C8A4C11CE}" destId="{07F46F9E-DF42-4A57-BF38-A696D1348734}" srcOrd="0" destOrd="0" presId="urn:microsoft.com/office/officeart/2005/8/layout/cycle4"/>
    <dgm:cxn modelId="{01313904-2524-407C-9B31-BAC421185E83}" srcId="{7EA73CD8-2FB9-464A-B568-4ED1F5A02BB7}" destId="{193615F0-BCA2-487E-8234-58958085DF6F}" srcOrd="2" destOrd="0" parTransId="{2916BF19-F284-4E48-B1E6-443035C1DBC1}" sibTransId="{1B526A6B-4F9F-4A09-8AB5-81F00B75F20C}"/>
    <dgm:cxn modelId="{5D5846F3-F51E-442C-9893-13381F6CDFE0}" srcId="{7EA73CD8-2FB9-464A-B568-4ED1F5A02BB7}" destId="{B22F5EC7-18E2-456A-8D58-E5B957E58108}" srcOrd="3" destOrd="0" parTransId="{76508982-742C-48DD-9774-56AB914E89F1}" sibTransId="{65315824-D68D-4C87-A750-36E2C9F95DA2}"/>
    <dgm:cxn modelId="{03D6778C-443A-44AB-84A7-E5CEA03BBD59}" srcId="{193615F0-BCA2-487E-8234-58958085DF6F}" destId="{8292ED16-EF53-408A-ABDE-F19C8A4C11CE}" srcOrd="0" destOrd="0" parTransId="{58C97B08-0CEA-4BEF-B6F6-7E077AE505BB}" sibTransId="{2D425C22-2745-4A6E-8CA0-751AB9D404B9}"/>
    <dgm:cxn modelId="{84F9085F-8CA6-4D1D-B412-FF6E0E47321D}" type="presOf" srcId="{94E02AC5-F4DD-44F4-A5CC-0EEEDE1C3881}" destId="{3A6FDCDF-61DE-4315-AF6B-6F0C3FF04F39}" srcOrd="0" destOrd="0" presId="urn:microsoft.com/office/officeart/2005/8/layout/cycle4"/>
    <dgm:cxn modelId="{B019D349-A8DD-425F-9CF9-05DDB830438C}" type="presOf" srcId="{B22F5EC7-18E2-456A-8D58-E5B957E58108}" destId="{09CB606E-CA0A-47EB-ABB0-518FD4264711}" srcOrd="0" destOrd="0" presId="urn:microsoft.com/office/officeart/2005/8/layout/cycle4"/>
    <dgm:cxn modelId="{A1621868-AF85-4893-A7B9-D1BC5B9913CA}" type="presOf" srcId="{56FE5F4F-2D87-498B-9FF1-768A779FB990}" destId="{C5E1D1D9-85BE-4F37-9A62-BB2E8DAFAEF9}" srcOrd="0" destOrd="0" presId="urn:microsoft.com/office/officeart/2005/8/layout/cycle4"/>
    <dgm:cxn modelId="{E56D76B8-9642-4A81-813B-BF3BD05E4FBF}" type="presOf" srcId="{7EA73CD8-2FB9-464A-B568-4ED1F5A02BB7}" destId="{162326B7-8052-4D6B-817D-300E7D16152C}" srcOrd="0" destOrd="0" presId="urn:microsoft.com/office/officeart/2005/8/layout/cycle4"/>
    <dgm:cxn modelId="{6778E7BB-2142-4524-B08C-4FF71025B494}" srcId="{56FE5F4F-2D87-498B-9FF1-768A779FB990}" destId="{EA5C390B-5131-4D86-B005-194AA1A44272}" srcOrd="0" destOrd="0" parTransId="{793FD716-2E21-4069-AF35-83AA8667D690}" sibTransId="{98BE2243-3C80-42D3-8777-9699179B974B}"/>
    <dgm:cxn modelId="{CC8E639C-77D5-42A0-A072-07E0D8A0B8C9}" type="presOf" srcId="{193615F0-BCA2-487E-8234-58958085DF6F}" destId="{31B5BEF2-CD73-4BB4-8961-7118822874E0}" srcOrd="0" destOrd="0" presId="urn:microsoft.com/office/officeart/2005/8/layout/cycle4"/>
    <dgm:cxn modelId="{95A8D166-4543-4F5F-9616-399952949802}" srcId="{7EA73CD8-2FB9-464A-B568-4ED1F5A02BB7}" destId="{D3BE36CA-D0DC-4A8D-A750-50E4D0C0BF8C}" srcOrd="1" destOrd="0" parTransId="{1E5DA302-C232-4FA5-BDD5-7FA2FCF49360}" sibTransId="{AF2A5730-A63A-46D5-A757-A69C70B3E4D7}"/>
    <dgm:cxn modelId="{A23DA42B-675F-4153-93DF-E66C0F0E787C}" type="presOf" srcId="{C4D9AD49-E383-41F8-9281-CB52BD4959D9}" destId="{E6B8AF8C-3D75-4FEE-A840-4FF4E19F4841}" srcOrd="1" destOrd="1" presId="urn:microsoft.com/office/officeart/2005/8/layout/cycle4"/>
    <dgm:cxn modelId="{5263D918-DDA4-4576-BA10-9BBCD8C53D08}" type="presOf" srcId="{D3BE36CA-D0DC-4A8D-A750-50E4D0C0BF8C}" destId="{01E74C9A-9C5C-4FA7-88BE-9C095AB9A918}" srcOrd="0" destOrd="0" presId="urn:microsoft.com/office/officeart/2005/8/layout/cycle4"/>
    <dgm:cxn modelId="{C5FF9A01-4403-42BF-ADB3-EB689830F8EB}" srcId="{B22F5EC7-18E2-456A-8D58-E5B957E58108}" destId="{4CA0751E-2FE1-4A05-9C40-4C9985F8E634}" srcOrd="0" destOrd="0" parTransId="{87BC9CB7-DE18-486C-9F84-65920583CD1D}" sibTransId="{A5DB5994-367C-48BE-90DC-772D28DC189B}"/>
    <dgm:cxn modelId="{72D70E09-58E1-46F0-8D2A-C3426C1A2132}" type="presParOf" srcId="{162326B7-8052-4D6B-817D-300E7D16152C}" destId="{6945E861-5A65-448A-9587-4A8471122888}" srcOrd="0" destOrd="0" presId="urn:microsoft.com/office/officeart/2005/8/layout/cycle4"/>
    <dgm:cxn modelId="{BDC82C4B-A5B8-494C-9EF1-BAF3974D8908}" type="presParOf" srcId="{6945E861-5A65-448A-9587-4A8471122888}" destId="{EBA3F290-06A3-41F9-9D7C-94EB44228BCC}" srcOrd="0" destOrd="0" presId="urn:microsoft.com/office/officeart/2005/8/layout/cycle4"/>
    <dgm:cxn modelId="{BAEE46A9-A0B4-42C5-B10B-8F1F1558BEC7}" type="presParOf" srcId="{EBA3F290-06A3-41F9-9D7C-94EB44228BCC}" destId="{E89EE51E-60E1-49AA-8746-F8B6AE4A8DD5}" srcOrd="0" destOrd="0" presId="urn:microsoft.com/office/officeart/2005/8/layout/cycle4"/>
    <dgm:cxn modelId="{07C356A0-B6C9-4274-BBD0-5008F90DC373}" type="presParOf" srcId="{EBA3F290-06A3-41F9-9D7C-94EB44228BCC}" destId="{D8AF056E-61C6-43F1-9662-FD9F8E7FF60B}" srcOrd="1" destOrd="0" presId="urn:microsoft.com/office/officeart/2005/8/layout/cycle4"/>
    <dgm:cxn modelId="{1D49F37A-E51E-410E-8977-B255AFE9651E}" type="presParOf" srcId="{6945E861-5A65-448A-9587-4A8471122888}" destId="{DA9A7169-7070-4D91-A60B-C8EAC81D6260}" srcOrd="1" destOrd="0" presId="urn:microsoft.com/office/officeart/2005/8/layout/cycle4"/>
    <dgm:cxn modelId="{60134D01-9361-43AB-B005-D4DA135DFD10}" type="presParOf" srcId="{DA9A7169-7070-4D91-A60B-C8EAC81D6260}" destId="{3A6FDCDF-61DE-4315-AF6B-6F0C3FF04F39}" srcOrd="0" destOrd="0" presId="urn:microsoft.com/office/officeart/2005/8/layout/cycle4"/>
    <dgm:cxn modelId="{2ECD5D02-554A-4000-9A59-36D8B963DF58}" type="presParOf" srcId="{DA9A7169-7070-4D91-A60B-C8EAC81D6260}" destId="{304CAC02-0884-45B7-A7A1-3A2914E7775B}" srcOrd="1" destOrd="0" presId="urn:microsoft.com/office/officeart/2005/8/layout/cycle4"/>
    <dgm:cxn modelId="{990E8E6B-59FE-431C-90FC-632721F2997E}" type="presParOf" srcId="{6945E861-5A65-448A-9587-4A8471122888}" destId="{DECB0826-F93B-44AE-B7FD-02C6D375A2C2}" srcOrd="2" destOrd="0" presId="urn:microsoft.com/office/officeart/2005/8/layout/cycle4"/>
    <dgm:cxn modelId="{A7BCCC1F-6E77-4D6B-9F19-7DF7B81B5B2B}" type="presParOf" srcId="{DECB0826-F93B-44AE-B7FD-02C6D375A2C2}" destId="{07F46F9E-DF42-4A57-BF38-A696D1348734}" srcOrd="0" destOrd="0" presId="urn:microsoft.com/office/officeart/2005/8/layout/cycle4"/>
    <dgm:cxn modelId="{192AAE99-282D-446E-A7CE-7561AA4405F0}" type="presParOf" srcId="{DECB0826-F93B-44AE-B7FD-02C6D375A2C2}" destId="{E87C6DAE-E6CA-4812-B965-0202A76BFE5E}" srcOrd="1" destOrd="0" presId="urn:microsoft.com/office/officeart/2005/8/layout/cycle4"/>
    <dgm:cxn modelId="{D29D2A1A-A0DF-46A0-BCBB-CA5A00B8176E}" type="presParOf" srcId="{6945E861-5A65-448A-9587-4A8471122888}" destId="{6810D975-17BA-4361-839A-37EB8CB95ACB}" srcOrd="3" destOrd="0" presId="urn:microsoft.com/office/officeart/2005/8/layout/cycle4"/>
    <dgm:cxn modelId="{D98D683F-A9AF-4534-843A-F0A7EDE5F946}" type="presParOf" srcId="{6810D975-17BA-4361-839A-37EB8CB95ACB}" destId="{FF9DE450-1872-4417-B3D3-FC55E68B353F}" srcOrd="0" destOrd="0" presId="urn:microsoft.com/office/officeart/2005/8/layout/cycle4"/>
    <dgm:cxn modelId="{A77F5057-7B3C-494B-A6AA-754EEBA49116}" type="presParOf" srcId="{6810D975-17BA-4361-839A-37EB8CB95ACB}" destId="{E6B8AF8C-3D75-4FEE-A840-4FF4E19F4841}" srcOrd="1" destOrd="0" presId="urn:microsoft.com/office/officeart/2005/8/layout/cycle4"/>
    <dgm:cxn modelId="{A85FE00F-D3D7-4303-8A1F-1C130D7D46A4}" type="presParOf" srcId="{6945E861-5A65-448A-9587-4A8471122888}" destId="{0EE338E2-9882-4B42-9DB9-72C33585EA14}" srcOrd="4" destOrd="0" presId="urn:microsoft.com/office/officeart/2005/8/layout/cycle4"/>
    <dgm:cxn modelId="{A304A0D9-A427-4C00-8960-6844C06C6977}" type="presParOf" srcId="{162326B7-8052-4D6B-817D-300E7D16152C}" destId="{F5D66248-1AD2-4FC3-A48C-85FDF04FE810}" srcOrd="1" destOrd="0" presId="urn:microsoft.com/office/officeart/2005/8/layout/cycle4"/>
    <dgm:cxn modelId="{ED49EE02-1B1F-4AC5-8E0E-7967873A3E4D}" type="presParOf" srcId="{F5D66248-1AD2-4FC3-A48C-85FDF04FE810}" destId="{C5E1D1D9-85BE-4F37-9A62-BB2E8DAFAEF9}" srcOrd="0" destOrd="0" presId="urn:microsoft.com/office/officeart/2005/8/layout/cycle4"/>
    <dgm:cxn modelId="{8A39D889-1AE1-41B2-A7FA-CD563EDB2EFD}" type="presParOf" srcId="{F5D66248-1AD2-4FC3-A48C-85FDF04FE810}" destId="{01E74C9A-9C5C-4FA7-88BE-9C095AB9A918}" srcOrd="1" destOrd="0" presId="urn:microsoft.com/office/officeart/2005/8/layout/cycle4"/>
    <dgm:cxn modelId="{FBB9623C-CB2F-4574-9C66-18F69AC1ED56}" type="presParOf" srcId="{F5D66248-1AD2-4FC3-A48C-85FDF04FE810}" destId="{31B5BEF2-CD73-4BB4-8961-7118822874E0}" srcOrd="2" destOrd="0" presId="urn:microsoft.com/office/officeart/2005/8/layout/cycle4"/>
    <dgm:cxn modelId="{8FC1B5D6-39CE-4A00-9544-C32205591CCB}" type="presParOf" srcId="{F5D66248-1AD2-4FC3-A48C-85FDF04FE810}" destId="{09CB606E-CA0A-47EB-ABB0-518FD4264711}" srcOrd="3" destOrd="0" presId="urn:microsoft.com/office/officeart/2005/8/layout/cycle4"/>
    <dgm:cxn modelId="{2AB1052A-EF23-4AEC-9112-05B429A629ED}" type="presParOf" srcId="{F5D66248-1AD2-4FC3-A48C-85FDF04FE810}" destId="{A8ECA84F-3B33-4B03-BB94-B6A988A9EF1A}" srcOrd="4" destOrd="0" presId="urn:microsoft.com/office/officeart/2005/8/layout/cycle4"/>
    <dgm:cxn modelId="{F541B960-FE46-4AAE-8B37-4E25479BADDA}" type="presParOf" srcId="{162326B7-8052-4D6B-817D-300E7D16152C}" destId="{B638B5BD-33B3-4B37-B256-3966C4908EA9}" srcOrd="2" destOrd="0" presId="urn:microsoft.com/office/officeart/2005/8/layout/cycle4"/>
    <dgm:cxn modelId="{440E7F9F-0748-44D5-B529-0A3D195A83B5}" type="presParOf" srcId="{162326B7-8052-4D6B-817D-300E7D16152C}" destId="{432DD808-D908-40FC-977B-D09621B0E58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46F9E-DF42-4A57-BF38-A696D1348734}">
      <dsp:nvSpPr>
        <dsp:cNvPr id="0" name=""/>
        <dsp:cNvSpPr/>
      </dsp:nvSpPr>
      <dsp:spPr>
        <a:xfrm>
          <a:off x="5105475" y="3684693"/>
          <a:ext cx="3008720" cy="1733973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rnd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effectLst/>
              <a:latin typeface="Times New Roman"/>
              <a:ea typeface="Calibri"/>
            </a:rPr>
            <a:t>технічна творчість </a:t>
          </a:r>
          <a:endParaRPr lang="uk-UA" sz="2800" kern="1200" dirty="0"/>
        </a:p>
      </dsp:txBody>
      <dsp:txXfrm>
        <a:off x="6046181" y="4156276"/>
        <a:ext cx="2029924" cy="1224300"/>
      </dsp:txXfrm>
    </dsp:sp>
    <dsp:sp modelId="{FF9DE450-1872-4417-B3D3-FC55E68B353F}">
      <dsp:nvSpPr>
        <dsp:cNvPr id="0" name=""/>
        <dsp:cNvSpPr/>
      </dsp:nvSpPr>
      <dsp:spPr>
        <a:xfrm>
          <a:off x="88405" y="3684693"/>
          <a:ext cx="3381682" cy="1733973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rnd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21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effectLst/>
              <a:latin typeface="Times New Roman"/>
              <a:ea typeface="Calibri"/>
            </a:rPr>
            <a:t>математика</a:t>
          </a:r>
          <a:r>
            <a:rPr lang="uk-UA" sz="2100" kern="1200" dirty="0" smtClean="0">
              <a:effectLst/>
              <a:latin typeface="Times New Roman"/>
              <a:ea typeface="Calibri"/>
            </a:rPr>
            <a:t> </a:t>
          </a:r>
          <a:endParaRPr lang="uk-UA" sz="2100" kern="1200" dirty="0"/>
        </a:p>
      </dsp:txBody>
      <dsp:txXfrm>
        <a:off x="126495" y="4156276"/>
        <a:ext cx="2290997" cy="1224300"/>
      </dsp:txXfrm>
    </dsp:sp>
    <dsp:sp modelId="{3A6FDCDF-61DE-4315-AF6B-6F0C3FF04F39}">
      <dsp:nvSpPr>
        <dsp:cNvPr id="0" name=""/>
        <dsp:cNvSpPr/>
      </dsp:nvSpPr>
      <dsp:spPr>
        <a:xfrm>
          <a:off x="4974846" y="0"/>
          <a:ext cx="3269978" cy="1733973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rnd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технології</a:t>
          </a:r>
          <a:endParaRPr lang="uk-UA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93930" y="38090"/>
        <a:ext cx="2212804" cy="1224300"/>
      </dsp:txXfrm>
    </dsp:sp>
    <dsp:sp modelId="{E89EE51E-60E1-49AA-8746-F8B6AE4A8DD5}">
      <dsp:nvSpPr>
        <dsp:cNvPr id="0" name=""/>
        <dsp:cNvSpPr/>
      </dsp:nvSpPr>
      <dsp:spPr>
        <a:xfrm>
          <a:off x="62614" y="0"/>
          <a:ext cx="3552008" cy="1733973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rnd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effectLst/>
              <a:latin typeface="Times New Roman"/>
              <a:ea typeface="Calibri"/>
            </a:rPr>
            <a:t>природничі науки</a:t>
          </a:r>
          <a:endParaRPr lang="uk-UA" sz="2800" kern="1200" dirty="0"/>
        </a:p>
      </dsp:txBody>
      <dsp:txXfrm>
        <a:off x="100704" y="38090"/>
        <a:ext cx="2410225" cy="1224300"/>
      </dsp:txXfrm>
    </dsp:sp>
    <dsp:sp modelId="{C5E1D1D9-85BE-4F37-9A62-BB2E8DAFAEF9}">
      <dsp:nvSpPr>
        <dsp:cNvPr id="0" name=""/>
        <dsp:cNvSpPr/>
      </dsp:nvSpPr>
      <dsp:spPr>
        <a:xfrm>
          <a:off x="1425040" y="356352"/>
          <a:ext cx="2974640" cy="2346282"/>
        </a:xfrm>
        <a:prstGeom prst="pieWedge">
          <a:avLst/>
        </a:prstGeom>
        <a:solidFill>
          <a:schemeClr val="accent4"/>
        </a:solidFill>
        <a:ln w="19050" cap="rnd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006600"/>
              </a:solidFill>
              <a:effectLst/>
              <a:latin typeface="Times New Roman"/>
              <a:ea typeface="Calibri"/>
            </a:rPr>
            <a:t>S</a:t>
          </a:r>
          <a:r>
            <a:rPr lang="ru-RU" sz="2400" kern="1200" dirty="0" smtClean="0">
              <a:effectLst/>
              <a:latin typeface="Times New Roman"/>
              <a:ea typeface="Calibri"/>
            </a:rPr>
            <a:t>cience</a:t>
          </a:r>
          <a:endParaRPr lang="uk-UA" sz="2400" kern="1200" dirty="0"/>
        </a:p>
      </dsp:txBody>
      <dsp:txXfrm>
        <a:off x="2296292" y="1043562"/>
        <a:ext cx="2103388" cy="1659072"/>
      </dsp:txXfrm>
    </dsp:sp>
    <dsp:sp modelId="{01E74C9A-9C5C-4FA7-88BE-9C095AB9A918}">
      <dsp:nvSpPr>
        <dsp:cNvPr id="0" name=""/>
        <dsp:cNvSpPr/>
      </dsp:nvSpPr>
      <dsp:spPr>
        <a:xfrm rot="5400000">
          <a:off x="4626014" y="115682"/>
          <a:ext cx="2408271" cy="2803878"/>
        </a:xfrm>
        <a:prstGeom prst="pieWedge">
          <a:avLst/>
        </a:prstGeom>
        <a:solidFill>
          <a:schemeClr val="accent4"/>
        </a:solidFill>
        <a:ln w="25400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6600"/>
              </a:solidFill>
              <a:effectLst/>
              <a:latin typeface="Times New Roman"/>
              <a:ea typeface="Calibri"/>
            </a:rPr>
            <a:t>T</a:t>
          </a:r>
          <a:r>
            <a:rPr lang="ru-RU" sz="2200" kern="1200" dirty="0" smtClean="0">
              <a:effectLst/>
              <a:latin typeface="Times New Roman"/>
              <a:ea typeface="Calibri"/>
            </a:rPr>
            <a:t>echnology</a:t>
          </a:r>
          <a:endParaRPr lang="uk-UA" sz="2200" kern="1200" dirty="0"/>
        </a:p>
      </dsp:txBody>
      <dsp:txXfrm rot="-5400000">
        <a:off x="4428211" y="1018852"/>
        <a:ext cx="1982641" cy="1702905"/>
      </dsp:txXfrm>
    </dsp:sp>
    <dsp:sp modelId="{31B5BEF2-CD73-4BB4-8961-7118822874E0}">
      <dsp:nvSpPr>
        <dsp:cNvPr id="0" name=""/>
        <dsp:cNvSpPr/>
      </dsp:nvSpPr>
      <dsp:spPr>
        <a:xfrm rot="10800000">
          <a:off x="4329760" y="2751647"/>
          <a:ext cx="2905707" cy="2346282"/>
        </a:xfrm>
        <a:prstGeom prst="pieWedge">
          <a:avLst/>
        </a:prstGeom>
        <a:solidFill>
          <a:schemeClr val="accent4"/>
        </a:solidFill>
        <a:ln w="25400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6600"/>
              </a:solidFill>
              <a:effectLst/>
              <a:latin typeface="Times New Roman"/>
              <a:ea typeface="Calibri"/>
            </a:rPr>
            <a:t>E</a:t>
          </a:r>
          <a:r>
            <a:rPr lang="ru-RU" sz="2200" kern="1200" dirty="0" smtClean="0">
              <a:effectLst/>
              <a:latin typeface="Times New Roman"/>
              <a:ea typeface="Calibri"/>
            </a:rPr>
            <a:t>ngineering</a:t>
          </a:r>
          <a:endParaRPr lang="uk-UA" sz="2200" kern="1200" dirty="0"/>
        </a:p>
      </dsp:txBody>
      <dsp:txXfrm rot="10800000">
        <a:off x="4329760" y="2751647"/>
        <a:ext cx="2054645" cy="1659072"/>
      </dsp:txXfrm>
    </dsp:sp>
    <dsp:sp modelId="{09CB606E-CA0A-47EB-ABB0-518FD4264711}">
      <dsp:nvSpPr>
        <dsp:cNvPr id="0" name=""/>
        <dsp:cNvSpPr/>
      </dsp:nvSpPr>
      <dsp:spPr>
        <a:xfrm rot="16200000">
          <a:off x="1727300" y="2375937"/>
          <a:ext cx="2346282" cy="3050214"/>
        </a:xfrm>
        <a:prstGeom prst="pieWedge">
          <a:avLst/>
        </a:prstGeom>
        <a:solidFill>
          <a:schemeClr val="accent4"/>
        </a:solidFill>
        <a:ln w="25400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6600"/>
              </a:solidFill>
              <a:effectLst/>
              <a:latin typeface="Times New Roman"/>
              <a:ea typeface="Calibri"/>
            </a:rPr>
            <a:t>M</a:t>
          </a:r>
          <a:r>
            <a:rPr lang="ru-RU" sz="2000" kern="1200" dirty="0" smtClean="0">
              <a:effectLst/>
              <a:latin typeface="Times New Roman"/>
              <a:ea typeface="Calibri"/>
            </a:rPr>
            <a:t>athematics</a:t>
          </a:r>
          <a:endParaRPr lang="uk-UA" sz="2000" kern="1200" dirty="0"/>
        </a:p>
      </dsp:txBody>
      <dsp:txXfrm rot="5400000">
        <a:off x="2268722" y="2727902"/>
        <a:ext cx="2156827" cy="1659072"/>
      </dsp:txXfrm>
    </dsp:sp>
    <dsp:sp modelId="{B638B5BD-33B3-4B37-B256-3966C4908EA9}">
      <dsp:nvSpPr>
        <dsp:cNvPr id="0" name=""/>
        <dsp:cNvSpPr/>
      </dsp:nvSpPr>
      <dsp:spPr>
        <a:xfrm>
          <a:off x="3950560" y="2221653"/>
          <a:ext cx="810090" cy="70442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DD808-D908-40FC-977B-D09621B0E589}">
      <dsp:nvSpPr>
        <dsp:cNvPr id="0" name=""/>
        <dsp:cNvSpPr/>
      </dsp:nvSpPr>
      <dsp:spPr>
        <a:xfrm rot="10800000">
          <a:off x="3930733" y="2492586"/>
          <a:ext cx="849744" cy="70442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4BAA7-C066-49BC-9749-A2B1F263F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328" y="1502979"/>
            <a:ext cx="10588487" cy="1355835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STEM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uk-UA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проєкт</a:t>
            </a:r>
            <a:r>
              <a:rPr lang="uk-UA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етапи </a:t>
            </a:r>
            <a:r>
              <a:rPr lang="uk-UA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проєкту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E86B7A-DEC4-4172-B917-5CDF4A6476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4265462"/>
            <a:ext cx="7766936" cy="1504718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ЕТАП ПОШУКУ ТА АНАЛІЗУ МАТЕРІАЛІВ </a:t>
            </a:r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4" t="27239" r="46813" b="37873"/>
          <a:stretch/>
        </p:blipFill>
        <p:spPr bwMode="auto">
          <a:xfrm>
            <a:off x="9906000" y="96332"/>
            <a:ext cx="2126139" cy="148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96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20484010"/>
              </p:ext>
            </p:extLst>
          </p:nvPr>
        </p:nvGraphicFramePr>
        <p:xfrm>
          <a:off x="237506" y="508750"/>
          <a:ext cx="871121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4" t="27239" r="46813" b="37873"/>
          <a:stretch/>
        </p:blipFill>
        <p:spPr bwMode="auto">
          <a:xfrm>
            <a:off x="8716488" y="117258"/>
            <a:ext cx="3475512" cy="24335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358B2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9" t="36454" r="77028" b="41675"/>
          <a:stretch/>
        </p:blipFill>
        <p:spPr bwMode="auto">
          <a:xfrm>
            <a:off x="2612159" y="942165"/>
            <a:ext cx="867311" cy="89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9" t="36419" r="62672" b="42287"/>
          <a:stretch/>
        </p:blipFill>
        <p:spPr bwMode="auto">
          <a:xfrm>
            <a:off x="5816741" y="901589"/>
            <a:ext cx="869029" cy="86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7" t="36446" r="47813" b="42564"/>
          <a:stretch/>
        </p:blipFill>
        <p:spPr bwMode="auto">
          <a:xfrm>
            <a:off x="5529477" y="4800307"/>
            <a:ext cx="812189" cy="76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4" t="36454" r="33078" b="41676"/>
          <a:stretch/>
        </p:blipFill>
        <p:spPr bwMode="auto">
          <a:xfrm>
            <a:off x="2604101" y="4562800"/>
            <a:ext cx="875369" cy="86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263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2655" y="1983180"/>
            <a:ext cx="835158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 розвиток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інтересу до навчальних предметів </a:t>
            </a:r>
            <a:endParaRPr lang="ru-RU" sz="3200" dirty="0" smtClean="0">
              <a:latin typeface="Times New Roman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    природничо-математичного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циклу;</a:t>
            </a:r>
            <a:endParaRPr lang="uk-UA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uk-UA" sz="3200" dirty="0" smtClean="0">
                <a:latin typeface="Times New Roman"/>
                <a:ea typeface="Calibri"/>
                <a:cs typeface="Times New Roman"/>
              </a:rPr>
              <a:t> ф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ормування дослідницьких навичок;</a:t>
            </a:r>
            <a:endParaRPr lang="uk-UA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 розвиток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творчого та критичного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мислення;</a:t>
            </a:r>
            <a:endParaRPr lang="uk-UA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uk-UA" sz="2400" dirty="0">
                <a:latin typeface="Calibri"/>
                <a:ea typeface="Calibri"/>
                <a:cs typeface="Times New Roman"/>
              </a:rPr>
              <a:t> </a:t>
            </a:r>
            <a:r>
              <a:rPr lang="uk-UA" sz="3200" dirty="0" smtClean="0">
                <a:latin typeface="Times New Roman"/>
                <a:ea typeface="Calibri"/>
              </a:rPr>
              <a:t>п</a:t>
            </a:r>
            <a:r>
              <a:rPr lang="ru-RU" sz="3200" dirty="0">
                <a:latin typeface="Times New Roman"/>
                <a:ea typeface="Calibri"/>
              </a:rPr>
              <a:t>одолання відповідних стереотипів.</a:t>
            </a:r>
            <a:endParaRPr lang="uk-UA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7023" y="336682"/>
            <a:ext cx="57343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Завдання STEM-освіти:</a:t>
            </a:r>
            <a:endParaRPr lang="uk-UA" sz="32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774" y="72224"/>
            <a:ext cx="2059626" cy="144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032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675" y="291383"/>
            <a:ext cx="9052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atin typeface="Times New Roman"/>
              </a:rPr>
              <a:t>Етап пошуку матеріалів</a:t>
            </a:r>
            <a:endParaRPr lang="uk-UA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17581" y="1316803"/>
            <a:ext cx="1005823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uk-UA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Вчитель пропонує різні джерела інформації;</a:t>
            </a:r>
            <a:endParaRPr lang="uk-UA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uk-UA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Учні об'єднуються у команди;</a:t>
            </a:r>
            <a:endParaRPr lang="uk-UA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uk-UA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Спільна робота вчителя та учнів;</a:t>
            </a:r>
          </a:p>
          <a:p>
            <a:pPr marL="342900" lvl="0" indent="-342900" algn="just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uk-UA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Збір інформації;</a:t>
            </a:r>
          </a:p>
          <a:p>
            <a:pPr marL="342900" lvl="0" indent="-342900" algn="just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uk-UA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Народження нових ідей;</a:t>
            </a:r>
          </a:p>
          <a:p>
            <a:pPr marL="342900" lvl="0" indent="-342900" algn="just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uk-UA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Пошук альтернативних рішень.</a:t>
            </a:r>
            <a:endParaRPr lang="uk-UA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4" t="27239" r="46813" b="37873"/>
          <a:stretch/>
        </p:blipFill>
        <p:spPr bwMode="auto">
          <a:xfrm>
            <a:off x="10183260" y="71767"/>
            <a:ext cx="1885554" cy="132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439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116205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матеріалів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71650"/>
            <a:ext cx="8596668" cy="4269713"/>
          </a:xfrm>
        </p:spPr>
        <p:txBody>
          <a:bodyPr>
            <a:normAutofit fontScale="92500" lnSpcReduction="20000"/>
          </a:bodyPr>
          <a:lstStyle/>
          <a:p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та пропонування різноманітних ідей;</a:t>
            </a:r>
          </a:p>
          <a:p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 реферату;</a:t>
            </a:r>
          </a:p>
          <a:p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слайдів;</a:t>
            </a:r>
          </a:p>
          <a:p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 поробок;</a:t>
            </a:r>
          </a:p>
          <a:p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Перегляд, редагування, компонування загальної презентації;</a:t>
            </a:r>
          </a:p>
          <a:p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 міні виступів до захисту.</a:t>
            </a:r>
          </a:p>
          <a:p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46536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4" t="27239" r="46813" b="37873"/>
          <a:stretch/>
        </p:blipFill>
        <p:spPr bwMode="auto">
          <a:xfrm>
            <a:off x="10046626" y="131467"/>
            <a:ext cx="1885554" cy="132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75641" y="283779"/>
            <a:ext cx="6127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З досвіду роботи</a:t>
            </a:r>
            <a:endParaRPr lang="uk-UA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444690" y="3379519"/>
            <a:ext cx="2665927" cy="12234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ВОДА-</a:t>
            </a:r>
          </a:p>
          <a:p>
            <a:pPr algn="ctr"/>
            <a:r>
              <a:rPr lang="uk-UA" sz="1400" b="1" dirty="0" smtClean="0">
                <a:solidFill>
                  <a:srgbClr val="0070C0"/>
                </a:solidFill>
              </a:rPr>
              <a:t>найважливіший природний оксид</a:t>
            </a:r>
            <a:endParaRPr lang="uk-UA" sz="14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5146" y="1866687"/>
            <a:ext cx="1675144" cy="912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5"/>
                </a:solidFill>
              </a:rPr>
              <a:t>БІОЛОГІЯ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Організм людини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41677" y="3515932"/>
            <a:ext cx="167425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5"/>
                </a:solidFill>
              </a:rPr>
              <a:t>ГЕОГРАФІЯ</a:t>
            </a:r>
          </a:p>
          <a:p>
            <a:pPr algn="ctr"/>
            <a:r>
              <a:rPr lang="uk-UA" dirty="0">
                <a:solidFill>
                  <a:schemeClr val="tx1"/>
                </a:solidFill>
              </a:rPr>
              <a:t>Г</a:t>
            </a:r>
            <a:r>
              <a:rPr lang="uk-UA" dirty="0" smtClean="0">
                <a:solidFill>
                  <a:schemeClr val="tx1"/>
                </a:solidFill>
              </a:rPr>
              <a:t>ідросфера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98082" y="3534066"/>
            <a:ext cx="153258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5"/>
                </a:solidFill>
              </a:rPr>
              <a:t>ТЕХНОЛОГІЇ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Модель води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14780" y="5425540"/>
            <a:ext cx="175152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5"/>
                </a:solidFill>
              </a:rPr>
              <a:t>ІНФОРМАТИКА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D</a:t>
            </a:r>
            <a:r>
              <a:rPr lang="uk-UA" dirty="0" smtClean="0">
                <a:solidFill>
                  <a:schemeClr val="tx1"/>
                </a:solidFill>
              </a:rPr>
              <a:t> модель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67806" y="1693183"/>
            <a:ext cx="1622738" cy="961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5"/>
                </a:solidFill>
              </a:rPr>
              <a:t>ХІМІЯ</a:t>
            </a:r>
          </a:p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Н</a:t>
            </a:r>
            <a:r>
              <a:rPr lang="uk-UA" sz="800" dirty="0" smtClean="0">
                <a:solidFill>
                  <a:schemeClr val="tx1"/>
                </a:solidFill>
              </a:rPr>
              <a:t>2</a:t>
            </a:r>
            <a:r>
              <a:rPr lang="uk-UA" sz="1600" dirty="0" smtClean="0">
                <a:solidFill>
                  <a:schemeClr val="tx1"/>
                </a:solidFill>
              </a:rPr>
              <a:t>О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23307" y="1818733"/>
            <a:ext cx="1603419" cy="878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5"/>
                </a:solidFill>
              </a:rPr>
              <a:t>ФІЗИКА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Явище дифузії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96217" y="5451816"/>
            <a:ext cx="1828800" cy="861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5"/>
                </a:solidFill>
              </a:rPr>
              <a:t>МАТЕМАТИКА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Масова частка</a:t>
            </a:r>
            <a:endParaRPr lang="uk-UA" dirty="0">
              <a:solidFill>
                <a:schemeClr val="tx1"/>
              </a:solidFill>
            </a:endParaRPr>
          </a:p>
        </p:txBody>
      </p:sp>
      <p:cxnSp>
        <p:nvCxnSpPr>
          <p:cNvPr id="28" name="Прямая со стрелкой 27"/>
          <p:cNvCxnSpPr>
            <a:endCxn id="10" idx="2"/>
          </p:cNvCxnSpPr>
          <p:nvPr/>
        </p:nvCxnSpPr>
        <p:spPr>
          <a:xfrm flipV="1">
            <a:off x="5552718" y="2779358"/>
            <a:ext cx="0" cy="436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0" idx="2"/>
          </p:cNvCxnSpPr>
          <p:nvPr/>
        </p:nvCxnSpPr>
        <p:spPr>
          <a:xfrm flipV="1">
            <a:off x="5552718" y="2779358"/>
            <a:ext cx="0" cy="600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2" idx="2"/>
            <a:endCxn id="12" idx="3"/>
          </p:cNvCxnSpPr>
          <p:nvPr/>
        </p:nvCxnSpPr>
        <p:spPr>
          <a:xfrm flipH="1" flipV="1">
            <a:off x="3515931" y="3973132"/>
            <a:ext cx="928759" cy="18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2" idx="6"/>
            <a:endCxn id="13" idx="1"/>
          </p:cNvCxnSpPr>
          <p:nvPr/>
        </p:nvCxnSpPr>
        <p:spPr>
          <a:xfrm>
            <a:off x="7110617" y="3991266"/>
            <a:ext cx="6874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3867807" y="4448466"/>
            <a:ext cx="847339" cy="868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 flipV="1">
            <a:off x="3310759" y="2779358"/>
            <a:ext cx="1303282" cy="754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6978869" y="2779358"/>
            <a:ext cx="935421" cy="754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873766" y="4448466"/>
            <a:ext cx="714703" cy="868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359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17682"/>
            <a:ext cx="8596668" cy="1608083"/>
          </a:xfrm>
        </p:spPr>
        <p:txBody>
          <a:bodyPr>
            <a:normAutofit/>
          </a:bodyPr>
          <a:lstStyle/>
          <a:p>
            <a:pPr algn="ctr"/>
            <a:r>
              <a:rPr lang="uk-UA" sz="7200" dirty="0" smtClean="0"/>
              <a:t>ДЯКУЮ </a:t>
            </a:r>
            <a:r>
              <a:rPr lang="uk-UA" sz="7200" smtClean="0"/>
              <a:t>ЗА УВАГУ!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215596508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1099</TotalTime>
  <Words>149</Words>
  <Application>Microsoft Office PowerPoint</Application>
  <PresentationFormat>Широкоэкранный</PresentationFormat>
  <Paragraphs>49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STEM – проєкт: етапи проєкту</vt:lpstr>
      <vt:lpstr>Презентация PowerPoint</vt:lpstr>
      <vt:lpstr>Презентация PowerPoint</vt:lpstr>
      <vt:lpstr>Презентация PowerPoint</vt:lpstr>
      <vt:lpstr>Аналіз матеріалів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Формування  соціально – особистісних компетентностей школярів шляхом впровадження  STEAM – освіти</dc:title>
  <dc:creator>User</dc:creator>
  <cp:lastModifiedBy>admin</cp:lastModifiedBy>
  <cp:revision>51</cp:revision>
  <dcterms:created xsi:type="dcterms:W3CDTF">2017-08-04T05:11:36Z</dcterms:created>
  <dcterms:modified xsi:type="dcterms:W3CDTF">2021-01-17T16:55:34Z</dcterms:modified>
</cp:coreProperties>
</file>