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6" r:id="rId4"/>
    <p:sldId id="267" r:id="rId5"/>
    <p:sldId id="269" r:id="rId6"/>
    <p:sldId id="270" r:id="rId7"/>
    <p:sldId id="260" r:id="rId8"/>
    <p:sldId id="274" r:id="rId9"/>
    <p:sldId id="275" r:id="rId10"/>
    <p:sldId id="262" r:id="rId11"/>
    <p:sldId id="265" r:id="rId12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FA1E"/>
    <a:srgbClr val="6600FF"/>
    <a:srgbClr val="003399"/>
    <a:srgbClr val="C799D3"/>
    <a:srgbClr val="6699FF"/>
    <a:srgbClr val="CC99FF"/>
    <a:srgbClr val="174C59"/>
    <a:srgbClr val="FEE2D6"/>
    <a:srgbClr val="B65E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91" d="100"/>
          <a:sy n="91" d="100"/>
        </p:scale>
        <p:origin x="145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79746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&#1079;&#1072;&#1076;&#1072;&#1095;&#1072;.avi" TargetMode="External"/><Relationship Id="rId2" Type="http://schemas.openxmlformats.org/officeDocument/2006/relationships/hyperlink" Target="10.04.2011%2021-19-16.avi" TargetMode="External"/><Relationship Id="rId1" Type="http://schemas.openxmlformats.org/officeDocument/2006/relationships/hyperlink" Target="&#1087;&#1088;&#1077;&#1079;&#1077;&#1085;&#1090;&#1072;&#1094;&#1110;&#1103;.avi" TargetMode="External"/><Relationship Id="rId6" Type="http://schemas.openxmlformats.org/officeDocument/2006/relationships/hyperlink" Target="MOV00014.AVI" TargetMode="External"/><Relationship Id="rId5" Type="http://schemas.openxmlformats.org/officeDocument/2006/relationships/hyperlink" Target="&#1053;&#1077;&#1079;&#1085;&#1072;&#1081;&#1082;&#1072;,%20&#1079;&#1072;&#1087;&#1091;&#1089;&#1082;%20&#1088;&#1072;&#1082;&#1077;&#1090;&#1080;.mpg" TargetMode="External"/><Relationship Id="rId4" Type="http://schemas.openxmlformats.org/officeDocument/2006/relationships/hyperlink" Target="&#1055;&#1088;&#1077;&#1079;&#1077;&#1085;&#1090;&#1072;&#1094;&#1110;&#1103;3.ppt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&#1079;&#1072;&#1076;&#1072;&#1095;&#1072;.avi" TargetMode="External"/><Relationship Id="rId2" Type="http://schemas.openxmlformats.org/officeDocument/2006/relationships/hyperlink" Target="10.04.2011%2021-19-16.avi" TargetMode="External"/><Relationship Id="rId1" Type="http://schemas.openxmlformats.org/officeDocument/2006/relationships/hyperlink" Target="&#1087;&#1088;&#1077;&#1079;&#1077;&#1085;&#1090;&#1072;&#1094;&#1110;&#1103;.avi" TargetMode="External"/><Relationship Id="rId6" Type="http://schemas.openxmlformats.org/officeDocument/2006/relationships/hyperlink" Target="MOV00014.AVI" TargetMode="External"/><Relationship Id="rId5" Type="http://schemas.openxmlformats.org/officeDocument/2006/relationships/hyperlink" Target="&#1053;&#1077;&#1079;&#1085;&#1072;&#1081;&#1082;&#1072;,%20&#1079;&#1072;&#1087;&#1091;&#1089;&#1082;%20&#1088;&#1072;&#1082;&#1077;&#1090;&#1080;.mpg" TargetMode="External"/><Relationship Id="rId4" Type="http://schemas.openxmlformats.org/officeDocument/2006/relationships/hyperlink" Target="&#1055;&#1088;&#1077;&#1079;&#1077;&#1085;&#1090;&#1072;&#1094;&#1110;&#1103;3.ppt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#1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#1">
  <dgm:title val=""/>
  <dgm:desc val=""/>
  <dgm:catLst>
    <dgm:cat type="accent1" pri="11400"/>
  </dgm:catLst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#2">
  <dgm:title val=""/>
  <dgm:desc val=""/>
  <dgm:catLst>
    <dgm:cat type="accent1" pri="11400"/>
  </dgm:catLst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F38701-D33D-4E52-9248-7F0BFBA8FD66}" type="doc">
      <dgm:prSet loTypeId="urn:microsoft.com/office/officeart/2005/8/layout/vList5" loCatId="list" qsTypeId="urn:microsoft.com/office/officeart/2005/8/quickstyle/simple1#1" qsCatId="simple" csTypeId="urn:microsoft.com/office/officeart/2005/8/colors/colorful4#1" csCatId="colorful" phldr="1"/>
      <dgm:spPr/>
      <dgm:t>
        <a:bodyPr/>
        <a:lstStyle/>
        <a:p>
          <a:endParaRPr lang="uk-UA"/>
        </a:p>
      </dgm:t>
    </dgm:pt>
    <dgm:pt modelId="{607CABF2-67D0-4FA2-86D5-987AD0E798E8}">
      <dgm:prSet phldrT="[Текст]" phldr="0" custT="0"/>
      <dgm:spPr>
        <a:solidFill>
          <a:schemeClr val="bg2">
            <a:lumMod val="60000"/>
            <a:lumOff val="40000"/>
          </a:schemeClr>
        </a:solidFill>
      </dgm:spPr>
      <dgm:t>
        <a:bodyPr vert="horz" wrap="square"/>
        <a:lstStyle>
          <a:lvl1pPr algn="ctr">
            <a:defRPr sz="1500"/>
          </a:lvl1pPr>
          <a:lvl2pPr marL="57150" indent="-57150" algn="ctr">
            <a:defRPr sz="1100"/>
          </a:lvl2pPr>
          <a:lvl3pPr marL="114300" indent="-57150" algn="ctr">
            <a:defRPr sz="1100"/>
          </a:lvl3pPr>
          <a:lvl4pPr marL="171450" indent="-57150" algn="ctr">
            <a:defRPr sz="1100"/>
          </a:lvl4pPr>
          <a:lvl5pPr marL="228600" indent="-57150" algn="ctr">
            <a:defRPr sz="1100"/>
          </a:lvl5pPr>
          <a:lvl6pPr marL="285750" indent="-57150" algn="ctr">
            <a:defRPr sz="1100"/>
          </a:lvl6pPr>
          <a:lvl7pPr marL="342900" indent="-57150" algn="ctr">
            <a:defRPr sz="1100"/>
          </a:lvl7pPr>
          <a:lvl8pPr marL="400050" indent="-57150" algn="ctr">
            <a:defRPr sz="1100"/>
          </a:lvl8pPr>
          <a:lvl9pPr marL="457200" indent="-57150" algn="ctr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dirty="0">
              <a:solidFill>
                <a:schemeClr val="bg1"/>
              </a:solidFill>
            </a:rPr>
            <a:t>Компетентність</a:t>
          </a:r>
        </a:p>
      </dgm:t>
    </dgm:pt>
    <dgm:pt modelId="{C931C7B0-4336-4715-9A9F-0770D47FF6EB}" type="parTrans" cxnId="{A4A4A0AF-A751-4F1A-B626-D9C02ED2CE2B}">
      <dgm:prSet/>
      <dgm:spPr/>
      <dgm:t>
        <a:bodyPr/>
        <a:lstStyle/>
        <a:p>
          <a:endParaRPr lang="uk-UA"/>
        </a:p>
      </dgm:t>
    </dgm:pt>
    <dgm:pt modelId="{9D980699-2D82-4000-8F2D-F1878F10D8EB}" type="sibTrans" cxnId="{A4A4A0AF-A751-4F1A-B626-D9C02ED2CE2B}">
      <dgm:prSet/>
      <dgm:spPr/>
      <dgm:t>
        <a:bodyPr/>
        <a:lstStyle/>
        <a:p>
          <a:endParaRPr lang="uk-UA"/>
        </a:p>
      </dgm:t>
    </dgm:pt>
    <dgm:pt modelId="{8D3F2AEA-63EA-42CA-82EB-44A26FC66A63}">
      <dgm:prSet phldrT="[Текст]" phldr="0" custT="1"/>
      <dgm:spPr>
        <a:solidFill>
          <a:schemeClr val="tx1"/>
        </a:solidFill>
        <a:ln w="57150">
          <a:solidFill>
            <a:srgbClr val="7DD0D9">
              <a:alpha val="90000"/>
            </a:srgbClr>
          </a:solidFill>
        </a:ln>
      </dgm:spPr>
      <dgm:t>
        <a:bodyPr vert="horz" wrap="square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uk-UA" sz="2000" b="1" dirty="0" smtClean="0">
              <a:solidFill>
                <a:schemeClr val="bg1"/>
              </a:solidFill>
            </a:rPr>
            <a:t> </a:t>
          </a:r>
          <a:r>
            <a:rPr lang="uk-UA" sz="1600" b="1" dirty="0" smtClean="0">
              <a:solidFill>
                <a:schemeClr val="bg1"/>
              </a:solidFill>
            </a:rPr>
            <a:t>І. Єрмаков,</a:t>
          </a:r>
        </a:p>
      </dgm:t>
    </dgm:pt>
    <dgm:pt modelId="{39D5F118-BE05-490D-AC42-8526C9A9432C}" type="parTrans" cxnId="{AFBC65D8-1A23-4D9F-9962-DB846901F7C1}">
      <dgm:prSet/>
      <dgm:spPr/>
      <dgm:t>
        <a:bodyPr/>
        <a:lstStyle/>
        <a:p>
          <a:endParaRPr lang="uk-UA"/>
        </a:p>
      </dgm:t>
    </dgm:pt>
    <dgm:pt modelId="{EBA7ACBE-9AAD-4509-A251-FD3CAEA83FCB}" type="sibTrans" cxnId="{AFBC65D8-1A23-4D9F-9962-DB846901F7C1}">
      <dgm:prSet/>
      <dgm:spPr/>
      <dgm:t>
        <a:bodyPr/>
        <a:lstStyle/>
        <a:p>
          <a:endParaRPr lang="uk-UA"/>
        </a:p>
      </dgm:t>
    </dgm:pt>
    <dgm:pt modelId="{6990402E-A503-41F4-86C8-197ECD5CDA70}">
      <dgm:prSet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uk-UA" sz="1600" b="1" dirty="0" smtClean="0">
              <a:solidFill>
                <a:schemeClr val="bg1"/>
              </a:solidFill>
            </a:rPr>
            <a:t> О. Пометун,</a:t>
          </a:r>
        </a:p>
      </dgm:t>
    </dgm:pt>
    <dgm:pt modelId="{30A2EEAD-63CD-4B00-9F2D-3F3D62A1C5A4}" type="parTrans" cxnId="{2A172B23-1DC0-4B59-9A07-2AF4EB340333}">
      <dgm:prSet/>
      <dgm:spPr/>
    </dgm:pt>
    <dgm:pt modelId="{EC277FCE-2D39-430A-86EE-F7286A101D89}" type="sibTrans" cxnId="{2A172B23-1DC0-4B59-9A07-2AF4EB340333}">
      <dgm:prSet/>
      <dgm:spPr/>
    </dgm:pt>
    <dgm:pt modelId="{05E80E2D-E5E7-411F-A146-BA92F1F2A48A}">
      <dgm:prSet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uk-UA" sz="1600" b="1" dirty="0" smtClean="0">
              <a:solidFill>
                <a:schemeClr val="bg1"/>
              </a:solidFill>
            </a:rPr>
            <a:t> О. Савченко, </a:t>
          </a:r>
        </a:p>
      </dgm:t>
    </dgm:pt>
    <dgm:pt modelId="{7E525D91-260F-4A4C-9A89-B7783A056D3D}" type="parTrans" cxnId="{2F8E5797-003E-446E-864C-C3824F7B2C1C}">
      <dgm:prSet/>
      <dgm:spPr/>
    </dgm:pt>
    <dgm:pt modelId="{94029C58-F758-4322-AC14-C33BE8D22777}" type="sibTrans" cxnId="{2F8E5797-003E-446E-864C-C3824F7B2C1C}">
      <dgm:prSet/>
      <dgm:spPr/>
    </dgm:pt>
    <dgm:pt modelId="{829EBFED-FB75-4DFF-9B1A-DAA276ED9E62}">
      <dgm:prSet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uk-UA" sz="1600" b="1" dirty="0" smtClean="0">
              <a:solidFill>
                <a:schemeClr val="bg1"/>
              </a:solidFill>
            </a:rPr>
            <a:t> І. Родигіна </a:t>
          </a:r>
        </a:p>
      </dgm:t>
    </dgm:pt>
    <dgm:pt modelId="{462B6F5E-DC3B-44F9-9194-447B50EB6093}" type="parTrans" cxnId="{F345BD36-C90B-4315-90A2-2BBE58A1A9B1}">
      <dgm:prSet/>
      <dgm:spPr/>
    </dgm:pt>
    <dgm:pt modelId="{B498D520-06E6-4AF0-8CAD-F972EC3AEDCB}" type="sibTrans" cxnId="{F345BD36-C90B-4315-90A2-2BBE58A1A9B1}">
      <dgm:prSet/>
      <dgm:spPr/>
    </dgm:pt>
    <dgm:pt modelId="{9E24A965-69EE-4C3C-B677-46A4568F3813}">
      <dgm:prSet phldrT="[Текст]" phldr="0" custT="0"/>
      <dgm:spPr>
        <a:solidFill>
          <a:schemeClr val="bg2">
            <a:lumMod val="75000"/>
          </a:schemeClr>
        </a:solidFill>
      </dgm:spPr>
      <dgm:t>
        <a:bodyPr vert="horz" wrap="square"/>
        <a:lstStyle>
          <a:lvl1pPr algn="ctr">
            <a:defRPr sz="1500"/>
          </a:lvl1pPr>
          <a:lvl2pPr marL="57150" indent="-57150" algn="ctr">
            <a:defRPr sz="1100"/>
          </a:lvl2pPr>
          <a:lvl3pPr marL="114300" indent="-57150" algn="ctr">
            <a:defRPr sz="1100"/>
          </a:lvl3pPr>
          <a:lvl4pPr marL="171450" indent="-57150" algn="ctr">
            <a:defRPr sz="1100"/>
          </a:lvl4pPr>
          <a:lvl5pPr marL="228600" indent="-57150" algn="ctr">
            <a:defRPr sz="1100"/>
          </a:lvl5pPr>
          <a:lvl6pPr marL="285750" indent="-57150" algn="ctr">
            <a:defRPr sz="1100"/>
          </a:lvl6pPr>
          <a:lvl7pPr marL="342900" indent="-57150" algn="ctr">
            <a:defRPr sz="1100"/>
          </a:lvl7pPr>
          <a:lvl8pPr marL="400050" indent="-57150" algn="ctr">
            <a:defRPr sz="1100"/>
          </a:lvl8pPr>
          <a:lvl9pPr marL="457200" indent="-57150" algn="ctr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dirty="0">
              <a:solidFill>
                <a:schemeClr val="bg1"/>
              </a:solidFill>
            </a:rPr>
            <a:t>Методика викладання</a:t>
          </a:r>
        </a:p>
      </dgm:t>
    </dgm:pt>
    <dgm:pt modelId="{F00CE3CC-F64C-4C1B-8128-DECBCE229921}" type="parTrans" cxnId="{1D27E35B-B42A-4ACC-A7A1-0944D13FF8E8}">
      <dgm:prSet/>
      <dgm:spPr/>
      <dgm:t>
        <a:bodyPr/>
        <a:lstStyle/>
        <a:p>
          <a:endParaRPr lang="uk-UA"/>
        </a:p>
      </dgm:t>
    </dgm:pt>
    <dgm:pt modelId="{1FB1DBF3-92FA-43AF-A892-09F8BB331700}" type="sibTrans" cxnId="{1D27E35B-B42A-4ACC-A7A1-0944D13FF8E8}">
      <dgm:prSet/>
      <dgm:spPr/>
      <dgm:t>
        <a:bodyPr/>
        <a:lstStyle/>
        <a:p>
          <a:endParaRPr lang="uk-UA"/>
        </a:p>
      </dgm:t>
    </dgm:pt>
    <dgm:pt modelId="{A5D49176-396A-430B-81E5-365D4D80D075}">
      <dgm:prSet phldrT="[Текст]" phldr="0" custT="1"/>
      <dgm:spPr>
        <a:solidFill>
          <a:schemeClr val="tx1">
            <a:alpha val="90000"/>
          </a:schemeClr>
        </a:solidFill>
        <a:ln w="76200">
          <a:solidFill>
            <a:schemeClr val="bg2">
              <a:alpha val="90000"/>
            </a:schemeClr>
          </a:solidFill>
        </a:ln>
      </dgm:spPr>
      <dgm:t>
        <a:bodyPr vert="horz" wrap="square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uk-UA" sz="1600" b="1" dirty="0">
              <a:solidFill>
                <a:schemeClr val="bg1"/>
              </a:solidFill>
            </a:rPr>
            <a:t>С. Кобернік, Р. Коваленко, П. Масляк, О. Скратович</a:t>
          </a:r>
        </a:p>
      </dgm:t>
    </dgm:pt>
    <dgm:pt modelId="{8F09C945-1D27-4BDA-8744-329414A883D9}" type="parTrans" cxnId="{25D9F33A-1AA3-473F-A290-9A1AF261FBEF}">
      <dgm:prSet/>
      <dgm:spPr/>
      <dgm:t>
        <a:bodyPr/>
        <a:lstStyle/>
        <a:p>
          <a:endParaRPr lang="uk-UA"/>
        </a:p>
      </dgm:t>
    </dgm:pt>
    <dgm:pt modelId="{51E8C50D-F812-4832-863E-DF5F79EEE657}" type="sibTrans" cxnId="{25D9F33A-1AA3-473F-A290-9A1AF261FBEF}">
      <dgm:prSet/>
      <dgm:spPr/>
      <dgm:t>
        <a:bodyPr/>
        <a:lstStyle/>
        <a:p>
          <a:endParaRPr lang="uk-UA"/>
        </a:p>
      </dgm:t>
    </dgm:pt>
    <dgm:pt modelId="{2110116C-8A8B-4870-9C06-E8024F41588B}">
      <dgm:prSet phldrT="[Текст]" phldr="0" custT="0"/>
      <dgm:spPr>
        <a:solidFill>
          <a:srgbClr val="0070C0"/>
        </a:solidFill>
      </dgm:spPr>
      <dgm:t>
        <a:bodyPr vert="horz" wrap="square"/>
        <a:lstStyle>
          <a:lvl1pPr algn="ctr">
            <a:defRPr sz="1500"/>
          </a:lvl1pPr>
          <a:lvl2pPr marL="57150" indent="-57150" algn="ctr">
            <a:defRPr sz="1100"/>
          </a:lvl2pPr>
          <a:lvl3pPr marL="114300" indent="-57150" algn="ctr">
            <a:defRPr sz="1100"/>
          </a:lvl3pPr>
          <a:lvl4pPr marL="171450" indent="-57150" algn="ctr">
            <a:defRPr sz="1100"/>
          </a:lvl4pPr>
          <a:lvl5pPr marL="228600" indent="-57150" algn="ctr">
            <a:defRPr sz="1100"/>
          </a:lvl5pPr>
          <a:lvl6pPr marL="285750" indent="-57150" algn="ctr">
            <a:defRPr sz="1100"/>
          </a:lvl6pPr>
          <a:lvl7pPr marL="342900" indent="-57150" algn="ctr">
            <a:defRPr sz="1100"/>
          </a:lvl7pPr>
          <a:lvl8pPr marL="400050" indent="-57150" algn="ctr">
            <a:defRPr sz="1100"/>
          </a:lvl8pPr>
          <a:lvl9pPr marL="457200" indent="-57150" algn="ctr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dirty="0">
              <a:solidFill>
                <a:schemeClr val="bg1"/>
              </a:solidFill>
            </a:rPr>
            <a:t>Сучасні технології</a:t>
          </a:r>
        </a:p>
      </dgm:t>
    </dgm:pt>
    <dgm:pt modelId="{2AF5938D-355C-491F-81DB-D673F1466A49}" type="parTrans" cxnId="{264787E6-9141-4F7B-96D1-8F19BEC4C036}">
      <dgm:prSet/>
      <dgm:spPr/>
      <dgm:t>
        <a:bodyPr/>
        <a:lstStyle/>
        <a:p>
          <a:endParaRPr lang="uk-UA"/>
        </a:p>
      </dgm:t>
    </dgm:pt>
    <dgm:pt modelId="{618533FF-D696-471D-97DA-D302715EC747}" type="sibTrans" cxnId="{264787E6-9141-4F7B-96D1-8F19BEC4C036}">
      <dgm:prSet/>
      <dgm:spPr/>
      <dgm:t>
        <a:bodyPr/>
        <a:lstStyle/>
        <a:p>
          <a:endParaRPr lang="uk-UA"/>
        </a:p>
      </dgm:t>
    </dgm:pt>
    <dgm:pt modelId="{8167A3BE-8E19-4FA7-B748-307FE5EC0B28}">
      <dgm:prSet phldrT="[Текст]" phldr="0" custT="1"/>
      <dgm:spPr>
        <a:solidFill>
          <a:schemeClr val="tx1">
            <a:alpha val="90000"/>
          </a:schemeClr>
        </a:solidFill>
        <a:ln w="76200">
          <a:solidFill>
            <a:srgbClr val="0066FF">
              <a:alpha val="90000"/>
            </a:srgbClr>
          </a:solidFill>
        </a:ln>
      </dgm:spPr>
      <dgm:t>
        <a:bodyPr vert="horz" wrap="square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uk-UA" sz="1600" b="1" dirty="0">
              <a:solidFill>
                <a:schemeClr val="bg1"/>
              </a:solidFill>
            </a:rPr>
            <a:t>О. Стадник, О. Тагліна,</a:t>
          </a:r>
        </a:p>
      </dgm:t>
    </dgm:pt>
    <dgm:pt modelId="{4C43218D-AB4B-4ACA-B89B-A0B563FDCFC3}" type="parTrans" cxnId="{73034E71-A6CE-4FA1-92EE-3A9C40ED12FC}">
      <dgm:prSet/>
      <dgm:spPr/>
      <dgm:t>
        <a:bodyPr/>
        <a:lstStyle/>
        <a:p>
          <a:endParaRPr lang="uk-UA"/>
        </a:p>
      </dgm:t>
    </dgm:pt>
    <dgm:pt modelId="{8CB15051-05FF-4770-ACE4-E48F40E12B27}" type="sibTrans" cxnId="{73034E71-A6CE-4FA1-92EE-3A9C40ED12FC}">
      <dgm:prSet/>
      <dgm:spPr/>
      <dgm:t>
        <a:bodyPr/>
        <a:lstStyle/>
        <a:p>
          <a:endParaRPr lang="uk-UA"/>
        </a:p>
      </dgm:t>
    </dgm:pt>
    <dgm:pt modelId="{175311B1-655E-4F53-B629-68052D82A27E}">
      <dgm:prSet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uk-UA" sz="1600" b="1" dirty="0">
              <a:solidFill>
                <a:schemeClr val="bg1"/>
              </a:solidFill>
            </a:rPr>
            <a:t> В. Корнєєв,</a:t>
          </a:r>
        </a:p>
      </dgm:t>
    </dgm:pt>
    <dgm:pt modelId="{49F140BB-2973-44DA-A5D0-843DD03656B4}" type="parTrans" cxnId="{C08942BE-E2BC-4F74-B50D-449825FBCEC8}">
      <dgm:prSet/>
      <dgm:spPr/>
    </dgm:pt>
    <dgm:pt modelId="{E32DC60C-53B2-40D7-A49D-271470B9AFCF}" type="sibTrans" cxnId="{C08942BE-E2BC-4F74-B50D-449825FBCEC8}">
      <dgm:prSet/>
      <dgm:spPr/>
    </dgm:pt>
    <dgm:pt modelId="{36795505-916F-437B-A99F-24BBC5CDAEA5}">
      <dgm:prSet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uk-UA" sz="1600" b="1" dirty="0">
              <a:solidFill>
                <a:schemeClr val="bg1"/>
              </a:solidFill>
            </a:rPr>
            <a:t> В. Садкіна</a:t>
          </a:r>
        </a:p>
      </dgm:t>
    </dgm:pt>
    <dgm:pt modelId="{B5BD2B3B-B3FD-416C-90A8-5F2740335008}" type="parTrans" cxnId="{304E0E4F-C1D2-425D-BEF5-FBEDFADA0E12}">
      <dgm:prSet/>
      <dgm:spPr/>
    </dgm:pt>
    <dgm:pt modelId="{B1CFFF35-5263-4ED4-8A70-032586D6A077}" type="sibTrans" cxnId="{304E0E4F-C1D2-425D-BEF5-FBEDFADA0E12}">
      <dgm:prSet/>
      <dgm:spPr/>
    </dgm:pt>
    <dgm:pt modelId="{9210BC70-4D5F-4445-94DB-A5EA8627BA20}" type="pres">
      <dgm:prSet presAssocID="{D0F38701-D33D-4E52-9248-7F0BFBA8FD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C0D1F49-656E-45D6-B39F-36C28B6C6DC8}" type="pres">
      <dgm:prSet presAssocID="{607CABF2-67D0-4FA2-86D5-987AD0E798E8}" presName="linNode" presStyleCnt="0"/>
      <dgm:spPr/>
    </dgm:pt>
    <dgm:pt modelId="{C2722CE7-B89F-4FA3-972F-362EFE3FE568}" type="pres">
      <dgm:prSet presAssocID="{607CABF2-67D0-4FA2-86D5-987AD0E798E8}" presName="parentText" presStyleLbl="node1" presStyleIdx="0" presStyleCnt="3" custScaleX="56747" custLinFactNeighborX="-11376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959CFEE-F8B9-476D-A40F-A489B030278F}" type="pres">
      <dgm:prSet presAssocID="{607CABF2-67D0-4FA2-86D5-987AD0E798E8}" presName="descendantText" presStyleLbl="alignAccFollowNode1" presStyleIdx="0" presStyleCnt="3" custScaleX="59451" custLinFactNeighborX="-72" custLinFactNeighborY="37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EF279E9-5C9F-4320-BBEC-0FA3F3CCF898}" type="pres">
      <dgm:prSet presAssocID="{9D980699-2D82-4000-8F2D-F1878F10D8EB}" presName="sp" presStyleCnt="0"/>
      <dgm:spPr/>
    </dgm:pt>
    <dgm:pt modelId="{51D8FADE-13B3-4195-91D9-32A605D1701F}" type="pres">
      <dgm:prSet presAssocID="{9E24A965-69EE-4C3C-B677-46A4568F3813}" presName="linNode" presStyleCnt="0"/>
      <dgm:spPr/>
    </dgm:pt>
    <dgm:pt modelId="{AC96E139-4EB6-40F9-9FD1-A185C91C5D1E}" type="pres">
      <dgm:prSet presAssocID="{9E24A965-69EE-4C3C-B677-46A4568F3813}" presName="parentText" presStyleLbl="node1" presStyleIdx="1" presStyleCnt="3" custScaleX="71409" custLinFactY="4632" custLinFactNeighborX="-11376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3F1AD03-9191-4245-8902-F4CEFF15F46B}" type="pres">
      <dgm:prSet presAssocID="{9E24A965-69EE-4C3C-B677-46A4568F3813}" presName="descendantText" presStyleLbl="alignAccFollowNode1" presStyleIdx="1" presStyleCnt="3" custScaleX="156346" custScaleY="118524" custLinFactY="27712" custLinFactNeighborX="8956" custLinFactNeighborY="1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9E6CAC7-27E6-4D73-9A2B-F454368D83B9}" type="pres">
      <dgm:prSet presAssocID="{1FB1DBF3-92FA-43AF-A892-09F8BB331700}" presName="sp" presStyleCnt="0"/>
      <dgm:spPr/>
    </dgm:pt>
    <dgm:pt modelId="{CE429078-300B-4120-9432-83E28CCAD93C}" type="pres">
      <dgm:prSet presAssocID="{2110116C-8A8B-4870-9C06-E8024F41588B}" presName="linNode" presStyleCnt="0"/>
      <dgm:spPr/>
    </dgm:pt>
    <dgm:pt modelId="{C6339C28-E265-42FA-B54A-73BB1CAC9606}" type="pres">
      <dgm:prSet presAssocID="{2110116C-8A8B-4870-9C06-E8024F41588B}" presName="parentText" presStyleLbl="node1" presStyleIdx="2" presStyleCnt="3" custScaleX="56669" custLinFactY="-5260" custLinFactNeighborX="-11376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2B6E76F-11C7-4155-9296-035505043EB4}" type="pres">
      <dgm:prSet presAssocID="{2110116C-8A8B-4870-9C06-E8024F41588B}" presName="descendantText" presStyleLbl="alignAccFollowNode1" presStyleIdx="2" presStyleCnt="3" custScaleX="83824" custLinFactY="-33149" custLinFactNeighborX="6" custLinFactNeighborY="-1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49C694D-F6A6-4889-B169-53D2303DBB9E}" type="presOf" srcId="{175311B1-655E-4F53-B629-68052D82A27E}" destId="{82B6E76F-11C7-4155-9296-035505043EB4}" srcOrd="0" destOrd="1" presId="urn:microsoft.com/office/officeart/2005/8/layout/vList5"/>
    <dgm:cxn modelId="{A06C3768-5D4A-453A-8A07-967A30B9D11B}" type="presOf" srcId="{05E80E2D-E5E7-411F-A146-BA92F1F2A48A}" destId="{F959CFEE-F8B9-476D-A40F-A489B030278F}" srcOrd="0" destOrd="2" presId="urn:microsoft.com/office/officeart/2005/8/layout/vList5"/>
    <dgm:cxn modelId="{2A172B23-1DC0-4B59-9A07-2AF4EB340333}" srcId="{607CABF2-67D0-4FA2-86D5-987AD0E798E8}" destId="{6990402E-A503-41F4-86C8-197ECD5CDA70}" srcOrd="1" destOrd="0" parTransId="{30A2EEAD-63CD-4B00-9F2D-3F3D62A1C5A4}" sibTransId="{EC277FCE-2D39-430A-86EE-F7286A101D89}"/>
    <dgm:cxn modelId="{49707477-1798-4BC2-A08F-004448FD4992}" type="presOf" srcId="{607CABF2-67D0-4FA2-86D5-987AD0E798E8}" destId="{C2722CE7-B89F-4FA3-972F-362EFE3FE568}" srcOrd="0" destOrd="0" presId="urn:microsoft.com/office/officeart/2005/8/layout/vList5"/>
    <dgm:cxn modelId="{D33E5F30-6DC7-4F24-BC21-AA97C9DB0CC8}" type="presOf" srcId="{829EBFED-FB75-4DFF-9B1A-DAA276ED9E62}" destId="{F959CFEE-F8B9-476D-A40F-A489B030278F}" srcOrd="0" destOrd="3" presId="urn:microsoft.com/office/officeart/2005/8/layout/vList5"/>
    <dgm:cxn modelId="{52797F5C-2AF3-44B7-9D6E-233936AE05D2}" type="presOf" srcId="{D0F38701-D33D-4E52-9248-7F0BFBA8FD66}" destId="{9210BC70-4D5F-4445-94DB-A5EA8627BA20}" srcOrd="0" destOrd="0" presId="urn:microsoft.com/office/officeart/2005/8/layout/vList5"/>
    <dgm:cxn modelId="{0E5012E1-64AC-4E23-89B4-8915AD9437F6}" type="presOf" srcId="{8167A3BE-8E19-4FA7-B748-307FE5EC0B28}" destId="{82B6E76F-11C7-4155-9296-035505043EB4}" srcOrd="0" destOrd="0" presId="urn:microsoft.com/office/officeart/2005/8/layout/vList5"/>
    <dgm:cxn modelId="{AFBC65D8-1A23-4D9F-9962-DB846901F7C1}" srcId="{607CABF2-67D0-4FA2-86D5-987AD0E798E8}" destId="{8D3F2AEA-63EA-42CA-82EB-44A26FC66A63}" srcOrd="0" destOrd="0" parTransId="{39D5F118-BE05-490D-AC42-8526C9A9432C}" sibTransId="{EBA7ACBE-9AAD-4509-A251-FD3CAEA83FCB}"/>
    <dgm:cxn modelId="{54C36744-9EB4-4923-91FD-F09AD34DD035}" type="presOf" srcId="{8D3F2AEA-63EA-42CA-82EB-44A26FC66A63}" destId="{F959CFEE-F8B9-476D-A40F-A489B030278F}" srcOrd="0" destOrd="0" presId="urn:microsoft.com/office/officeart/2005/8/layout/vList5"/>
    <dgm:cxn modelId="{25D9F33A-1AA3-473F-A290-9A1AF261FBEF}" srcId="{9E24A965-69EE-4C3C-B677-46A4568F3813}" destId="{A5D49176-396A-430B-81E5-365D4D80D075}" srcOrd="0" destOrd="0" parTransId="{8F09C945-1D27-4BDA-8744-329414A883D9}" sibTransId="{51E8C50D-F812-4832-863E-DF5F79EEE657}"/>
    <dgm:cxn modelId="{C08942BE-E2BC-4F74-B50D-449825FBCEC8}" srcId="{2110116C-8A8B-4870-9C06-E8024F41588B}" destId="{175311B1-655E-4F53-B629-68052D82A27E}" srcOrd="1" destOrd="0" parTransId="{49F140BB-2973-44DA-A5D0-843DD03656B4}" sibTransId="{E32DC60C-53B2-40D7-A49D-271470B9AFCF}"/>
    <dgm:cxn modelId="{A4A4A0AF-A751-4F1A-B626-D9C02ED2CE2B}" srcId="{D0F38701-D33D-4E52-9248-7F0BFBA8FD66}" destId="{607CABF2-67D0-4FA2-86D5-987AD0E798E8}" srcOrd="0" destOrd="0" parTransId="{C931C7B0-4336-4715-9A9F-0770D47FF6EB}" sibTransId="{9D980699-2D82-4000-8F2D-F1878F10D8EB}"/>
    <dgm:cxn modelId="{9CC7FAC3-935E-4A03-BDD3-CD3FD5EB14C9}" type="presOf" srcId="{A5D49176-396A-430B-81E5-365D4D80D075}" destId="{93F1AD03-9191-4245-8902-F4CEFF15F46B}" srcOrd="0" destOrd="0" presId="urn:microsoft.com/office/officeart/2005/8/layout/vList5"/>
    <dgm:cxn modelId="{88041CF2-77CF-4A12-B8F0-7D0DB87CFC37}" type="presOf" srcId="{36795505-916F-437B-A99F-24BBC5CDAEA5}" destId="{82B6E76F-11C7-4155-9296-035505043EB4}" srcOrd="0" destOrd="2" presId="urn:microsoft.com/office/officeart/2005/8/layout/vList5"/>
    <dgm:cxn modelId="{304E0E4F-C1D2-425D-BEF5-FBEDFADA0E12}" srcId="{2110116C-8A8B-4870-9C06-E8024F41588B}" destId="{36795505-916F-437B-A99F-24BBC5CDAEA5}" srcOrd="2" destOrd="0" parTransId="{B5BD2B3B-B3FD-416C-90A8-5F2740335008}" sibTransId="{B1CFFF35-5263-4ED4-8A70-032586D6A077}"/>
    <dgm:cxn modelId="{7C12A672-5890-48E8-847D-3C5B5D5F7432}" type="presOf" srcId="{2110116C-8A8B-4870-9C06-E8024F41588B}" destId="{C6339C28-E265-42FA-B54A-73BB1CAC9606}" srcOrd="0" destOrd="0" presId="urn:microsoft.com/office/officeart/2005/8/layout/vList5"/>
    <dgm:cxn modelId="{264787E6-9141-4F7B-96D1-8F19BEC4C036}" srcId="{D0F38701-D33D-4E52-9248-7F0BFBA8FD66}" destId="{2110116C-8A8B-4870-9C06-E8024F41588B}" srcOrd="2" destOrd="0" parTransId="{2AF5938D-355C-491F-81DB-D673F1466A49}" sibTransId="{618533FF-D696-471D-97DA-D302715EC747}"/>
    <dgm:cxn modelId="{F345BD36-C90B-4315-90A2-2BBE58A1A9B1}" srcId="{607CABF2-67D0-4FA2-86D5-987AD0E798E8}" destId="{829EBFED-FB75-4DFF-9B1A-DAA276ED9E62}" srcOrd="3" destOrd="0" parTransId="{462B6F5E-DC3B-44F9-9194-447B50EB6093}" sibTransId="{B498D520-06E6-4AF0-8CAD-F972EC3AEDCB}"/>
    <dgm:cxn modelId="{7A5A3137-2068-46C6-B531-7055CF852B89}" type="presOf" srcId="{9E24A965-69EE-4C3C-B677-46A4568F3813}" destId="{AC96E139-4EB6-40F9-9FD1-A185C91C5D1E}" srcOrd="0" destOrd="0" presId="urn:microsoft.com/office/officeart/2005/8/layout/vList5"/>
    <dgm:cxn modelId="{3C8AAF08-0C74-41FE-BB1F-45E8C1CC4593}" type="presOf" srcId="{6990402E-A503-41F4-86C8-197ECD5CDA70}" destId="{F959CFEE-F8B9-476D-A40F-A489B030278F}" srcOrd="0" destOrd="1" presId="urn:microsoft.com/office/officeart/2005/8/layout/vList5"/>
    <dgm:cxn modelId="{1D27E35B-B42A-4ACC-A7A1-0944D13FF8E8}" srcId="{D0F38701-D33D-4E52-9248-7F0BFBA8FD66}" destId="{9E24A965-69EE-4C3C-B677-46A4568F3813}" srcOrd="1" destOrd="0" parTransId="{F00CE3CC-F64C-4C1B-8128-DECBCE229921}" sibTransId="{1FB1DBF3-92FA-43AF-A892-09F8BB331700}"/>
    <dgm:cxn modelId="{73034E71-A6CE-4FA1-92EE-3A9C40ED12FC}" srcId="{2110116C-8A8B-4870-9C06-E8024F41588B}" destId="{8167A3BE-8E19-4FA7-B748-307FE5EC0B28}" srcOrd="0" destOrd="0" parTransId="{4C43218D-AB4B-4ACA-B89B-A0B563FDCFC3}" sibTransId="{8CB15051-05FF-4770-ACE4-E48F40E12B27}"/>
    <dgm:cxn modelId="{2F8E5797-003E-446E-864C-C3824F7B2C1C}" srcId="{607CABF2-67D0-4FA2-86D5-987AD0E798E8}" destId="{05E80E2D-E5E7-411F-A146-BA92F1F2A48A}" srcOrd="2" destOrd="0" parTransId="{7E525D91-260F-4A4C-9A89-B7783A056D3D}" sibTransId="{94029C58-F758-4322-AC14-C33BE8D22777}"/>
    <dgm:cxn modelId="{F29ED592-B5A3-4D61-A74C-162215081F03}" type="presParOf" srcId="{9210BC70-4D5F-4445-94DB-A5EA8627BA20}" destId="{2C0D1F49-656E-45D6-B39F-36C28B6C6DC8}" srcOrd="0" destOrd="0" presId="urn:microsoft.com/office/officeart/2005/8/layout/vList5"/>
    <dgm:cxn modelId="{ABA53018-58F0-4E94-8578-05A067D3998C}" type="presParOf" srcId="{2C0D1F49-656E-45D6-B39F-36C28B6C6DC8}" destId="{C2722CE7-B89F-4FA3-972F-362EFE3FE568}" srcOrd="0" destOrd="0" presId="urn:microsoft.com/office/officeart/2005/8/layout/vList5"/>
    <dgm:cxn modelId="{8A23A96F-278E-4F87-BA40-67810179AAE1}" type="presParOf" srcId="{2C0D1F49-656E-45D6-B39F-36C28B6C6DC8}" destId="{F959CFEE-F8B9-476D-A40F-A489B030278F}" srcOrd="1" destOrd="0" presId="urn:microsoft.com/office/officeart/2005/8/layout/vList5"/>
    <dgm:cxn modelId="{A86C1BD5-C738-44A7-99BA-2510F566E297}" type="presParOf" srcId="{9210BC70-4D5F-4445-94DB-A5EA8627BA20}" destId="{4EF279E9-5C9F-4320-BBEC-0FA3F3CCF898}" srcOrd="1" destOrd="0" presId="urn:microsoft.com/office/officeart/2005/8/layout/vList5"/>
    <dgm:cxn modelId="{24D9E7BA-7E0E-440D-95B5-893525C48F8C}" type="presParOf" srcId="{9210BC70-4D5F-4445-94DB-A5EA8627BA20}" destId="{51D8FADE-13B3-4195-91D9-32A605D1701F}" srcOrd="2" destOrd="0" presId="urn:microsoft.com/office/officeart/2005/8/layout/vList5"/>
    <dgm:cxn modelId="{03495D27-9145-4978-A6A7-CB043A15476C}" type="presParOf" srcId="{51D8FADE-13B3-4195-91D9-32A605D1701F}" destId="{AC96E139-4EB6-40F9-9FD1-A185C91C5D1E}" srcOrd="0" destOrd="0" presId="urn:microsoft.com/office/officeart/2005/8/layout/vList5"/>
    <dgm:cxn modelId="{316FD131-8245-4A75-974C-8A10D496C6F5}" type="presParOf" srcId="{51D8FADE-13B3-4195-91D9-32A605D1701F}" destId="{93F1AD03-9191-4245-8902-F4CEFF15F46B}" srcOrd="1" destOrd="0" presId="urn:microsoft.com/office/officeart/2005/8/layout/vList5"/>
    <dgm:cxn modelId="{CEE75826-F1D3-48E6-9B8F-BC8037E7F03B}" type="presParOf" srcId="{9210BC70-4D5F-4445-94DB-A5EA8627BA20}" destId="{69E6CAC7-27E6-4D73-9A2B-F454368D83B9}" srcOrd="3" destOrd="0" presId="urn:microsoft.com/office/officeart/2005/8/layout/vList5"/>
    <dgm:cxn modelId="{1AE081EF-8FAB-4653-B1B8-227C8D7386CD}" type="presParOf" srcId="{9210BC70-4D5F-4445-94DB-A5EA8627BA20}" destId="{CE429078-300B-4120-9432-83E28CCAD93C}" srcOrd="4" destOrd="0" presId="urn:microsoft.com/office/officeart/2005/8/layout/vList5"/>
    <dgm:cxn modelId="{9344D263-FD4E-4EB0-AFC1-06829CB46D68}" type="presParOf" srcId="{CE429078-300B-4120-9432-83E28CCAD93C}" destId="{C6339C28-E265-42FA-B54A-73BB1CAC9606}" srcOrd="0" destOrd="0" presId="urn:microsoft.com/office/officeart/2005/8/layout/vList5"/>
    <dgm:cxn modelId="{AF436C17-3EE9-4AB7-B6B4-9AB95BF147B1}" type="presParOf" srcId="{CE429078-300B-4120-9432-83E28CCAD93C}" destId="{82B6E76F-11C7-4155-9296-035505043EB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62E29F-1618-4835-8BFD-AC7C00725084}" type="doc">
      <dgm:prSet loTypeId="urn:microsoft.com/office/officeart/2005/8/layout/radial1#1" loCatId="relationship" qsTypeId="urn:microsoft.com/office/officeart/2005/8/quickstyle/simple3#1" qsCatId="simple" csTypeId="urn:microsoft.com/office/officeart/2005/8/colors/accent1_4#1" csCatId="accent1" phldr="1"/>
      <dgm:spPr/>
    </dgm:pt>
    <dgm:pt modelId="{067101DC-FBCD-44A8-B40E-12688698355C}">
      <dgm:prSet custT="1"/>
      <dgm:spPr>
        <a:effectLst>
          <a:glow rad="228600">
            <a:schemeClr val="accent4">
              <a:satMod val="175000"/>
              <a:alpha val="40000"/>
            </a:schemeClr>
          </a:glow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 prst="relaxedInse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100" b="1" i="0" u="none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Використання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100" b="1" i="0" u="none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комп’ютера</a:t>
          </a:r>
          <a:endParaRPr kumimoji="0" lang="ru-RU" sz="1100" b="1" i="0" u="none" strike="noStrike" cap="none" normalizeH="0" baseline="0" dirty="0" smtClean="0">
            <a:solidFill>
              <a:schemeClr val="bg1"/>
            </a:solidFill>
            <a:effectLst/>
            <a:latin typeface="Arial" panose="020B0604020202020204" pitchFamily="34" charset="0"/>
          </a:endParaRPr>
        </a:p>
      </dgm:t>
    </dgm:pt>
    <dgm:pt modelId="{1B712862-EA49-45BD-B878-D9434E896433}" type="parTrans" cxnId="{D73B1508-AA03-48C9-97FB-6DE0144AA410}">
      <dgm:prSet/>
      <dgm:spPr/>
      <dgm:t>
        <a:bodyPr/>
        <a:lstStyle/>
        <a:p>
          <a:endParaRPr lang="en-US"/>
        </a:p>
      </dgm:t>
    </dgm:pt>
    <dgm:pt modelId="{2B3FCF2D-D205-4ECE-8171-9CAFBA927599}" type="sibTrans" cxnId="{D73B1508-AA03-48C9-97FB-6DE0144AA410}">
      <dgm:prSet/>
      <dgm:spPr/>
      <dgm:t>
        <a:bodyPr/>
        <a:lstStyle/>
        <a:p>
          <a:endParaRPr lang="en-US"/>
        </a:p>
      </dgm:t>
    </dgm:pt>
    <dgm:pt modelId="{D9499B2A-1DC8-46BC-92D8-67287ABD8122}">
      <dgm:prSet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b="1" i="0" u="none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  <a:hlinkClick xmlns:r="http://schemas.openxmlformats.org/officeDocument/2006/relationships" r:id="rId1" action="ppaction://hlinkfile"/>
            </a:rPr>
            <a:t>під час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b="1" i="0" u="none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  <a:hlinkClick xmlns:r="http://schemas.openxmlformats.org/officeDocument/2006/relationships" r:id="rId1" action="ppaction://hlinkfile"/>
            </a:rPr>
            <a:t>викладу нового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b="1" i="0" u="none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  <a:hlinkClick xmlns:r="http://schemas.openxmlformats.org/officeDocument/2006/relationships" r:id="rId1" action="ppaction://hlinkfile"/>
            </a:rPr>
            <a:t>матеріалу</a:t>
          </a:r>
          <a:r>
            <a:rPr kumimoji="0" lang="uk-UA" b="0" i="0" u="none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  <a:hlinkClick xmlns:r="http://schemas.openxmlformats.org/officeDocument/2006/relationships" r:id="rId1" action="ppaction://hlinkfile"/>
            </a:rPr>
            <a:t> </a:t>
          </a:r>
          <a:endParaRPr kumimoji="0" lang="ru-RU" b="0" i="0" u="none" strike="noStrike" cap="none" normalizeH="0" baseline="0" dirty="0" smtClean="0">
            <a:solidFill>
              <a:schemeClr val="bg1"/>
            </a:solidFill>
            <a:effectLst/>
            <a:latin typeface="Arial" panose="020B0604020202020204" pitchFamily="34" charset="0"/>
          </a:endParaRPr>
        </a:p>
      </dgm:t>
    </dgm:pt>
    <dgm:pt modelId="{B91C7ADC-C459-4235-B40D-E550DCAE5517}" type="parTrans" cxnId="{68044627-3D1A-4499-9FCA-3226027DCCA1}">
      <dgm:prSet/>
      <dgm:spPr/>
      <dgm:t>
        <a:bodyPr/>
        <a:lstStyle/>
        <a:p>
          <a:endParaRPr lang="en-US" dirty="0"/>
        </a:p>
      </dgm:t>
    </dgm:pt>
    <dgm:pt modelId="{C1D16411-89EA-4402-B332-2F47BBE7C9A5}" type="sibTrans" cxnId="{68044627-3D1A-4499-9FCA-3226027DCCA1}">
      <dgm:prSet/>
      <dgm:spPr/>
      <dgm:t>
        <a:bodyPr/>
        <a:lstStyle/>
        <a:p>
          <a:endParaRPr lang="en-US"/>
        </a:p>
      </dgm:t>
    </dgm:pt>
    <dgm:pt modelId="{3AC5C863-19DC-4002-8FAE-5612670CEADA}">
      <dgm:prSet/>
      <dgm:spPr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b="1" i="0" u="none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для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b="1" i="0" u="none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організації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b="1" i="0" u="none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самостійної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b="1" i="0" u="none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 роботи</a:t>
          </a:r>
          <a:r>
            <a:rPr kumimoji="0" lang="uk-UA" b="0" i="0" u="none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 </a:t>
          </a:r>
          <a:endParaRPr kumimoji="0" lang="ru-RU" b="0" i="0" u="none" strike="noStrike" cap="none" normalizeH="0" baseline="0" dirty="0" smtClean="0">
            <a:solidFill>
              <a:schemeClr val="bg1"/>
            </a:solidFill>
            <a:effectLst/>
            <a:latin typeface="Arial" panose="020B0604020202020204" pitchFamily="34" charset="0"/>
          </a:endParaRPr>
        </a:p>
      </dgm:t>
    </dgm:pt>
    <dgm:pt modelId="{CE5019A1-59E9-4A4D-8B9A-D8FF36F388B4}" type="parTrans" cxnId="{3C5C38AA-5518-43DC-9464-0B61FB382D78}">
      <dgm:prSet/>
      <dgm:spPr/>
      <dgm:t>
        <a:bodyPr/>
        <a:lstStyle/>
        <a:p>
          <a:endParaRPr lang="en-US" dirty="0"/>
        </a:p>
      </dgm:t>
    </dgm:pt>
    <dgm:pt modelId="{BEC11EF3-4AF2-44E1-A8AD-014E5CE403BD}" type="sibTrans" cxnId="{3C5C38AA-5518-43DC-9464-0B61FB382D78}">
      <dgm:prSet/>
      <dgm:spPr/>
      <dgm:t>
        <a:bodyPr/>
        <a:lstStyle/>
        <a:p>
          <a:endParaRPr lang="en-US"/>
        </a:p>
      </dgm:t>
    </dgm:pt>
    <dgm:pt modelId="{C5A1EE22-57BE-4E1E-80B9-3FEA985F0CC6}">
      <dgm:prSet/>
      <dgm:spPr>
        <a:solidFill>
          <a:schemeClr val="accent5">
            <a:lumMod val="75000"/>
          </a:schemeClr>
        </a:soli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b="1" i="0" u="none" strike="noStrike" cap="none" normalizeH="0" baseline="0" dirty="0" smtClean="0">
              <a:solidFill>
                <a:srgbClr val="FEE2D6"/>
              </a:solidFill>
              <a:effectLst/>
              <a:latin typeface="Arial" panose="020B0604020202020204" pitchFamily="34" charset="0"/>
              <a:hlinkClick xmlns:r="http://schemas.openxmlformats.org/officeDocument/2006/relationships" r:id="rId2" action="ppaction://hlinkfile"/>
            </a:rPr>
            <a:t>у демонстра-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b="1" i="0" u="none" strike="noStrike" cap="none" normalizeH="0" baseline="0" dirty="0" smtClean="0">
              <a:solidFill>
                <a:srgbClr val="FEE2D6"/>
              </a:solidFill>
              <a:effectLst/>
              <a:latin typeface="Arial" panose="020B0604020202020204" pitchFamily="34" charset="0"/>
              <a:hlinkClick xmlns:r="http://schemas.openxmlformats.org/officeDocument/2006/relationships" r:id="rId2" action="ppaction://hlinkfile"/>
            </a:rPr>
            <a:t>ційному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b="1" i="0" u="none" strike="noStrike" cap="none" normalizeH="0" baseline="0" dirty="0" smtClean="0">
              <a:solidFill>
                <a:srgbClr val="FEE2D6"/>
              </a:solidFill>
              <a:effectLst/>
              <a:latin typeface="Arial" panose="020B0604020202020204" pitchFamily="34" charset="0"/>
              <a:hlinkClick xmlns:r="http://schemas.openxmlformats.org/officeDocument/2006/relationships" r:id="rId2" action="ppaction://hlinkfile"/>
            </a:rPr>
            <a:t>експерименті</a:t>
          </a:r>
          <a:r>
            <a:rPr kumimoji="0" lang="uk-UA" b="0" i="0" u="none" strike="noStrike" cap="none" normalizeH="0" baseline="0" dirty="0" smtClean="0">
              <a:solidFill>
                <a:srgbClr val="FEE2D6"/>
              </a:solidFill>
              <a:effectLst/>
              <a:latin typeface="Arial" panose="020B0604020202020204" pitchFamily="34" charset="0"/>
              <a:hlinkClick xmlns:r="http://schemas.openxmlformats.org/officeDocument/2006/relationships" r:id="rId2" action="ppaction://hlinkfile"/>
            </a:rPr>
            <a:t> </a:t>
          </a:r>
          <a:endParaRPr kumimoji="0" lang="ru-RU" b="0" i="0" u="none" strike="noStrike" cap="none" normalizeH="0" baseline="0" dirty="0" smtClean="0">
            <a:solidFill>
              <a:srgbClr val="FEE2D6"/>
            </a:solidFill>
            <a:effectLst/>
            <a:latin typeface="Arial" panose="020B0604020202020204" pitchFamily="34" charset="0"/>
          </a:endParaRPr>
        </a:p>
      </dgm:t>
    </dgm:pt>
    <dgm:pt modelId="{75C1D896-8A9F-4912-9B0D-7645C2D03809}" type="parTrans" cxnId="{F860A6BF-69DF-4BE7-83F6-BEA768B819E8}">
      <dgm:prSet/>
      <dgm:spPr/>
      <dgm:t>
        <a:bodyPr/>
        <a:lstStyle/>
        <a:p>
          <a:endParaRPr lang="en-US" dirty="0"/>
        </a:p>
      </dgm:t>
    </dgm:pt>
    <dgm:pt modelId="{3E4CCF92-A6D3-4F42-BF97-5BADE7447BA7}" type="sibTrans" cxnId="{F860A6BF-69DF-4BE7-83F6-BEA768B819E8}">
      <dgm:prSet/>
      <dgm:spPr/>
      <dgm:t>
        <a:bodyPr/>
        <a:lstStyle/>
        <a:p>
          <a:endParaRPr lang="en-US"/>
        </a:p>
      </dgm:t>
    </dgm:pt>
    <dgm:pt modelId="{5A1E0436-B8BD-439C-8E13-F3B7F08F0BFE}">
      <dgm:prSet/>
      <dgm:spPr>
        <a:solidFill>
          <a:schemeClr val="tx2">
            <a:lumMod val="25000"/>
          </a:schemeClr>
        </a:soli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b="1" i="0" u="none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  <a:hlinkClick xmlns:r="http://schemas.openxmlformats.org/officeDocument/2006/relationships" r:id="rId3" action="ppaction://hlinkfile"/>
            </a:rPr>
            <a:t>під час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b="1" i="0" u="none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  <a:hlinkClick xmlns:r="http://schemas.openxmlformats.org/officeDocument/2006/relationships" r:id="rId3" action="ppaction://hlinkfile"/>
            </a:rPr>
            <a:t>розв'язування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b="1" i="0" u="none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  <a:hlinkClick xmlns:r="http://schemas.openxmlformats.org/officeDocument/2006/relationships" r:id="rId3" action="ppaction://hlinkfile"/>
            </a:rPr>
            <a:t>задач</a:t>
          </a:r>
          <a:r>
            <a:rPr kumimoji="0" lang="uk-UA" b="0" i="0" u="none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  <a:hlinkClick xmlns:r="http://schemas.openxmlformats.org/officeDocument/2006/relationships" r:id="rId3" action="ppaction://hlinkfile"/>
            </a:rPr>
            <a:t> </a:t>
          </a:r>
          <a:endParaRPr kumimoji="0" lang="ru-RU" b="0" i="0" u="none" strike="noStrike" cap="none" normalizeH="0" baseline="0" dirty="0" smtClean="0">
            <a:solidFill>
              <a:schemeClr val="bg1"/>
            </a:solidFill>
            <a:effectLst/>
            <a:latin typeface="Arial" panose="020B0604020202020204" pitchFamily="34" charset="0"/>
          </a:endParaRPr>
        </a:p>
      </dgm:t>
    </dgm:pt>
    <dgm:pt modelId="{63705C1E-0528-46EE-A8BC-8319F89F2EFF}" type="parTrans" cxnId="{BD83A3A6-778B-4BA6-B10A-FB6DAACC7F0C}">
      <dgm:prSet/>
      <dgm:spPr/>
      <dgm:t>
        <a:bodyPr/>
        <a:lstStyle/>
        <a:p>
          <a:endParaRPr lang="en-US" dirty="0"/>
        </a:p>
      </dgm:t>
    </dgm:pt>
    <dgm:pt modelId="{EF8263A8-F351-40AD-ADB8-D55A5B4DAAEB}" type="sibTrans" cxnId="{BD83A3A6-778B-4BA6-B10A-FB6DAACC7F0C}">
      <dgm:prSet/>
      <dgm:spPr/>
      <dgm:t>
        <a:bodyPr/>
        <a:lstStyle/>
        <a:p>
          <a:endParaRPr lang="en-US"/>
        </a:p>
      </dgm:t>
    </dgm:pt>
    <dgm:pt modelId="{6F42D47A-1269-4307-B949-24BF2C0CDCE3}">
      <dgm:prSet custT="1"/>
      <dgm:spPr>
        <a:solidFill>
          <a:schemeClr val="accent1"/>
        </a:soli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200" b="1" i="0" u="sng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  <a:hlinkClick xmlns:r="http://schemas.openxmlformats.org/officeDocument/2006/relationships" r:id="rId4" action="ppaction://hlinkpres?slideindex=1&amp;slidetitle="/>
            </a:rPr>
            <a:t>створення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200" b="1" i="0" u="sng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  <a:hlinkClick xmlns:r="http://schemas.openxmlformats.org/officeDocument/2006/relationships" r:id="rId4" action="ppaction://hlinkpres?slideindex=1&amp;slidetitle="/>
            </a:rPr>
            <a:t>презентацій</a:t>
          </a:r>
          <a:r>
            <a:rPr kumimoji="0" lang="uk-UA" sz="1200" b="0" i="0" u="sng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  <a:hlinkClick xmlns:r="http://schemas.openxmlformats.org/officeDocument/2006/relationships" r:id="rId4" action="ppaction://hlinkpres?slideindex=1&amp;slidetitle="/>
            </a:rPr>
            <a:t> </a:t>
          </a:r>
          <a:endParaRPr kumimoji="0" lang="ru-RU" sz="1200" b="0" i="0" u="sng" strike="noStrike" cap="none" normalizeH="0" baseline="0" dirty="0" smtClean="0">
            <a:solidFill>
              <a:schemeClr val="bg1"/>
            </a:solidFill>
            <a:effectLst/>
            <a:latin typeface="Arial" panose="020B0604020202020204" pitchFamily="34" charset="0"/>
          </a:endParaRPr>
        </a:p>
      </dgm:t>
    </dgm:pt>
    <dgm:pt modelId="{70C17543-A9BE-4B4E-B8B0-9427E8FFF4C1}" type="parTrans" cxnId="{4C28B7F5-8F4B-4971-9A67-CC08F1EF23A4}">
      <dgm:prSet/>
      <dgm:spPr/>
      <dgm:t>
        <a:bodyPr/>
        <a:lstStyle/>
        <a:p>
          <a:endParaRPr lang="en-US" dirty="0"/>
        </a:p>
      </dgm:t>
    </dgm:pt>
    <dgm:pt modelId="{E152AA65-40D8-4577-A8C7-60F06B0956D1}" type="sibTrans" cxnId="{4C28B7F5-8F4B-4971-9A67-CC08F1EF23A4}">
      <dgm:prSet/>
      <dgm:spPr/>
      <dgm:t>
        <a:bodyPr/>
        <a:lstStyle/>
        <a:p>
          <a:endParaRPr lang="en-US"/>
        </a:p>
      </dgm:t>
    </dgm:pt>
    <dgm:pt modelId="{B195464E-F7D2-4697-A3E4-A68888A94C3C}">
      <dgm:prSet/>
      <dgm:spPr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b="1" i="0" u="none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сучасна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b="1" i="0" u="none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цифрова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b="1" i="0" u="none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фото- та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b="1" i="0" u="none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відеотехніка</a:t>
          </a:r>
          <a:r>
            <a:rPr kumimoji="0" lang="uk-UA" b="0" i="0" u="none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 </a:t>
          </a:r>
          <a:endParaRPr kumimoji="0" lang="ru-RU" b="0" i="0" u="none" strike="noStrike" cap="none" normalizeH="0" baseline="0" dirty="0" smtClean="0">
            <a:solidFill>
              <a:schemeClr val="bg1"/>
            </a:solidFill>
            <a:effectLst/>
            <a:latin typeface="Arial" panose="020B0604020202020204" pitchFamily="34" charset="0"/>
          </a:endParaRPr>
        </a:p>
      </dgm:t>
    </dgm:pt>
    <dgm:pt modelId="{D0EDF3AE-404F-403E-ADFA-232438C9727E}" type="parTrans" cxnId="{4584A179-F38C-4986-9D84-1CFA880CC820}">
      <dgm:prSet/>
      <dgm:spPr/>
      <dgm:t>
        <a:bodyPr/>
        <a:lstStyle/>
        <a:p>
          <a:endParaRPr lang="en-US" dirty="0"/>
        </a:p>
      </dgm:t>
    </dgm:pt>
    <dgm:pt modelId="{56D920E8-CFC6-4CD8-85D8-1D0A828DDAC3}" type="sibTrans" cxnId="{4584A179-F38C-4986-9D84-1CFA880CC820}">
      <dgm:prSet/>
      <dgm:spPr/>
      <dgm:t>
        <a:bodyPr/>
        <a:lstStyle/>
        <a:p>
          <a:endParaRPr lang="en-US"/>
        </a:p>
      </dgm:t>
    </dgm:pt>
    <dgm:pt modelId="{B3B82905-2C83-4EC1-8A8D-195A8EA190C5}">
      <dgm:prSet custT="1"/>
      <dgm:spPr>
        <a:solidFill>
          <a:srgbClr val="6600FF"/>
        </a:soli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100" b="1" i="0" u="none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  <a:hlinkClick xmlns:r="http://schemas.openxmlformats.org/officeDocument/2006/relationships" r:id="rId5" action="ppaction://hlinkfile"/>
            </a:rPr>
            <a:t>створення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100" b="1" i="0" u="none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  <a:hlinkClick xmlns:r="http://schemas.openxmlformats.org/officeDocument/2006/relationships" r:id="rId5" action="ppaction://hlinkfile"/>
            </a:rPr>
            <a:t> проблемних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100" b="1" i="0" u="none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  <a:hlinkClick xmlns:r="http://schemas.openxmlformats.org/officeDocument/2006/relationships" r:id="rId5" action="ppaction://hlinkfile"/>
            </a:rPr>
            <a:t> ситуацій</a:t>
          </a:r>
          <a:endParaRPr kumimoji="0" lang="ru-RU" sz="1100" b="1" i="0" u="none" strike="noStrike" cap="none" normalizeH="0" baseline="0" dirty="0" smtClean="0">
            <a:solidFill>
              <a:schemeClr val="bg1"/>
            </a:solidFill>
            <a:effectLst/>
            <a:latin typeface="Arial" panose="020B0604020202020204" pitchFamily="34" charset="0"/>
          </a:endParaRPr>
        </a:p>
      </dgm:t>
    </dgm:pt>
    <dgm:pt modelId="{0E57E179-D6CA-4482-8D02-A59C625BBE73}" type="parTrans" cxnId="{AF4756DA-D7A6-463B-91DC-ABD70F1D4DB8}">
      <dgm:prSet/>
      <dgm:spPr/>
      <dgm:t>
        <a:bodyPr/>
        <a:lstStyle/>
        <a:p>
          <a:endParaRPr lang="en-US" dirty="0"/>
        </a:p>
      </dgm:t>
    </dgm:pt>
    <dgm:pt modelId="{AED05B4C-A7F9-447D-841E-34C5C9B491A7}" type="sibTrans" cxnId="{AF4756DA-D7A6-463B-91DC-ABD70F1D4DB8}">
      <dgm:prSet/>
      <dgm:spPr/>
      <dgm:t>
        <a:bodyPr/>
        <a:lstStyle/>
        <a:p>
          <a:endParaRPr lang="en-US"/>
        </a:p>
      </dgm:t>
    </dgm:pt>
    <dgm:pt modelId="{09C0551B-5ECD-481C-95EB-9D88DEEFB15A}">
      <dgm:prSet/>
      <dgm:spPr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b="1" i="0" u="none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використання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b="1" i="0" u="none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 домашнього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b="1" i="0" u="none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комп’ютера</a:t>
          </a:r>
          <a:endParaRPr kumimoji="0" lang="ru-RU" b="1" i="0" u="none" strike="noStrike" cap="none" normalizeH="0" baseline="0" dirty="0" smtClean="0">
            <a:solidFill>
              <a:schemeClr val="bg1"/>
            </a:solidFill>
            <a:effectLst/>
            <a:latin typeface="Arial" panose="020B0604020202020204" pitchFamily="34" charset="0"/>
          </a:endParaRPr>
        </a:p>
      </dgm:t>
    </dgm:pt>
    <dgm:pt modelId="{8C6859B1-D75A-4C3C-87E4-286C3A91E585}" type="parTrans" cxnId="{0AAFB6F1-AC59-4C31-8F4F-D38A600B19DC}">
      <dgm:prSet/>
      <dgm:spPr/>
      <dgm:t>
        <a:bodyPr/>
        <a:lstStyle/>
        <a:p>
          <a:endParaRPr lang="en-US" dirty="0"/>
        </a:p>
      </dgm:t>
    </dgm:pt>
    <dgm:pt modelId="{74B7F8D1-9BFF-4B07-B3CE-8CCB4B0EE9C3}" type="sibTrans" cxnId="{0AAFB6F1-AC59-4C31-8F4F-D38A600B19DC}">
      <dgm:prSet/>
      <dgm:spPr/>
      <dgm:t>
        <a:bodyPr/>
        <a:lstStyle/>
        <a:p>
          <a:endParaRPr lang="en-US"/>
        </a:p>
      </dgm:t>
    </dgm:pt>
    <dgm:pt modelId="{61AA50D6-CAD7-4980-A1F5-ED273CA16DD3}">
      <dgm:prSet/>
      <dgm:spPr>
        <a:solidFill>
          <a:schemeClr val="accent1">
            <a:lumMod val="75000"/>
          </a:schemeClr>
        </a:soli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b="1" i="0" u="none" strike="noStrike" cap="none" normalizeH="0" baseline="0" dirty="0" smtClean="0">
              <a:solidFill>
                <a:schemeClr val="tx1"/>
              </a:solidFill>
              <a:effectLst/>
              <a:latin typeface="Arial" panose="020B0604020202020204" pitchFamily="34" charset="0"/>
              <a:hlinkClick xmlns:r="http://schemas.openxmlformats.org/officeDocument/2006/relationships" r:id="rId6" action="ppaction://hlinkfile"/>
            </a:rPr>
            <a:t>віртуальний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b="1" i="0" u="none" strike="noStrike" cap="none" normalizeH="0" baseline="0" dirty="0" smtClean="0">
              <a:solidFill>
                <a:schemeClr val="tx1"/>
              </a:solidFill>
              <a:effectLst/>
              <a:latin typeface="Arial" panose="020B0604020202020204" pitchFamily="34" charset="0"/>
              <a:hlinkClick xmlns:r="http://schemas.openxmlformats.org/officeDocument/2006/relationships" r:id="rId6" action="ppaction://hlinkfile"/>
            </a:rPr>
            <a:t> біологічний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b="1" i="0" u="none" strike="noStrike" cap="none" normalizeH="0" baseline="0" dirty="0" smtClean="0">
              <a:solidFill>
                <a:schemeClr val="tx1"/>
              </a:solidFill>
              <a:effectLst/>
              <a:latin typeface="Arial" panose="020B0604020202020204" pitchFamily="34" charset="0"/>
              <a:hlinkClick xmlns:r="http://schemas.openxmlformats.org/officeDocument/2006/relationships" r:id="rId6" action="ppaction://hlinkfile"/>
            </a:rPr>
            <a:t> експеримент</a:t>
          </a:r>
          <a:endParaRPr kumimoji="0" lang="ru-RU" b="1" i="0" u="none" strike="noStrike" cap="none" normalizeH="0" baseline="0" dirty="0" smtClean="0"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6C51A17E-4F59-4C68-9F12-9AB70D24962C}" type="parTrans" cxnId="{98998922-EB59-4C09-B77C-9B40B81A5B4A}">
      <dgm:prSet/>
      <dgm:spPr/>
      <dgm:t>
        <a:bodyPr/>
        <a:lstStyle/>
        <a:p>
          <a:endParaRPr lang="en-US" dirty="0"/>
        </a:p>
      </dgm:t>
    </dgm:pt>
    <dgm:pt modelId="{EDCD4241-A196-4E6F-A992-C47FC0862771}" type="sibTrans" cxnId="{98998922-EB59-4C09-B77C-9B40B81A5B4A}">
      <dgm:prSet/>
      <dgm:spPr/>
      <dgm:t>
        <a:bodyPr/>
        <a:lstStyle/>
        <a:p>
          <a:endParaRPr lang="en-US"/>
        </a:p>
      </dgm:t>
    </dgm:pt>
    <dgm:pt modelId="{4EDFFDB2-64B8-4856-820C-FD752565E09F}">
      <dgm:prSet/>
      <dgm:spPr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b="1" i="0" u="none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проведення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b="1" i="0" u="none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опитувань</a:t>
          </a:r>
          <a:r>
            <a:rPr kumimoji="0" lang="ru-RU" b="0" i="0" u="none" strike="noStrike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 </a:t>
          </a:r>
        </a:p>
      </dgm:t>
    </dgm:pt>
    <dgm:pt modelId="{86618648-EFA9-4107-8F40-0F227A7B1542}" type="parTrans" cxnId="{0B4E090D-CD9B-46FB-9655-72F154D70E12}">
      <dgm:prSet/>
      <dgm:spPr/>
      <dgm:t>
        <a:bodyPr/>
        <a:lstStyle/>
        <a:p>
          <a:endParaRPr lang="en-US" dirty="0"/>
        </a:p>
      </dgm:t>
    </dgm:pt>
    <dgm:pt modelId="{4A38CE1B-9039-4716-8C53-628186E502D9}" type="sibTrans" cxnId="{0B4E090D-CD9B-46FB-9655-72F154D70E12}">
      <dgm:prSet/>
      <dgm:spPr/>
      <dgm:t>
        <a:bodyPr/>
        <a:lstStyle/>
        <a:p>
          <a:endParaRPr lang="en-US"/>
        </a:p>
      </dgm:t>
    </dgm:pt>
    <dgm:pt modelId="{167001A1-67EF-4E5F-B8A9-69D5DDAF4639}" type="pres">
      <dgm:prSet presAssocID="{CB62E29F-1618-4835-8BFD-AC7C0072508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38BB5DE-A112-49EA-921F-0209FC2750EB}" type="pres">
      <dgm:prSet presAssocID="{067101DC-FBCD-44A8-B40E-12688698355C}" presName="centerShape" presStyleLbl="node0" presStyleIdx="0" presStyleCnt="1" custScaleX="119729"/>
      <dgm:spPr/>
      <dgm:t>
        <a:bodyPr/>
        <a:lstStyle/>
        <a:p>
          <a:endParaRPr lang="ru-RU"/>
        </a:p>
      </dgm:t>
    </dgm:pt>
    <dgm:pt modelId="{D1BC03EA-5ACB-41DC-AC32-2BEC7D545A91}" type="pres">
      <dgm:prSet presAssocID="{B91C7ADC-C459-4235-B40D-E550DCAE5517}" presName="Name9" presStyleLbl="parChTrans1D2" presStyleIdx="0" presStyleCnt="10"/>
      <dgm:spPr/>
      <dgm:t>
        <a:bodyPr/>
        <a:lstStyle/>
        <a:p>
          <a:endParaRPr lang="ru-RU"/>
        </a:p>
      </dgm:t>
    </dgm:pt>
    <dgm:pt modelId="{5C838F3E-F1C2-443C-846A-02F7A99CD7CF}" type="pres">
      <dgm:prSet presAssocID="{B91C7ADC-C459-4235-B40D-E550DCAE5517}" presName="connTx" presStyleLbl="parChTrans1D2" presStyleIdx="0" presStyleCnt="10"/>
      <dgm:spPr/>
      <dgm:t>
        <a:bodyPr/>
        <a:lstStyle/>
        <a:p>
          <a:endParaRPr lang="ru-RU"/>
        </a:p>
      </dgm:t>
    </dgm:pt>
    <dgm:pt modelId="{2E874F0C-D00B-4712-8D8A-0B7088126C94}" type="pres">
      <dgm:prSet presAssocID="{D9499B2A-1DC8-46BC-92D8-67287ABD8122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5DA56C-9D20-40AB-A90A-D31B3014931B}" type="pres">
      <dgm:prSet presAssocID="{CE5019A1-59E9-4A4D-8B9A-D8FF36F388B4}" presName="Name9" presStyleLbl="parChTrans1D2" presStyleIdx="1" presStyleCnt="10"/>
      <dgm:spPr/>
      <dgm:t>
        <a:bodyPr/>
        <a:lstStyle/>
        <a:p>
          <a:endParaRPr lang="ru-RU"/>
        </a:p>
      </dgm:t>
    </dgm:pt>
    <dgm:pt modelId="{2179EDB7-3510-48A5-BCBE-1974B97E4308}" type="pres">
      <dgm:prSet presAssocID="{CE5019A1-59E9-4A4D-8B9A-D8FF36F388B4}" presName="connTx" presStyleLbl="parChTrans1D2" presStyleIdx="1" presStyleCnt="10"/>
      <dgm:spPr/>
      <dgm:t>
        <a:bodyPr/>
        <a:lstStyle/>
        <a:p>
          <a:endParaRPr lang="ru-RU"/>
        </a:p>
      </dgm:t>
    </dgm:pt>
    <dgm:pt modelId="{715E52B0-093B-41D6-8F7F-344068087E75}" type="pres">
      <dgm:prSet presAssocID="{3AC5C863-19DC-4002-8FAE-5612670CEADA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9A4780-89A2-48FC-9889-8293596E266D}" type="pres">
      <dgm:prSet presAssocID="{75C1D896-8A9F-4912-9B0D-7645C2D03809}" presName="Name9" presStyleLbl="parChTrans1D2" presStyleIdx="2" presStyleCnt="10"/>
      <dgm:spPr/>
      <dgm:t>
        <a:bodyPr/>
        <a:lstStyle/>
        <a:p>
          <a:endParaRPr lang="ru-RU"/>
        </a:p>
      </dgm:t>
    </dgm:pt>
    <dgm:pt modelId="{1643D3DA-FBFF-4820-A062-F26E280A7CC1}" type="pres">
      <dgm:prSet presAssocID="{75C1D896-8A9F-4912-9B0D-7645C2D03809}" presName="connTx" presStyleLbl="parChTrans1D2" presStyleIdx="2" presStyleCnt="10"/>
      <dgm:spPr/>
      <dgm:t>
        <a:bodyPr/>
        <a:lstStyle/>
        <a:p>
          <a:endParaRPr lang="ru-RU"/>
        </a:p>
      </dgm:t>
    </dgm:pt>
    <dgm:pt modelId="{51A654EF-DEFA-4B5D-BB87-210361EE3542}" type="pres">
      <dgm:prSet presAssocID="{C5A1EE22-57BE-4E1E-80B9-3FEA985F0CC6}" presName="node" presStyleLbl="node1" presStyleIdx="2" presStyleCnt="10" custRadScaleRad="100911" custRadScaleInc="1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DF6480-F8F4-45CD-BD3E-5BCE9F4B53A9}" type="pres">
      <dgm:prSet presAssocID="{63705C1E-0528-46EE-A8BC-8319F89F2EFF}" presName="Name9" presStyleLbl="parChTrans1D2" presStyleIdx="3" presStyleCnt="10"/>
      <dgm:spPr/>
      <dgm:t>
        <a:bodyPr/>
        <a:lstStyle/>
        <a:p>
          <a:endParaRPr lang="ru-RU"/>
        </a:p>
      </dgm:t>
    </dgm:pt>
    <dgm:pt modelId="{29A758CA-7769-46A1-85FB-53368E7E6490}" type="pres">
      <dgm:prSet presAssocID="{63705C1E-0528-46EE-A8BC-8319F89F2EFF}" presName="connTx" presStyleLbl="parChTrans1D2" presStyleIdx="3" presStyleCnt="10"/>
      <dgm:spPr/>
      <dgm:t>
        <a:bodyPr/>
        <a:lstStyle/>
        <a:p>
          <a:endParaRPr lang="ru-RU"/>
        </a:p>
      </dgm:t>
    </dgm:pt>
    <dgm:pt modelId="{7C15A640-1964-4E27-B736-2F8DDFC31078}" type="pres">
      <dgm:prSet presAssocID="{5A1E0436-B8BD-439C-8E13-F3B7F08F0BFE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E82960-80B7-4606-8BAF-EF8EFD5FB817}" type="pres">
      <dgm:prSet presAssocID="{70C17543-A9BE-4B4E-B8B0-9427E8FFF4C1}" presName="Name9" presStyleLbl="parChTrans1D2" presStyleIdx="4" presStyleCnt="10"/>
      <dgm:spPr/>
      <dgm:t>
        <a:bodyPr/>
        <a:lstStyle/>
        <a:p>
          <a:endParaRPr lang="ru-RU"/>
        </a:p>
      </dgm:t>
    </dgm:pt>
    <dgm:pt modelId="{4A61C4FA-23B7-4282-A55D-4DCBA98E62FA}" type="pres">
      <dgm:prSet presAssocID="{70C17543-A9BE-4B4E-B8B0-9427E8FFF4C1}" presName="connTx" presStyleLbl="parChTrans1D2" presStyleIdx="4" presStyleCnt="10"/>
      <dgm:spPr/>
      <dgm:t>
        <a:bodyPr/>
        <a:lstStyle/>
        <a:p>
          <a:endParaRPr lang="ru-RU"/>
        </a:p>
      </dgm:t>
    </dgm:pt>
    <dgm:pt modelId="{3A37B2BE-BDDC-46AB-A54F-8D14B340793E}" type="pres">
      <dgm:prSet presAssocID="{6F42D47A-1269-4307-B949-24BF2C0CDCE3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A266F6-56AA-4602-835B-9A58579A5AF0}" type="pres">
      <dgm:prSet presAssocID="{D0EDF3AE-404F-403E-ADFA-232438C9727E}" presName="Name9" presStyleLbl="parChTrans1D2" presStyleIdx="5" presStyleCnt="10"/>
      <dgm:spPr/>
      <dgm:t>
        <a:bodyPr/>
        <a:lstStyle/>
        <a:p>
          <a:endParaRPr lang="ru-RU"/>
        </a:p>
      </dgm:t>
    </dgm:pt>
    <dgm:pt modelId="{C38AE6F4-B8D9-4EFB-86CF-FFA94AAA15B8}" type="pres">
      <dgm:prSet presAssocID="{D0EDF3AE-404F-403E-ADFA-232438C9727E}" presName="connTx" presStyleLbl="parChTrans1D2" presStyleIdx="5" presStyleCnt="10"/>
      <dgm:spPr/>
      <dgm:t>
        <a:bodyPr/>
        <a:lstStyle/>
        <a:p>
          <a:endParaRPr lang="ru-RU"/>
        </a:p>
      </dgm:t>
    </dgm:pt>
    <dgm:pt modelId="{B7BDB014-7F8C-4346-8024-A6CECC71445B}" type="pres">
      <dgm:prSet presAssocID="{B195464E-F7D2-4697-A3E4-A68888A94C3C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0728B4-1996-48F8-A5C2-C92FF340E00E}" type="pres">
      <dgm:prSet presAssocID="{0E57E179-D6CA-4482-8D02-A59C625BBE73}" presName="Name9" presStyleLbl="parChTrans1D2" presStyleIdx="6" presStyleCnt="10"/>
      <dgm:spPr/>
      <dgm:t>
        <a:bodyPr/>
        <a:lstStyle/>
        <a:p>
          <a:endParaRPr lang="ru-RU"/>
        </a:p>
      </dgm:t>
    </dgm:pt>
    <dgm:pt modelId="{79E0E014-7F16-4F94-A9C4-3CB5FBEB5584}" type="pres">
      <dgm:prSet presAssocID="{0E57E179-D6CA-4482-8D02-A59C625BBE73}" presName="connTx" presStyleLbl="parChTrans1D2" presStyleIdx="6" presStyleCnt="10"/>
      <dgm:spPr/>
      <dgm:t>
        <a:bodyPr/>
        <a:lstStyle/>
        <a:p>
          <a:endParaRPr lang="ru-RU"/>
        </a:p>
      </dgm:t>
    </dgm:pt>
    <dgm:pt modelId="{815E50C3-ECF4-40D4-8A69-0DA44F6F3EBA}" type="pres">
      <dgm:prSet presAssocID="{B3B82905-2C83-4EC1-8A8D-195A8EA190C5}" presName="node" presStyleLbl="node1" presStyleIdx="6" presStyleCnt="10" custRadScaleRad="100461" custRadScaleInc="-102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93539C-49FA-4097-99D5-7A65FEBFA436}" type="pres">
      <dgm:prSet presAssocID="{8C6859B1-D75A-4C3C-87E4-286C3A91E585}" presName="Name9" presStyleLbl="parChTrans1D2" presStyleIdx="7" presStyleCnt="10"/>
      <dgm:spPr/>
      <dgm:t>
        <a:bodyPr/>
        <a:lstStyle/>
        <a:p>
          <a:endParaRPr lang="ru-RU"/>
        </a:p>
      </dgm:t>
    </dgm:pt>
    <dgm:pt modelId="{B69A11C3-B456-40D6-8F41-41296F0DD9AF}" type="pres">
      <dgm:prSet presAssocID="{8C6859B1-D75A-4C3C-87E4-286C3A91E585}" presName="connTx" presStyleLbl="parChTrans1D2" presStyleIdx="7" presStyleCnt="10"/>
      <dgm:spPr/>
      <dgm:t>
        <a:bodyPr/>
        <a:lstStyle/>
        <a:p>
          <a:endParaRPr lang="ru-RU"/>
        </a:p>
      </dgm:t>
    </dgm:pt>
    <dgm:pt modelId="{04656D72-C576-49FC-B760-21BE953CBB60}" type="pres">
      <dgm:prSet presAssocID="{09C0551B-5ECD-481C-95EB-9D88DEEFB15A}" presName="node" presStyleLbl="node1" presStyleIdx="7" presStyleCnt="10" custRadScaleRad="94517" custRadScaleInc="1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452036-9786-4397-AB19-90938A8F7455}" type="pres">
      <dgm:prSet presAssocID="{6C51A17E-4F59-4C68-9F12-9AB70D24962C}" presName="Name9" presStyleLbl="parChTrans1D2" presStyleIdx="8" presStyleCnt="10"/>
      <dgm:spPr/>
      <dgm:t>
        <a:bodyPr/>
        <a:lstStyle/>
        <a:p>
          <a:endParaRPr lang="ru-RU"/>
        </a:p>
      </dgm:t>
    </dgm:pt>
    <dgm:pt modelId="{17BED9AF-BB90-44F5-92C8-B9AF8773CDB7}" type="pres">
      <dgm:prSet presAssocID="{6C51A17E-4F59-4C68-9F12-9AB70D24962C}" presName="connTx" presStyleLbl="parChTrans1D2" presStyleIdx="8" presStyleCnt="10"/>
      <dgm:spPr/>
      <dgm:t>
        <a:bodyPr/>
        <a:lstStyle/>
        <a:p>
          <a:endParaRPr lang="ru-RU"/>
        </a:p>
      </dgm:t>
    </dgm:pt>
    <dgm:pt modelId="{62DAF996-F6E6-40BB-ADF9-40C9EB654F0F}" type="pres">
      <dgm:prSet presAssocID="{61AA50D6-CAD7-4980-A1F5-ED273CA16DD3}" presName="node" presStyleLbl="node1" presStyleIdx="8" presStyleCnt="10" custRadScaleRad="99154" custRadScaleInc="-87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559775-521B-46D9-8F62-A1E8039E1F7E}" type="pres">
      <dgm:prSet presAssocID="{86618648-EFA9-4107-8F40-0F227A7B1542}" presName="Name9" presStyleLbl="parChTrans1D2" presStyleIdx="9" presStyleCnt="10"/>
      <dgm:spPr/>
      <dgm:t>
        <a:bodyPr/>
        <a:lstStyle/>
        <a:p>
          <a:endParaRPr lang="ru-RU"/>
        </a:p>
      </dgm:t>
    </dgm:pt>
    <dgm:pt modelId="{708CEDFB-FE00-49C7-AFE6-D411684AF032}" type="pres">
      <dgm:prSet presAssocID="{86618648-EFA9-4107-8F40-0F227A7B1542}" presName="connTx" presStyleLbl="parChTrans1D2" presStyleIdx="9" presStyleCnt="10"/>
      <dgm:spPr/>
      <dgm:t>
        <a:bodyPr/>
        <a:lstStyle/>
        <a:p>
          <a:endParaRPr lang="ru-RU"/>
        </a:p>
      </dgm:t>
    </dgm:pt>
    <dgm:pt modelId="{D59A3250-40D7-4561-9374-763993567F88}" type="pres">
      <dgm:prSet presAssocID="{4EDFFDB2-64B8-4856-820C-FD752565E09F}" presName="node" presStyleLbl="node1" presStyleIdx="9" presStyleCnt="10" custRadScaleRad="97585" custRadScaleInc="4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12A016-20BA-47BB-9C61-1A05920F8BD0}" type="presOf" srcId="{CE5019A1-59E9-4A4D-8B9A-D8FF36F388B4}" destId="{635DA56C-9D20-40AB-A90A-D31B3014931B}" srcOrd="0" destOrd="0" presId="urn:microsoft.com/office/officeart/2005/8/layout/radial1#1"/>
    <dgm:cxn modelId="{D1FEC1CA-E019-4E94-8C6B-0ED93BC61229}" type="presOf" srcId="{5A1E0436-B8BD-439C-8E13-F3B7F08F0BFE}" destId="{7C15A640-1964-4E27-B736-2F8DDFC31078}" srcOrd="0" destOrd="0" presId="urn:microsoft.com/office/officeart/2005/8/layout/radial1#1"/>
    <dgm:cxn modelId="{B31C3355-97EC-47C0-AF9F-323E468FC682}" type="presOf" srcId="{86618648-EFA9-4107-8F40-0F227A7B1542}" destId="{7E559775-521B-46D9-8F62-A1E8039E1F7E}" srcOrd="0" destOrd="0" presId="urn:microsoft.com/office/officeart/2005/8/layout/radial1#1"/>
    <dgm:cxn modelId="{027B6268-2E8E-4AF6-A5DB-F3E8272A79C7}" type="presOf" srcId="{6C51A17E-4F59-4C68-9F12-9AB70D24962C}" destId="{71452036-9786-4397-AB19-90938A8F7455}" srcOrd="0" destOrd="0" presId="urn:microsoft.com/office/officeart/2005/8/layout/radial1#1"/>
    <dgm:cxn modelId="{4AC1E210-2DB5-4F46-8BDC-16950AF44A13}" type="presOf" srcId="{B3B82905-2C83-4EC1-8A8D-195A8EA190C5}" destId="{815E50C3-ECF4-40D4-8A69-0DA44F6F3EBA}" srcOrd="0" destOrd="0" presId="urn:microsoft.com/office/officeart/2005/8/layout/radial1#1"/>
    <dgm:cxn modelId="{0B4E090D-CD9B-46FB-9655-72F154D70E12}" srcId="{067101DC-FBCD-44A8-B40E-12688698355C}" destId="{4EDFFDB2-64B8-4856-820C-FD752565E09F}" srcOrd="9" destOrd="0" parTransId="{86618648-EFA9-4107-8F40-0F227A7B1542}" sibTransId="{4A38CE1B-9039-4716-8C53-628186E502D9}"/>
    <dgm:cxn modelId="{8012882A-0ADE-4E60-A52E-8A7FA2B6C578}" type="presOf" srcId="{B91C7ADC-C459-4235-B40D-E550DCAE5517}" destId="{D1BC03EA-5ACB-41DC-AC32-2BEC7D545A91}" srcOrd="0" destOrd="0" presId="urn:microsoft.com/office/officeart/2005/8/layout/radial1#1"/>
    <dgm:cxn modelId="{40E6CE81-91F9-4A1E-94FD-7A46F2DA10C9}" type="presOf" srcId="{63705C1E-0528-46EE-A8BC-8319F89F2EFF}" destId="{29A758CA-7769-46A1-85FB-53368E7E6490}" srcOrd="1" destOrd="0" presId="urn:microsoft.com/office/officeart/2005/8/layout/radial1#1"/>
    <dgm:cxn modelId="{54ADEE7C-4224-4CB8-AE6A-50E1466D01E9}" type="presOf" srcId="{0E57E179-D6CA-4482-8D02-A59C625BBE73}" destId="{79E0E014-7F16-4F94-A9C4-3CB5FBEB5584}" srcOrd="1" destOrd="0" presId="urn:microsoft.com/office/officeart/2005/8/layout/radial1#1"/>
    <dgm:cxn modelId="{AF4756DA-D7A6-463B-91DC-ABD70F1D4DB8}" srcId="{067101DC-FBCD-44A8-B40E-12688698355C}" destId="{B3B82905-2C83-4EC1-8A8D-195A8EA190C5}" srcOrd="6" destOrd="0" parTransId="{0E57E179-D6CA-4482-8D02-A59C625BBE73}" sibTransId="{AED05B4C-A7F9-447D-841E-34C5C9B491A7}"/>
    <dgm:cxn modelId="{861E0255-281A-404C-B098-B27158E1864B}" type="presOf" srcId="{067101DC-FBCD-44A8-B40E-12688698355C}" destId="{038BB5DE-A112-49EA-921F-0209FC2750EB}" srcOrd="0" destOrd="0" presId="urn:microsoft.com/office/officeart/2005/8/layout/radial1#1"/>
    <dgm:cxn modelId="{504BD8E8-D304-4F2E-BBF1-7F942BA05E97}" type="presOf" srcId="{70C17543-A9BE-4B4E-B8B0-9427E8FFF4C1}" destId="{4A61C4FA-23B7-4282-A55D-4DCBA98E62FA}" srcOrd="1" destOrd="0" presId="urn:microsoft.com/office/officeart/2005/8/layout/radial1#1"/>
    <dgm:cxn modelId="{C8CD50DB-C9EA-4B3E-9C5E-F472BEF51716}" type="presOf" srcId="{86618648-EFA9-4107-8F40-0F227A7B1542}" destId="{708CEDFB-FE00-49C7-AFE6-D411684AF032}" srcOrd="1" destOrd="0" presId="urn:microsoft.com/office/officeart/2005/8/layout/radial1#1"/>
    <dgm:cxn modelId="{A71D3FC4-EC38-4D43-A377-C8113E2F031F}" type="presOf" srcId="{6C51A17E-4F59-4C68-9F12-9AB70D24962C}" destId="{17BED9AF-BB90-44F5-92C8-B9AF8773CDB7}" srcOrd="1" destOrd="0" presId="urn:microsoft.com/office/officeart/2005/8/layout/radial1#1"/>
    <dgm:cxn modelId="{82562C5B-5A06-4CF2-BF30-1B77748BD087}" type="presOf" srcId="{CE5019A1-59E9-4A4D-8B9A-D8FF36F388B4}" destId="{2179EDB7-3510-48A5-BCBE-1974B97E4308}" srcOrd="1" destOrd="0" presId="urn:microsoft.com/office/officeart/2005/8/layout/radial1#1"/>
    <dgm:cxn modelId="{D73B1508-AA03-48C9-97FB-6DE0144AA410}" srcId="{CB62E29F-1618-4835-8BFD-AC7C00725084}" destId="{067101DC-FBCD-44A8-B40E-12688698355C}" srcOrd="0" destOrd="0" parTransId="{1B712862-EA49-45BD-B878-D9434E896433}" sibTransId="{2B3FCF2D-D205-4ECE-8171-9CAFBA927599}"/>
    <dgm:cxn modelId="{AB6E3196-F0C2-4E1B-ACEA-0B1B529A6C0D}" type="presOf" srcId="{B91C7ADC-C459-4235-B40D-E550DCAE5517}" destId="{5C838F3E-F1C2-443C-846A-02F7A99CD7CF}" srcOrd="1" destOrd="0" presId="urn:microsoft.com/office/officeart/2005/8/layout/radial1#1"/>
    <dgm:cxn modelId="{02E0CF9F-4D09-4A5A-8438-4B7F6A8FC9A0}" type="presOf" srcId="{75C1D896-8A9F-4912-9B0D-7645C2D03809}" destId="{1643D3DA-FBFF-4820-A062-F26E280A7CC1}" srcOrd="1" destOrd="0" presId="urn:microsoft.com/office/officeart/2005/8/layout/radial1#1"/>
    <dgm:cxn modelId="{D6215D6B-D1D7-45DE-B95A-2E3D595DDF07}" type="presOf" srcId="{D0EDF3AE-404F-403E-ADFA-232438C9727E}" destId="{61A266F6-56AA-4602-835B-9A58579A5AF0}" srcOrd="0" destOrd="0" presId="urn:microsoft.com/office/officeart/2005/8/layout/radial1#1"/>
    <dgm:cxn modelId="{68044627-3D1A-4499-9FCA-3226027DCCA1}" srcId="{067101DC-FBCD-44A8-B40E-12688698355C}" destId="{D9499B2A-1DC8-46BC-92D8-67287ABD8122}" srcOrd="0" destOrd="0" parTransId="{B91C7ADC-C459-4235-B40D-E550DCAE5517}" sibTransId="{C1D16411-89EA-4402-B332-2F47BBE7C9A5}"/>
    <dgm:cxn modelId="{6FB4879B-D834-44BD-80B1-87D7EBC601AF}" type="presOf" srcId="{8C6859B1-D75A-4C3C-87E4-286C3A91E585}" destId="{B69A11C3-B456-40D6-8F41-41296F0DD9AF}" srcOrd="1" destOrd="0" presId="urn:microsoft.com/office/officeart/2005/8/layout/radial1#1"/>
    <dgm:cxn modelId="{D1F65623-6699-46C3-8FE6-E65F3760E682}" type="presOf" srcId="{CB62E29F-1618-4835-8BFD-AC7C00725084}" destId="{167001A1-67EF-4E5F-B8A9-69D5DDAF4639}" srcOrd="0" destOrd="0" presId="urn:microsoft.com/office/officeart/2005/8/layout/radial1#1"/>
    <dgm:cxn modelId="{F860A6BF-69DF-4BE7-83F6-BEA768B819E8}" srcId="{067101DC-FBCD-44A8-B40E-12688698355C}" destId="{C5A1EE22-57BE-4E1E-80B9-3FEA985F0CC6}" srcOrd="2" destOrd="0" parTransId="{75C1D896-8A9F-4912-9B0D-7645C2D03809}" sibTransId="{3E4CCF92-A6D3-4F42-BF97-5BADE7447BA7}"/>
    <dgm:cxn modelId="{C60C1727-1CD9-4549-AE88-E7F427B490FC}" type="presOf" srcId="{8C6859B1-D75A-4C3C-87E4-286C3A91E585}" destId="{4293539C-49FA-4097-99D5-7A65FEBFA436}" srcOrd="0" destOrd="0" presId="urn:microsoft.com/office/officeart/2005/8/layout/radial1#1"/>
    <dgm:cxn modelId="{43DAE6C9-2781-4F71-80CF-2A2D199412BB}" type="presOf" srcId="{3AC5C863-19DC-4002-8FAE-5612670CEADA}" destId="{715E52B0-093B-41D6-8F7F-344068087E75}" srcOrd="0" destOrd="0" presId="urn:microsoft.com/office/officeart/2005/8/layout/radial1#1"/>
    <dgm:cxn modelId="{C0311546-6C70-49A9-A0BE-C38B8AD0E198}" type="presOf" srcId="{6F42D47A-1269-4307-B949-24BF2C0CDCE3}" destId="{3A37B2BE-BDDC-46AB-A54F-8D14B340793E}" srcOrd="0" destOrd="0" presId="urn:microsoft.com/office/officeart/2005/8/layout/radial1#1"/>
    <dgm:cxn modelId="{D5C69B6D-B94A-4A12-B53E-6C51056BDA67}" type="presOf" srcId="{C5A1EE22-57BE-4E1E-80B9-3FEA985F0CC6}" destId="{51A654EF-DEFA-4B5D-BB87-210361EE3542}" srcOrd="0" destOrd="0" presId="urn:microsoft.com/office/officeart/2005/8/layout/radial1#1"/>
    <dgm:cxn modelId="{786969E1-6697-4B4D-B2C7-650F90D235E8}" type="presOf" srcId="{63705C1E-0528-46EE-A8BC-8319F89F2EFF}" destId="{5FDF6480-F8F4-45CD-BD3E-5BCE9F4B53A9}" srcOrd="0" destOrd="0" presId="urn:microsoft.com/office/officeart/2005/8/layout/radial1#1"/>
    <dgm:cxn modelId="{FD29109C-6948-4C69-AC8A-A98D678E9961}" type="presOf" srcId="{75C1D896-8A9F-4912-9B0D-7645C2D03809}" destId="{909A4780-89A2-48FC-9889-8293596E266D}" srcOrd="0" destOrd="0" presId="urn:microsoft.com/office/officeart/2005/8/layout/radial1#1"/>
    <dgm:cxn modelId="{ED0E6128-DF0D-4E31-B475-BE58FFD39820}" type="presOf" srcId="{4EDFFDB2-64B8-4856-820C-FD752565E09F}" destId="{D59A3250-40D7-4561-9374-763993567F88}" srcOrd="0" destOrd="0" presId="urn:microsoft.com/office/officeart/2005/8/layout/radial1#1"/>
    <dgm:cxn modelId="{2C805A0A-521E-437D-9554-BB3C3738ADFD}" type="presOf" srcId="{09C0551B-5ECD-481C-95EB-9D88DEEFB15A}" destId="{04656D72-C576-49FC-B760-21BE953CBB60}" srcOrd="0" destOrd="0" presId="urn:microsoft.com/office/officeart/2005/8/layout/radial1#1"/>
    <dgm:cxn modelId="{7CFA8505-5B57-4D3C-AB5E-53FFA46FD50C}" type="presOf" srcId="{B195464E-F7D2-4697-A3E4-A68888A94C3C}" destId="{B7BDB014-7F8C-4346-8024-A6CECC71445B}" srcOrd="0" destOrd="0" presId="urn:microsoft.com/office/officeart/2005/8/layout/radial1#1"/>
    <dgm:cxn modelId="{4C28B7F5-8F4B-4971-9A67-CC08F1EF23A4}" srcId="{067101DC-FBCD-44A8-B40E-12688698355C}" destId="{6F42D47A-1269-4307-B949-24BF2C0CDCE3}" srcOrd="4" destOrd="0" parTransId="{70C17543-A9BE-4B4E-B8B0-9427E8FFF4C1}" sibTransId="{E152AA65-40D8-4577-A8C7-60F06B0956D1}"/>
    <dgm:cxn modelId="{045D98F8-4B28-43BF-8C9D-CFA9390392B0}" type="presOf" srcId="{D0EDF3AE-404F-403E-ADFA-232438C9727E}" destId="{C38AE6F4-B8D9-4EFB-86CF-FFA94AAA15B8}" srcOrd="1" destOrd="0" presId="urn:microsoft.com/office/officeart/2005/8/layout/radial1#1"/>
    <dgm:cxn modelId="{4584A179-F38C-4986-9D84-1CFA880CC820}" srcId="{067101DC-FBCD-44A8-B40E-12688698355C}" destId="{B195464E-F7D2-4697-A3E4-A68888A94C3C}" srcOrd="5" destOrd="0" parTransId="{D0EDF3AE-404F-403E-ADFA-232438C9727E}" sibTransId="{56D920E8-CFC6-4CD8-85D8-1D0A828DDAC3}"/>
    <dgm:cxn modelId="{0AAFB6F1-AC59-4C31-8F4F-D38A600B19DC}" srcId="{067101DC-FBCD-44A8-B40E-12688698355C}" destId="{09C0551B-5ECD-481C-95EB-9D88DEEFB15A}" srcOrd="7" destOrd="0" parTransId="{8C6859B1-D75A-4C3C-87E4-286C3A91E585}" sibTransId="{74B7F8D1-9BFF-4B07-B3CE-8CCB4B0EE9C3}"/>
    <dgm:cxn modelId="{C936E007-7E4A-41D8-BE27-7250BADBA77B}" type="presOf" srcId="{D9499B2A-1DC8-46BC-92D8-67287ABD8122}" destId="{2E874F0C-D00B-4712-8D8A-0B7088126C94}" srcOrd="0" destOrd="0" presId="urn:microsoft.com/office/officeart/2005/8/layout/radial1#1"/>
    <dgm:cxn modelId="{BD83A3A6-778B-4BA6-B10A-FB6DAACC7F0C}" srcId="{067101DC-FBCD-44A8-B40E-12688698355C}" destId="{5A1E0436-B8BD-439C-8E13-F3B7F08F0BFE}" srcOrd="3" destOrd="0" parTransId="{63705C1E-0528-46EE-A8BC-8319F89F2EFF}" sibTransId="{EF8263A8-F351-40AD-ADB8-D55A5B4DAAEB}"/>
    <dgm:cxn modelId="{A9D9F480-69F6-48A8-A38B-301A946127E4}" type="presOf" srcId="{70C17543-A9BE-4B4E-B8B0-9427E8FFF4C1}" destId="{F4E82960-80B7-4606-8BAF-EF8EFD5FB817}" srcOrd="0" destOrd="0" presId="urn:microsoft.com/office/officeart/2005/8/layout/radial1#1"/>
    <dgm:cxn modelId="{6B20F6C4-C777-4AA1-B01E-FD646033910E}" type="presOf" srcId="{0E57E179-D6CA-4482-8D02-A59C625BBE73}" destId="{0C0728B4-1996-48F8-A5C2-C92FF340E00E}" srcOrd="0" destOrd="0" presId="urn:microsoft.com/office/officeart/2005/8/layout/radial1#1"/>
    <dgm:cxn modelId="{ABF15DD7-8611-485E-A2F7-536B24729832}" type="presOf" srcId="{61AA50D6-CAD7-4980-A1F5-ED273CA16DD3}" destId="{62DAF996-F6E6-40BB-ADF9-40C9EB654F0F}" srcOrd="0" destOrd="0" presId="urn:microsoft.com/office/officeart/2005/8/layout/radial1#1"/>
    <dgm:cxn modelId="{3C5C38AA-5518-43DC-9464-0B61FB382D78}" srcId="{067101DC-FBCD-44A8-B40E-12688698355C}" destId="{3AC5C863-19DC-4002-8FAE-5612670CEADA}" srcOrd="1" destOrd="0" parTransId="{CE5019A1-59E9-4A4D-8B9A-D8FF36F388B4}" sibTransId="{BEC11EF3-4AF2-44E1-A8AD-014E5CE403BD}"/>
    <dgm:cxn modelId="{98998922-EB59-4C09-B77C-9B40B81A5B4A}" srcId="{067101DC-FBCD-44A8-B40E-12688698355C}" destId="{61AA50D6-CAD7-4980-A1F5-ED273CA16DD3}" srcOrd="8" destOrd="0" parTransId="{6C51A17E-4F59-4C68-9F12-9AB70D24962C}" sibTransId="{EDCD4241-A196-4E6F-A992-C47FC0862771}"/>
    <dgm:cxn modelId="{C4EF745E-ACBD-40E0-A331-3FEC98DC892E}" type="presParOf" srcId="{167001A1-67EF-4E5F-B8A9-69D5DDAF4639}" destId="{038BB5DE-A112-49EA-921F-0209FC2750EB}" srcOrd="0" destOrd="0" presId="urn:microsoft.com/office/officeart/2005/8/layout/radial1#1"/>
    <dgm:cxn modelId="{5AC90CB7-DA2E-4549-86AB-1CADF576D529}" type="presParOf" srcId="{167001A1-67EF-4E5F-B8A9-69D5DDAF4639}" destId="{D1BC03EA-5ACB-41DC-AC32-2BEC7D545A91}" srcOrd="1" destOrd="0" presId="urn:microsoft.com/office/officeart/2005/8/layout/radial1#1"/>
    <dgm:cxn modelId="{E708AAAD-EC72-4FF6-9DA9-CCBE6CC56BF0}" type="presParOf" srcId="{D1BC03EA-5ACB-41DC-AC32-2BEC7D545A91}" destId="{5C838F3E-F1C2-443C-846A-02F7A99CD7CF}" srcOrd="0" destOrd="0" presId="urn:microsoft.com/office/officeart/2005/8/layout/radial1#1"/>
    <dgm:cxn modelId="{20993396-CD06-4D1B-8EE1-FDAAD3361205}" type="presParOf" srcId="{167001A1-67EF-4E5F-B8A9-69D5DDAF4639}" destId="{2E874F0C-D00B-4712-8D8A-0B7088126C94}" srcOrd="2" destOrd="0" presId="urn:microsoft.com/office/officeart/2005/8/layout/radial1#1"/>
    <dgm:cxn modelId="{CA33BC26-B8FB-4319-B9BC-FB5F0A9C3929}" type="presParOf" srcId="{167001A1-67EF-4E5F-B8A9-69D5DDAF4639}" destId="{635DA56C-9D20-40AB-A90A-D31B3014931B}" srcOrd="3" destOrd="0" presId="urn:microsoft.com/office/officeart/2005/8/layout/radial1#1"/>
    <dgm:cxn modelId="{3317B406-002E-4164-8D83-05455A2AFA3E}" type="presParOf" srcId="{635DA56C-9D20-40AB-A90A-D31B3014931B}" destId="{2179EDB7-3510-48A5-BCBE-1974B97E4308}" srcOrd="0" destOrd="0" presId="urn:microsoft.com/office/officeart/2005/8/layout/radial1#1"/>
    <dgm:cxn modelId="{E96E607A-A257-4B72-86E7-F609D389C362}" type="presParOf" srcId="{167001A1-67EF-4E5F-B8A9-69D5DDAF4639}" destId="{715E52B0-093B-41D6-8F7F-344068087E75}" srcOrd="4" destOrd="0" presId="urn:microsoft.com/office/officeart/2005/8/layout/radial1#1"/>
    <dgm:cxn modelId="{EC62821B-01A1-4686-B322-069BC4A23043}" type="presParOf" srcId="{167001A1-67EF-4E5F-B8A9-69D5DDAF4639}" destId="{909A4780-89A2-48FC-9889-8293596E266D}" srcOrd="5" destOrd="0" presId="urn:microsoft.com/office/officeart/2005/8/layout/radial1#1"/>
    <dgm:cxn modelId="{ADB6AE93-2A89-4C1B-BC07-51E9AA27C5F3}" type="presParOf" srcId="{909A4780-89A2-48FC-9889-8293596E266D}" destId="{1643D3DA-FBFF-4820-A062-F26E280A7CC1}" srcOrd="0" destOrd="0" presId="urn:microsoft.com/office/officeart/2005/8/layout/radial1#1"/>
    <dgm:cxn modelId="{353FC733-71C8-4470-B543-1A739DBBFA19}" type="presParOf" srcId="{167001A1-67EF-4E5F-B8A9-69D5DDAF4639}" destId="{51A654EF-DEFA-4B5D-BB87-210361EE3542}" srcOrd="6" destOrd="0" presId="urn:microsoft.com/office/officeart/2005/8/layout/radial1#1"/>
    <dgm:cxn modelId="{43CFD793-B45C-4B08-9E92-92DB98718A03}" type="presParOf" srcId="{167001A1-67EF-4E5F-B8A9-69D5DDAF4639}" destId="{5FDF6480-F8F4-45CD-BD3E-5BCE9F4B53A9}" srcOrd="7" destOrd="0" presId="urn:microsoft.com/office/officeart/2005/8/layout/radial1#1"/>
    <dgm:cxn modelId="{C033EBD0-84FE-426B-BF41-108A27260649}" type="presParOf" srcId="{5FDF6480-F8F4-45CD-BD3E-5BCE9F4B53A9}" destId="{29A758CA-7769-46A1-85FB-53368E7E6490}" srcOrd="0" destOrd="0" presId="urn:microsoft.com/office/officeart/2005/8/layout/radial1#1"/>
    <dgm:cxn modelId="{830C5C65-7BDF-422B-9E29-4242AF3A1F9D}" type="presParOf" srcId="{167001A1-67EF-4E5F-B8A9-69D5DDAF4639}" destId="{7C15A640-1964-4E27-B736-2F8DDFC31078}" srcOrd="8" destOrd="0" presId="urn:microsoft.com/office/officeart/2005/8/layout/radial1#1"/>
    <dgm:cxn modelId="{266C0751-4418-4150-B6F5-BE440507121E}" type="presParOf" srcId="{167001A1-67EF-4E5F-B8A9-69D5DDAF4639}" destId="{F4E82960-80B7-4606-8BAF-EF8EFD5FB817}" srcOrd="9" destOrd="0" presId="urn:microsoft.com/office/officeart/2005/8/layout/radial1#1"/>
    <dgm:cxn modelId="{4587D9BF-C456-434A-A7A8-949851142427}" type="presParOf" srcId="{F4E82960-80B7-4606-8BAF-EF8EFD5FB817}" destId="{4A61C4FA-23B7-4282-A55D-4DCBA98E62FA}" srcOrd="0" destOrd="0" presId="urn:microsoft.com/office/officeart/2005/8/layout/radial1#1"/>
    <dgm:cxn modelId="{5AA22E82-A657-4E17-A35D-5A2B070FB960}" type="presParOf" srcId="{167001A1-67EF-4E5F-B8A9-69D5DDAF4639}" destId="{3A37B2BE-BDDC-46AB-A54F-8D14B340793E}" srcOrd="10" destOrd="0" presId="urn:microsoft.com/office/officeart/2005/8/layout/radial1#1"/>
    <dgm:cxn modelId="{A1AC19C5-1F54-4209-8829-DEC488F608F6}" type="presParOf" srcId="{167001A1-67EF-4E5F-B8A9-69D5DDAF4639}" destId="{61A266F6-56AA-4602-835B-9A58579A5AF0}" srcOrd="11" destOrd="0" presId="urn:microsoft.com/office/officeart/2005/8/layout/radial1#1"/>
    <dgm:cxn modelId="{71FB03B9-02E9-4B3D-81B0-3B7F63C4222E}" type="presParOf" srcId="{61A266F6-56AA-4602-835B-9A58579A5AF0}" destId="{C38AE6F4-B8D9-4EFB-86CF-FFA94AAA15B8}" srcOrd="0" destOrd="0" presId="urn:microsoft.com/office/officeart/2005/8/layout/radial1#1"/>
    <dgm:cxn modelId="{F6C28026-3CDB-44BC-B9E5-93217DDF3110}" type="presParOf" srcId="{167001A1-67EF-4E5F-B8A9-69D5DDAF4639}" destId="{B7BDB014-7F8C-4346-8024-A6CECC71445B}" srcOrd="12" destOrd="0" presId="urn:microsoft.com/office/officeart/2005/8/layout/radial1#1"/>
    <dgm:cxn modelId="{557AB89B-8E71-4364-BFAF-1C4297319AC5}" type="presParOf" srcId="{167001A1-67EF-4E5F-B8A9-69D5DDAF4639}" destId="{0C0728B4-1996-48F8-A5C2-C92FF340E00E}" srcOrd="13" destOrd="0" presId="urn:microsoft.com/office/officeart/2005/8/layout/radial1#1"/>
    <dgm:cxn modelId="{09B301BA-5AA7-47F0-8349-C4C1BCF1E18D}" type="presParOf" srcId="{0C0728B4-1996-48F8-A5C2-C92FF340E00E}" destId="{79E0E014-7F16-4F94-A9C4-3CB5FBEB5584}" srcOrd="0" destOrd="0" presId="urn:microsoft.com/office/officeart/2005/8/layout/radial1#1"/>
    <dgm:cxn modelId="{F21778D2-3635-40ED-B864-EB8095EE1880}" type="presParOf" srcId="{167001A1-67EF-4E5F-B8A9-69D5DDAF4639}" destId="{815E50C3-ECF4-40D4-8A69-0DA44F6F3EBA}" srcOrd="14" destOrd="0" presId="urn:microsoft.com/office/officeart/2005/8/layout/radial1#1"/>
    <dgm:cxn modelId="{5176E911-F815-426F-AFF7-56751ACD1C7C}" type="presParOf" srcId="{167001A1-67EF-4E5F-B8A9-69D5DDAF4639}" destId="{4293539C-49FA-4097-99D5-7A65FEBFA436}" srcOrd="15" destOrd="0" presId="urn:microsoft.com/office/officeart/2005/8/layout/radial1#1"/>
    <dgm:cxn modelId="{C94B0AC0-580F-499C-98F6-ADDC3D641B36}" type="presParOf" srcId="{4293539C-49FA-4097-99D5-7A65FEBFA436}" destId="{B69A11C3-B456-40D6-8F41-41296F0DD9AF}" srcOrd="0" destOrd="0" presId="urn:microsoft.com/office/officeart/2005/8/layout/radial1#1"/>
    <dgm:cxn modelId="{81EEE9F1-78F6-4930-A737-5D66B6E3D4B8}" type="presParOf" srcId="{167001A1-67EF-4E5F-B8A9-69D5DDAF4639}" destId="{04656D72-C576-49FC-B760-21BE953CBB60}" srcOrd="16" destOrd="0" presId="urn:microsoft.com/office/officeart/2005/8/layout/radial1#1"/>
    <dgm:cxn modelId="{85E421EC-3EBB-4D81-915F-4E636D64641D}" type="presParOf" srcId="{167001A1-67EF-4E5F-B8A9-69D5DDAF4639}" destId="{71452036-9786-4397-AB19-90938A8F7455}" srcOrd="17" destOrd="0" presId="urn:microsoft.com/office/officeart/2005/8/layout/radial1#1"/>
    <dgm:cxn modelId="{8827B23F-60BE-4B8D-BE3C-ECB5F08A563E}" type="presParOf" srcId="{71452036-9786-4397-AB19-90938A8F7455}" destId="{17BED9AF-BB90-44F5-92C8-B9AF8773CDB7}" srcOrd="0" destOrd="0" presId="urn:microsoft.com/office/officeart/2005/8/layout/radial1#1"/>
    <dgm:cxn modelId="{469D004E-0351-4338-A66E-76058754C76A}" type="presParOf" srcId="{167001A1-67EF-4E5F-B8A9-69D5DDAF4639}" destId="{62DAF996-F6E6-40BB-ADF9-40C9EB654F0F}" srcOrd="18" destOrd="0" presId="urn:microsoft.com/office/officeart/2005/8/layout/radial1#1"/>
    <dgm:cxn modelId="{65247F81-3BF5-49D8-BDBB-8F6208AEB4CA}" type="presParOf" srcId="{167001A1-67EF-4E5F-B8A9-69D5DDAF4639}" destId="{7E559775-521B-46D9-8F62-A1E8039E1F7E}" srcOrd="19" destOrd="0" presId="urn:microsoft.com/office/officeart/2005/8/layout/radial1#1"/>
    <dgm:cxn modelId="{3198525F-2C11-440A-9F7D-1E95CB67821A}" type="presParOf" srcId="{7E559775-521B-46D9-8F62-A1E8039E1F7E}" destId="{708CEDFB-FE00-49C7-AFE6-D411684AF032}" srcOrd="0" destOrd="0" presId="urn:microsoft.com/office/officeart/2005/8/layout/radial1#1"/>
    <dgm:cxn modelId="{845A644B-1974-4CA6-B87B-EC34BFEB0619}" type="presParOf" srcId="{167001A1-67EF-4E5F-B8A9-69D5DDAF4639}" destId="{D59A3250-40D7-4561-9374-763993567F88}" srcOrd="20" destOrd="0" presId="urn:microsoft.com/office/officeart/2005/8/layout/radial1#1"/>
  </dgm:cxnLst>
  <dgm:bg/>
  <dgm:whole>
    <a:ln cmpd="sng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A8EAB2-72C7-49F9-8C80-D69E813F15AC}" type="doc">
      <dgm:prSet loTypeId="urn:microsoft.com/office/officeart/2005/8/layout/chevron2" loCatId="list" qsTypeId="urn:microsoft.com/office/officeart/2005/8/quickstyle/3d5#1" qsCatId="3D" csTypeId="urn:microsoft.com/office/officeart/2005/8/colors/accent1_4#2" csCatId="accent1" phldr="1"/>
      <dgm:spPr/>
      <dgm:t>
        <a:bodyPr/>
        <a:lstStyle/>
        <a:p>
          <a:endParaRPr lang="ru-RU"/>
        </a:p>
      </dgm:t>
    </dgm:pt>
    <dgm:pt modelId="{0B35FC64-B1AC-48EC-A1FD-7A745ECC0763}">
      <dgm:prSet phldrT="[Текст]"/>
      <dgm:spPr/>
      <dgm:t>
        <a:bodyPr/>
        <a:lstStyle/>
        <a:p>
          <a:endParaRPr lang="ru-RU" dirty="0"/>
        </a:p>
      </dgm:t>
    </dgm:pt>
    <dgm:pt modelId="{AB8E799F-7D3E-4780-8A4B-E357E0A9F3D3}" type="parTrans" cxnId="{F6BCEFC6-CEC8-43F4-96E3-6BAC11E465C8}">
      <dgm:prSet/>
      <dgm:spPr/>
      <dgm:t>
        <a:bodyPr/>
        <a:lstStyle/>
        <a:p>
          <a:endParaRPr lang="ru-RU"/>
        </a:p>
      </dgm:t>
    </dgm:pt>
    <dgm:pt modelId="{4DDA92F5-6D3C-46E2-85A5-9F793FCF37C9}" type="sibTrans" cxnId="{F6BCEFC6-CEC8-43F4-96E3-6BAC11E465C8}">
      <dgm:prSet/>
      <dgm:spPr/>
      <dgm:t>
        <a:bodyPr/>
        <a:lstStyle/>
        <a:p>
          <a:endParaRPr lang="ru-RU"/>
        </a:p>
      </dgm:t>
    </dgm:pt>
    <dgm:pt modelId="{F4E2F090-5ABD-4723-8BFA-2819A71803FE}">
      <dgm:prSet phldrT="[Текст]" custT="1"/>
      <dgm:spPr/>
      <dgm:t>
        <a:bodyPr/>
        <a:lstStyle/>
        <a:p>
          <a:r>
            <a:rPr kumimoji="0" lang="ru-RU" sz="1600" b="0" i="0" u="none" strike="noStrike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Сприяти розвитку самостійності і творчих здібностей</a:t>
          </a:r>
          <a:endParaRPr lang="ru-RU" sz="1800" dirty="0"/>
        </a:p>
      </dgm:t>
    </dgm:pt>
    <dgm:pt modelId="{E59E48B1-66E9-45F5-9B83-277BE541EABD}" type="parTrans" cxnId="{91C5B11E-7CBB-40C0-A22D-D84820ED3BD3}">
      <dgm:prSet/>
      <dgm:spPr/>
      <dgm:t>
        <a:bodyPr/>
        <a:lstStyle/>
        <a:p>
          <a:endParaRPr lang="ru-RU"/>
        </a:p>
      </dgm:t>
    </dgm:pt>
    <dgm:pt modelId="{C799AAF8-78AF-48C4-8623-D47C5075FC9E}" type="sibTrans" cxnId="{91C5B11E-7CBB-40C0-A22D-D84820ED3BD3}">
      <dgm:prSet/>
      <dgm:spPr/>
      <dgm:t>
        <a:bodyPr/>
        <a:lstStyle/>
        <a:p>
          <a:endParaRPr lang="ru-RU"/>
        </a:p>
      </dgm:t>
    </dgm:pt>
    <dgm:pt modelId="{DD9EF923-CB3E-4739-90E9-524F15501D17}">
      <dgm:prSet phldrT="[Текст]"/>
      <dgm:spPr/>
      <dgm:t>
        <a:bodyPr/>
        <a:lstStyle/>
        <a:p>
          <a:endParaRPr lang="ru-RU" dirty="0"/>
        </a:p>
      </dgm:t>
    </dgm:pt>
    <dgm:pt modelId="{311142F0-C714-4D76-8C52-C537393F8FDC}" type="parTrans" cxnId="{D7B3337B-9857-40F9-ACFC-5FB84CFDF098}">
      <dgm:prSet/>
      <dgm:spPr/>
      <dgm:t>
        <a:bodyPr/>
        <a:lstStyle/>
        <a:p>
          <a:endParaRPr lang="ru-RU"/>
        </a:p>
      </dgm:t>
    </dgm:pt>
    <dgm:pt modelId="{73CD8451-D782-42D0-A9CD-1DC126165D12}" type="sibTrans" cxnId="{D7B3337B-9857-40F9-ACFC-5FB84CFDF098}">
      <dgm:prSet/>
      <dgm:spPr/>
      <dgm:t>
        <a:bodyPr/>
        <a:lstStyle/>
        <a:p>
          <a:endParaRPr lang="ru-RU"/>
        </a:p>
      </dgm:t>
    </dgm:pt>
    <dgm:pt modelId="{0AF3FC08-958C-4079-B271-AAFBA1F87587}">
      <dgm:prSet phldrT="[Текст]" custT="1"/>
      <dgm:spPr/>
      <dgm:t>
        <a:bodyPr/>
        <a:lstStyle/>
        <a:p>
          <a:r>
            <a:rPr kumimoji="0" lang="ru-RU" sz="1600" b="0" i="0" u="none" strike="noStrike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Забезпечити</a:t>
          </a:r>
          <a:r>
            <a:rPr kumimoji="0" lang="ru-RU" sz="1600" b="0" i="0" u="none" strike="noStrike" cap="none" normalizeH="0" baseline="0" dirty="0" smtClean="0">
              <a:effectLst/>
              <a:latin typeface="+mn-lt"/>
              <a:ea typeface="Times New Roman" panose="02020603050405020304" pitchFamily="18" charset="0"/>
              <a:cs typeface="Tahoma" panose="020B0604030504040204" pitchFamily="34" charset="0"/>
            </a:rPr>
            <a:t> </a:t>
          </a:r>
          <a:r>
            <a:rPr kumimoji="0" lang="ru-RU" sz="1600" b="0" i="0" u="none" strike="noStrike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зворотній</a:t>
          </a:r>
          <a:r>
            <a:rPr kumimoji="0" lang="ru-RU" sz="1600" b="0" i="0" u="none" strike="noStrike" cap="none" normalizeH="0" baseline="0" dirty="0" smtClean="0">
              <a:effectLst/>
              <a:latin typeface="+mn-lt"/>
              <a:ea typeface="Times New Roman" panose="02020603050405020304" pitchFamily="18" charset="0"/>
              <a:cs typeface="Tahoma" panose="020B0604030504040204" pitchFamily="34" charset="0"/>
            </a:rPr>
            <a:t> </a:t>
          </a:r>
          <a:r>
            <a:rPr kumimoji="0" lang="ru-RU" sz="1600" b="0" i="0" u="none" strike="noStrike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зв</a:t>
          </a:r>
          <a:r>
            <a:rPr kumimoji="0" lang="ru-RU" sz="1600" b="0" i="0" u="none" strike="noStrike" cap="none" normalizeH="0" baseline="0" dirty="0" smtClean="0">
              <a:effectLst/>
              <a:latin typeface="+mn-lt"/>
              <a:ea typeface="Times New Roman" panose="02020603050405020304" pitchFamily="18" charset="0"/>
              <a:cs typeface="Tahoma" panose="020B0604030504040204" pitchFamily="34" charset="0"/>
            </a:rPr>
            <a:t>’</a:t>
          </a:r>
          <a:r>
            <a:rPr kumimoji="0" lang="ru-RU" sz="1600" b="0" i="0" u="none" strike="noStrike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язок</a:t>
          </a:r>
          <a:r>
            <a:rPr kumimoji="0" lang="ru-RU" sz="1600" b="0" i="0" u="none" strike="noStrike" cap="none" normalizeH="0" baseline="0" dirty="0" smtClean="0">
              <a:effectLst/>
              <a:latin typeface="+mn-lt"/>
              <a:ea typeface="Times New Roman" panose="02020603050405020304" pitchFamily="18" charset="0"/>
              <a:cs typeface="Tahoma" panose="020B0604030504040204" pitchFamily="34" charset="0"/>
            </a:rPr>
            <a:t> </a:t>
          </a:r>
          <a:r>
            <a:rPr kumimoji="0" lang="ru-RU" sz="1600" b="0" i="0" u="none" strike="noStrike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в процесі навчання</a:t>
          </a:r>
          <a:endParaRPr lang="ru-RU" sz="1600" dirty="0"/>
        </a:p>
      </dgm:t>
    </dgm:pt>
    <dgm:pt modelId="{32F89395-9D61-4880-B9F7-0ADBFD26F23B}" type="parTrans" cxnId="{0A61BDC6-DC71-4D62-AD5F-6BCF95476B22}">
      <dgm:prSet/>
      <dgm:spPr/>
      <dgm:t>
        <a:bodyPr/>
        <a:lstStyle/>
        <a:p>
          <a:endParaRPr lang="ru-RU"/>
        </a:p>
      </dgm:t>
    </dgm:pt>
    <dgm:pt modelId="{95053E90-7E26-4E5F-80D1-E8B2DA1A004A}" type="sibTrans" cxnId="{0A61BDC6-DC71-4D62-AD5F-6BCF95476B22}">
      <dgm:prSet/>
      <dgm:spPr/>
      <dgm:t>
        <a:bodyPr/>
        <a:lstStyle/>
        <a:p>
          <a:endParaRPr lang="ru-RU"/>
        </a:p>
      </dgm:t>
    </dgm:pt>
    <dgm:pt modelId="{8E09EC61-AFCC-45E6-859F-A8A9E2D8A631}">
      <dgm:prSet phldrT="[Текст]"/>
      <dgm:spPr/>
      <dgm:t>
        <a:bodyPr/>
        <a:lstStyle/>
        <a:p>
          <a:endParaRPr lang="ru-RU" dirty="0"/>
        </a:p>
      </dgm:t>
    </dgm:pt>
    <dgm:pt modelId="{61E53EC7-1644-47F9-8779-F82C878A89E3}" type="parTrans" cxnId="{825751C1-FD5B-42A7-B0A2-727852A64E3E}">
      <dgm:prSet/>
      <dgm:spPr/>
      <dgm:t>
        <a:bodyPr/>
        <a:lstStyle/>
        <a:p>
          <a:endParaRPr lang="ru-RU"/>
        </a:p>
      </dgm:t>
    </dgm:pt>
    <dgm:pt modelId="{0EA5F17B-7B6C-45E4-A464-A9D3CFF0832C}" type="sibTrans" cxnId="{825751C1-FD5B-42A7-B0A2-727852A64E3E}">
      <dgm:prSet/>
      <dgm:spPr/>
      <dgm:t>
        <a:bodyPr/>
        <a:lstStyle/>
        <a:p>
          <a:endParaRPr lang="ru-RU"/>
        </a:p>
      </dgm:t>
    </dgm:pt>
    <dgm:pt modelId="{A8140495-E372-451F-8FC6-7D00E7EA46E8}">
      <dgm:prSet phldrT="[Текст]" custT="1"/>
      <dgm:spPr/>
      <dgm:t>
        <a:bodyPr/>
        <a:lstStyle/>
        <a:p>
          <a:pPr marL="0" marR="0" lvl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</a:pPr>
          <a:r>
            <a:rPr kumimoji="0" lang="ru-RU" sz="1800" b="0" i="0" u="none" strike="noStrike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Зробити навчання більш інтенсивним, головне, ефективним.</a:t>
          </a:r>
          <a:endParaRPr kumimoji="0" lang="ru-RU" sz="1600" b="0" i="0" u="none" strike="noStrike" cap="none" normalizeH="0" baseline="0" dirty="0" smtClean="0">
            <a:effectLst/>
            <a:latin typeface="Arial" panose="020B0604020202020204" pitchFamily="34" charset="0"/>
          </a:endParaRPr>
        </a:p>
        <a:p>
          <a:pPr marL="114300" indent="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400" dirty="0"/>
        </a:p>
      </dgm:t>
    </dgm:pt>
    <dgm:pt modelId="{5F01AB8A-59C2-4550-8BD7-835E06407E40}" type="parTrans" cxnId="{2A169B82-A7A8-4633-A6E9-75B51FEC28AD}">
      <dgm:prSet/>
      <dgm:spPr/>
      <dgm:t>
        <a:bodyPr/>
        <a:lstStyle/>
        <a:p>
          <a:endParaRPr lang="ru-RU"/>
        </a:p>
      </dgm:t>
    </dgm:pt>
    <dgm:pt modelId="{BE52846D-6976-418C-A4FC-3BC75A27B264}" type="sibTrans" cxnId="{2A169B82-A7A8-4633-A6E9-75B51FEC28AD}">
      <dgm:prSet/>
      <dgm:spPr/>
      <dgm:t>
        <a:bodyPr/>
        <a:lstStyle/>
        <a:p>
          <a:endParaRPr lang="ru-RU"/>
        </a:p>
      </dgm:t>
    </dgm:pt>
    <dgm:pt modelId="{25306BE4-6E3C-4C89-B91D-2EB8EE38D2E8}">
      <dgm:prSet/>
      <dgm:spPr/>
      <dgm:t>
        <a:bodyPr/>
        <a:lstStyle/>
        <a:p>
          <a:pPr rtl="0"/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4244F839-6656-4503-9EE3-8A8513FE60A6}" type="parTrans" cxnId="{B0E94D82-7437-48A6-A654-10F95D5A3612}">
      <dgm:prSet/>
      <dgm:spPr/>
      <dgm:t>
        <a:bodyPr/>
        <a:lstStyle/>
        <a:p>
          <a:endParaRPr lang="ru-RU"/>
        </a:p>
      </dgm:t>
    </dgm:pt>
    <dgm:pt modelId="{4402E711-1F13-42E1-8398-2F60775CDF21}" type="sibTrans" cxnId="{B0E94D82-7437-48A6-A654-10F95D5A3612}">
      <dgm:prSet/>
      <dgm:spPr/>
      <dgm:t>
        <a:bodyPr/>
        <a:lstStyle/>
        <a:p>
          <a:endParaRPr lang="ru-RU"/>
        </a:p>
      </dgm:t>
    </dgm:pt>
    <dgm:pt modelId="{8BE7AA1B-E603-4554-8C31-FB930E024B33}">
      <dgm:prSet/>
      <dgm:spPr/>
      <dgm:t>
        <a:bodyPr/>
        <a:lstStyle/>
        <a:p>
          <a:endParaRPr lang="ru-RU" dirty="0"/>
        </a:p>
      </dgm:t>
    </dgm:pt>
    <dgm:pt modelId="{E612B8A7-899B-465E-BFAF-51BC7ECC0B9F}" type="parTrans" cxnId="{7765CBE3-BDE6-4B47-A0FB-3A1304531921}">
      <dgm:prSet/>
      <dgm:spPr/>
      <dgm:t>
        <a:bodyPr/>
        <a:lstStyle/>
        <a:p>
          <a:endParaRPr lang="ru-RU"/>
        </a:p>
      </dgm:t>
    </dgm:pt>
    <dgm:pt modelId="{78C9A9F0-ED6F-4CF9-8DC9-7B3177152DC6}" type="sibTrans" cxnId="{7765CBE3-BDE6-4B47-A0FB-3A1304531921}">
      <dgm:prSet/>
      <dgm:spPr/>
      <dgm:t>
        <a:bodyPr/>
        <a:lstStyle/>
        <a:p>
          <a:endParaRPr lang="ru-RU"/>
        </a:p>
      </dgm:t>
    </dgm:pt>
    <dgm:pt modelId="{BE490E95-7AB1-4D05-AFE0-0D522CF8D0BA}">
      <dgm:prSet/>
      <dgm:spPr/>
      <dgm:t>
        <a:bodyPr/>
        <a:lstStyle/>
        <a:p>
          <a:endParaRPr lang="ru-RU" dirty="0"/>
        </a:p>
      </dgm:t>
    </dgm:pt>
    <dgm:pt modelId="{6D914BE7-4DA3-4DE1-8719-1A7734BBE4AC}" type="parTrans" cxnId="{9D865BC7-FBC3-4316-B393-6F947128F491}">
      <dgm:prSet/>
      <dgm:spPr/>
      <dgm:t>
        <a:bodyPr/>
        <a:lstStyle/>
        <a:p>
          <a:endParaRPr lang="ru-RU"/>
        </a:p>
      </dgm:t>
    </dgm:pt>
    <dgm:pt modelId="{2F8D3C47-1EA2-4140-A11B-DA9EAE23FBBA}" type="sibTrans" cxnId="{9D865BC7-FBC3-4316-B393-6F947128F491}">
      <dgm:prSet/>
      <dgm:spPr/>
      <dgm:t>
        <a:bodyPr/>
        <a:lstStyle/>
        <a:p>
          <a:endParaRPr lang="ru-RU"/>
        </a:p>
      </dgm:t>
    </dgm:pt>
    <dgm:pt modelId="{7D1BB97A-0BD1-49F6-BA46-FE7E27B90648}">
      <dgm:prSet/>
      <dgm:spPr/>
      <dgm:t>
        <a:bodyPr/>
        <a:lstStyle/>
        <a:p>
          <a:endParaRPr lang="ru-RU" dirty="0"/>
        </a:p>
      </dgm:t>
    </dgm:pt>
    <dgm:pt modelId="{28DC3FCC-BFBD-4E92-941C-D4D6418C9268}" type="parTrans" cxnId="{F5AE70AE-7BCA-4A68-8DA9-0F49F7A91ADA}">
      <dgm:prSet/>
      <dgm:spPr/>
      <dgm:t>
        <a:bodyPr/>
        <a:lstStyle/>
        <a:p>
          <a:endParaRPr lang="ru-RU"/>
        </a:p>
      </dgm:t>
    </dgm:pt>
    <dgm:pt modelId="{897C68A3-DCB4-408E-91E8-271CC27EC3C6}" type="sibTrans" cxnId="{F5AE70AE-7BCA-4A68-8DA9-0F49F7A91ADA}">
      <dgm:prSet/>
      <dgm:spPr/>
      <dgm:t>
        <a:bodyPr/>
        <a:lstStyle/>
        <a:p>
          <a:endParaRPr lang="ru-RU"/>
        </a:p>
      </dgm:t>
    </dgm:pt>
    <dgm:pt modelId="{D11AEB85-A95D-4DD5-927C-A30BC0D1CCFC}">
      <dgm:prSet custT="1"/>
      <dgm:spPr/>
      <dgm:t>
        <a:bodyPr/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</a:pPr>
          <a:r>
            <a:rPr kumimoji="0" lang="ru-RU" sz="1800" b="0" i="0" u="none" strike="noStrike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Забезпечити</a:t>
          </a:r>
          <a:r>
            <a:rPr kumimoji="0" lang="ru-RU" sz="1800" b="0" i="0" u="none" strike="noStrike" cap="none" normalizeH="0" baseline="0" dirty="0" smtClean="0">
              <a:effectLst/>
              <a:latin typeface="+mn-lt"/>
              <a:ea typeface="Times New Roman" panose="02020603050405020304" pitchFamily="18" charset="0"/>
              <a:cs typeface="Tahoma" panose="020B0604030504040204" pitchFamily="34" charset="0"/>
            </a:rPr>
            <a:t> </a:t>
          </a:r>
          <a:r>
            <a:rPr kumimoji="0" lang="ru-RU" sz="1800" b="0" i="0" u="none" strike="noStrike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пошук інформації із різноманітних джерел</a:t>
          </a:r>
          <a:r>
            <a:rPr kumimoji="0" lang="ru-RU" sz="1800" b="0" i="0" u="none" strike="noStrike" cap="none" normalizeH="0" baseline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.</a:t>
          </a:r>
          <a:endParaRPr kumimoji="0" lang="ru-RU" sz="1600" b="0" i="0" u="none" strike="noStrike" cap="none" normalizeH="0" baseline="0" dirty="0" smtClean="0">
            <a:effectLst/>
            <a:latin typeface="Arial" panose="020B0604020202020204" pitchFamily="34" charset="0"/>
          </a:endParaRPr>
        </a:p>
        <a:p>
          <a:pPr algn="l" rtl="0"/>
          <a:endParaRPr lang="ru-RU" dirty="0"/>
        </a:p>
      </dgm:t>
    </dgm:pt>
    <dgm:pt modelId="{37356441-81ED-4330-8DA6-798166AEF5F2}" type="parTrans" cxnId="{1BDE687E-BD29-4756-A0E9-95FDA3FCB458}">
      <dgm:prSet/>
      <dgm:spPr/>
      <dgm:t>
        <a:bodyPr/>
        <a:lstStyle/>
        <a:p>
          <a:endParaRPr lang="ru-RU"/>
        </a:p>
      </dgm:t>
    </dgm:pt>
    <dgm:pt modelId="{A513557F-E8AE-411A-B731-4FE927C8F2FE}" type="sibTrans" cxnId="{1BDE687E-BD29-4756-A0E9-95FDA3FCB458}">
      <dgm:prSet/>
      <dgm:spPr/>
      <dgm:t>
        <a:bodyPr/>
        <a:lstStyle/>
        <a:p>
          <a:endParaRPr lang="ru-RU"/>
        </a:p>
      </dgm:t>
    </dgm:pt>
    <dgm:pt modelId="{9B29C19F-D85E-4618-9112-9F5A27F07B1F}">
      <dgm:prSet custT="1"/>
      <dgm:spPr/>
      <dgm:t>
        <a:bodyPr/>
        <a:lstStyle/>
        <a:p>
          <a:pPr marR="0" rtl="0" eaLnBrk="0" fontAlgn="base" latinLnBrk="0" hangingPunct="0">
            <a:buClrTx/>
            <a:buSzTx/>
            <a:buFontTx/>
          </a:pPr>
          <a:r>
            <a:rPr kumimoji="0" lang="ru-RU" sz="1400" b="0" i="0" u="none" strike="noStrike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Індивідуалізувати навчання для максимальної кількості дітей з різними стилями навчання і різними можливистями сприйняття.</a:t>
          </a:r>
          <a:endParaRPr kumimoji="0" lang="ru-RU" sz="1400" b="0" i="0" u="none" strike="noStrike" cap="none" normalizeH="0" baseline="0" dirty="0" smtClean="0">
            <a:effectLst/>
            <a:latin typeface="Arial" panose="020B0604020202020204" pitchFamily="34" charset="0"/>
          </a:endParaRPr>
        </a:p>
        <a:p>
          <a:endParaRPr lang="ru-RU" sz="1800" dirty="0"/>
        </a:p>
      </dgm:t>
    </dgm:pt>
    <dgm:pt modelId="{70DC5FA4-378C-4955-A386-6CC82405B9E9}" type="parTrans" cxnId="{0E169F8F-E7BA-4896-A2A3-20F42B2AD468}">
      <dgm:prSet/>
      <dgm:spPr/>
      <dgm:t>
        <a:bodyPr/>
        <a:lstStyle/>
        <a:p>
          <a:endParaRPr lang="ru-RU"/>
        </a:p>
      </dgm:t>
    </dgm:pt>
    <dgm:pt modelId="{ECC8C427-2A45-4846-87EF-EBE21EBB615D}" type="sibTrans" cxnId="{0E169F8F-E7BA-4896-A2A3-20F42B2AD468}">
      <dgm:prSet/>
      <dgm:spPr/>
      <dgm:t>
        <a:bodyPr/>
        <a:lstStyle/>
        <a:p>
          <a:endParaRPr lang="ru-RU"/>
        </a:p>
      </dgm:t>
    </dgm:pt>
    <dgm:pt modelId="{159B9936-8F05-4CA3-B1D2-AE2984F2D52F}">
      <dgm:prSet custT="1"/>
      <dgm:spPr/>
      <dgm:t>
        <a:bodyPr anchor="b"/>
        <a:lstStyle/>
        <a:p>
          <a:pPr algn="l"/>
          <a:r>
            <a:rPr kumimoji="0" lang="ru-RU" sz="1800" b="0" i="0" u="none" strike="noStrike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Організувати</a:t>
          </a:r>
          <a:r>
            <a:rPr kumimoji="0" lang="ru-RU" sz="1800" b="0" i="0" u="none" strike="noStrike" cap="none" normalizeH="0" baseline="0" dirty="0" smtClean="0">
              <a:effectLst/>
              <a:latin typeface="+mn-lt"/>
              <a:ea typeface="Times New Roman" panose="02020603050405020304" pitchFamily="18" charset="0"/>
              <a:cs typeface="Tahoma" panose="020B0604030504040204" pitchFamily="34" charset="0"/>
            </a:rPr>
            <a:t>  </a:t>
          </a:r>
          <a:r>
            <a:rPr kumimoji="0" lang="ru-RU" sz="1800" b="0" i="0" u="none" strike="noStrike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колективну</a:t>
          </a:r>
          <a:r>
            <a:rPr kumimoji="0" lang="ru-RU" sz="1800" b="0" i="0" u="none" strike="noStrike" cap="none" normalizeH="0" baseline="0" dirty="0" smtClean="0">
              <a:effectLst/>
              <a:latin typeface="+mn-lt"/>
              <a:ea typeface="Times New Roman" panose="02020603050405020304" pitchFamily="18" charset="0"/>
              <a:cs typeface="Tahoma" panose="020B0604030504040204" pitchFamily="34" charset="0"/>
            </a:rPr>
            <a:t> </a:t>
          </a:r>
          <a:r>
            <a:rPr kumimoji="0" lang="ru-RU" sz="1800" b="0" i="0" u="none" strike="noStrike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й групову</a:t>
          </a:r>
          <a:r>
            <a:rPr kumimoji="0" lang="ru-RU" sz="1800" b="0" i="0" u="none" strike="noStrike" cap="none" normalizeH="0" baseline="0" dirty="0" smtClean="0">
              <a:effectLst/>
              <a:latin typeface="+mn-lt"/>
              <a:ea typeface="Times New Roman" panose="02020603050405020304" pitchFamily="18" charset="0"/>
              <a:cs typeface="Tahoma" panose="020B0604030504040204" pitchFamily="34" charset="0"/>
            </a:rPr>
            <a:t> </a:t>
          </a:r>
          <a:r>
            <a:rPr kumimoji="0" lang="ru-RU" sz="1800" b="0" i="0" u="none" strike="noStrike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роботи</a:t>
          </a:r>
          <a:endParaRPr lang="ru-RU" sz="3600" dirty="0"/>
        </a:p>
      </dgm:t>
    </dgm:pt>
    <dgm:pt modelId="{553067D5-6785-40D8-8F91-765813CA3266}" type="parTrans" cxnId="{5E9E500E-A71B-4351-974B-3B9308D5CE9A}">
      <dgm:prSet/>
      <dgm:spPr/>
      <dgm:t>
        <a:bodyPr/>
        <a:lstStyle/>
        <a:p>
          <a:endParaRPr lang="ru-RU"/>
        </a:p>
      </dgm:t>
    </dgm:pt>
    <dgm:pt modelId="{5DB236D5-2101-47CF-8D52-6867AFA0FAF1}" type="sibTrans" cxnId="{5E9E500E-A71B-4351-974B-3B9308D5CE9A}">
      <dgm:prSet/>
      <dgm:spPr/>
      <dgm:t>
        <a:bodyPr/>
        <a:lstStyle/>
        <a:p>
          <a:endParaRPr lang="ru-RU"/>
        </a:p>
      </dgm:t>
    </dgm:pt>
    <dgm:pt modelId="{1D06155B-4BA6-423E-8A81-F311C8D8C2BE}">
      <dgm:prSet/>
      <dgm:spPr/>
      <dgm:t>
        <a:bodyPr/>
        <a:lstStyle/>
        <a:p>
          <a:endParaRPr lang="ru-RU" dirty="0"/>
        </a:p>
      </dgm:t>
    </dgm:pt>
    <dgm:pt modelId="{43463B52-0357-4363-A7ED-C701C282BD02}" type="parTrans" cxnId="{804F3414-2CC8-4942-97C8-A5C2ED05EB19}">
      <dgm:prSet/>
      <dgm:spPr/>
      <dgm:t>
        <a:bodyPr/>
        <a:lstStyle/>
        <a:p>
          <a:endParaRPr lang="ru-RU"/>
        </a:p>
      </dgm:t>
    </dgm:pt>
    <dgm:pt modelId="{85385A00-C430-457A-B13A-EFF922027BF0}" type="sibTrans" cxnId="{804F3414-2CC8-4942-97C8-A5C2ED05EB19}">
      <dgm:prSet/>
      <dgm:spPr/>
      <dgm:t>
        <a:bodyPr/>
        <a:lstStyle/>
        <a:p>
          <a:endParaRPr lang="ru-RU"/>
        </a:p>
      </dgm:t>
    </dgm:pt>
    <dgm:pt modelId="{611797CC-0617-448A-B4D8-34FD3F8F75E9}">
      <dgm:prSet/>
      <dgm:spPr/>
      <dgm:t>
        <a:bodyPr/>
        <a:lstStyle/>
        <a:p>
          <a:endParaRPr lang="ru-RU" dirty="0"/>
        </a:p>
      </dgm:t>
    </dgm:pt>
    <dgm:pt modelId="{86C2233B-66CC-49BE-A476-774B533A140C}" type="parTrans" cxnId="{D461B5D4-63F8-454B-AA1F-52BDD8CB76D9}">
      <dgm:prSet/>
      <dgm:spPr/>
      <dgm:t>
        <a:bodyPr/>
        <a:lstStyle/>
        <a:p>
          <a:endParaRPr lang="ru-RU"/>
        </a:p>
      </dgm:t>
    </dgm:pt>
    <dgm:pt modelId="{2DF07EEC-7511-4DCE-9C03-637907923E1B}" type="sibTrans" cxnId="{D461B5D4-63F8-454B-AA1F-52BDD8CB76D9}">
      <dgm:prSet/>
      <dgm:spPr/>
      <dgm:t>
        <a:bodyPr/>
        <a:lstStyle/>
        <a:p>
          <a:endParaRPr lang="ru-RU"/>
        </a:p>
      </dgm:t>
    </dgm:pt>
    <dgm:pt modelId="{B49D62AD-947C-466D-A367-DDF1C86190D2}">
      <dgm:prSet custT="1"/>
      <dgm:spPr/>
      <dgm:t>
        <a:bodyPr/>
        <a:lstStyle/>
        <a:p>
          <a:pPr rtl="0"/>
          <a:r>
            <a:rPr kumimoji="0" lang="ru-RU" sz="1800" b="0" i="0" u="none" strike="noStrike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Здійснювати</a:t>
          </a:r>
          <a:r>
            <a:rPr kumimoji="0" lang="ru-RU" sz="1800" b="0" i="0" u="none" strike="noStrike" cap="none" normalizeH="0" baseline="0" dirty="0" smtClean="0">
              <a:effectLst/>
              <a:latin typeface="+mn-lt"/>
              <a:ea typeface="Times New Roman" panose="02020603050405020304" pitchFamily="18" charset="0"/>
              <a:cs typeface="Tahoma" panose="020B0604030504040204" pitchFamily="34" charset="0"/>
            </a:rPr>
            <a:t> </a:t>
          </a:r>
          <a:r>
            <a:rPr kumimoji="0" lang="ru-RU" sz="1800" b="0" i="0" u="none" strike="noStrike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контроль навчальних досягнень.</a:t>
          </a:r>
          <a:endParaRPr lang="ru-RU" sz="1800" dirty="0"/>
        </a:p>
      </dgm:t>
    </dgm:pt>
    <dgm:pt modelId="{32AB92CC-4F19-44F6-AD9E-E44C7EFE3848}" type="parTrans" cxnId="{0F658B77-A097-4F8E-BB91-4827BBE35449}">
      <dgm:prSet/>
      <dgm:spPr/>
      <dgm:t>
        <a:bodyPr/>
        <a:lstStyle/>
        <a:p>
          <a:endParaRPr lang="ru-RU"/>
        </a:p>
      </dgm:t>
    </dgm:pt>
    <dgm:pt modelId="{2BBCBA7E-28E7-4684-A318-4D006C5E6A6A}" type="sibTrans" cxnId="{0F658B77-A097-4F8E-BB91-4827BBE35449}">
      <dgm:prSet/>
      <dgm:spPr/>
      <dgm:t>
        <a:bodyPr/>
        <a:lstStyle/>
        <a:p>
          <a:endParaRPr lang="ru-RU"/>
        </a:p>
      </dgm:t>
    </dgm:pt>
    <dgm:pt modelId="{16D7CF94-CFD1-490A-BB3B-1818F9D2A06D}">
      <dgm:prSet custT="1"/>
      <dgm:spPr/>
      <dgm:t>
        <a:bodyPr/>
        <a:lstStyle/>
        <a:p>
          <a:endParaRPr lang="ru-RU" sz="1800" dirty="0"/>
        </a:p>
      </dgm:t>
    </dgm:pt>
    <dgm:pt modelId="{B2363968-23E8-41BB-A8B1-D57D75ABA863}" type="parTrans" cxnId="{7EB05CC1-0441-4A21-907B-F614B30C4F26}">
      <dgm:prSet/>
      <dgm:spPr/>
      <dgm:t>
        <a:bodyPr/>
        <a:lstStyle/>
        <a:p>
          <a:endParaRPr lang="ru-RU"/>
        </a:p>
      </dgm:t>
    </dgm:pt>
    <dgm:pt modelId="{E75ACE27-32A1-43C1-AA4E-9EFFF2F87B22}" type="sibTrans" cxnId="{7EB05CC1-0441-4A21-907B-F614B30C4F26}">
      <dgm:prSet/>
      <dgm:spPr/>
      <dgm:t>
        <a:bodyPr/>
        <a:lstStyle/>
        <a:p>
          <a:endParaRPr lang="ru-RU"/>
        </a:p>
      </dgm:t>
    </dgm:pt>
    <dgm:pt modelId="{9A3B0573-301F-4DEF-984D-46A6309C369E}">
      <dgm:prSet custT="1"/>
      <dgm:spPr/>
      <dgm:t>
        <a:bodyPr anchor="t"/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ru-RU" sz="1800" b="0" i="0" u="none" strike="noStrike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Моделювати</a:t>
          </a:r>
          <a:r>
            <a:rPr kumimoji="0" lang="ru-RU" sz="1800" b="0" i="0" u="none" strike="noStrike" cap="none" normalizeH="0" baseline="0" dirty="0" smtClean="0">
              <a:effectLst/>
              <a:latin typeface="+mn-lt"/>
              <a:ea typeface="Times New Roman" panose="02020603050405020304" pitchFamily="18" charset="0"/>
              <a:cs typeface="Tahoma" panose="020B0604030504040204" pitchFamily="34" charset="0"/>
            </a:rPr>
            <a:t> </a:t>
          </a:r>
          <a:r>
            <a:rPr kumimoji="0" lang="ru-RU" sz="1800" b="0" i="0" u="none" strike="noStrike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досліджувані</a:t>
          </a:r>
          <a:r>
            <a:rPr kumimoji="0" lang="ru-RU" sz="1800" b="0" i="0" u="none" strike="noStrike" cap="none" normalizeH="0" baseline="0" dirty="0" smtClean="0">
              <a:effectLst/>
              <a:latin typeface="+mn-lt"/>
              <a:ea typeface="Times New Roman" panose="02020603050405020304" pitchFamily="18" charset="0"/>
              <a:cs typeface="Tahoma" panose="020B0604030504040204" pitchFamily="34" charset="0"/>
            </a:rPr>
            <a:t> </a:t>
          </a:r>
          <a:r>
            <a:rPr kumimoji="0" lang="ru-RU" sz="1800" b="0" i="0" u="none" strike="noStrike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процеси</a:t>
          </a:r>
          <a:r>
            <a:rPr kumimoji="0" lang="ru-RU" sz="1800" b="0" i="0" u="none" strike="noStrike" cap="none" normalizeH="0" baseline="0" dirty="0" smtClean="0">
              <a:effectLst/>
              <a:latin typeface="+mn-lt"/>
              <a:ea typeface="Times New Roman" panose="02020603050405020304" pitchFamily="18" charset="0"/>
              <a:cs typeface="Tahoma" panose="020B0604030504040204" pitchFamily="34" charset="0"/>
            </a:rPr>
            <a:t> </a:t>
          </a:r>
          <a:r>
            <a:rPr kumimoji="0" lang="ru-RU" sz="1800" b="0" i="0" u="none" strike="noStrike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або явища.</a:t>
          </a:r>
          <a:endParaRPr kumimoji="0" lang="ru-RU" sz="1600" b="0" i="0" u="none" strike="noStrike" cap="none" normalizeH="0" baseline="0" dirty="0" smtClean="0">
            <a:effectLst/>
            <a:latin typeface="Arial" panose="020B0604020202020204" pitchFamily="34" charset="0"/>
          </a:endParaRPr>
        </a:p>
        <a:p>
          <a:pPr algn="l"/>
          <a:endParaRPr lang="ru-RU" dirty="0"/>
        </a:p>
      </dgm:t>
    </dgm:pt>
    <dgm:pt modelId="{998D1B31-5122-472D-BD60-5E3FF9198263}" type="parTrans" cxnId="{0546F00F-7CE9-435B-9E12-2629B4F7C784}">
      <dgm:prSet/>
      <dgm:spPr/>
      <dgm:t>
        <a:bodyPr/>
        <a:lstStyle/>
        <a:p>
          <a:endParaRPr lang="ru-RU"/>
        </a:p>
      </dgm:t>
    </dgm:pt>
    <dgm:pt modelId="{476FC033-E25C-45D5-B2FB-D4CFD07A8E9F}" type="sibTrans" cxnId="{0546F00F-7CE9-435B-9E12-2629B4F7C784}">
      <dgm:prSet/>
      <dgm:spPr/>
      <dgm:t>
        <a:bodyPr/>
        <a:lstStyle/>
        <a:p>
          <a:endParaRPr lang="ru-RU"/>
        </a:p>
      </dgm:t>
    </dgm:pt>
    <dgm:pt modelId="{4EE2B9B3-E2DF-4A71-9B37-2645DB839C05}">
      <dgm:prSet/>
      <dgm:spPr/>
      <dgm:t>
        <a:bodyPr/>
        <a:lstStyle/>
        <a:p>
          <a:pPr rtl="0"/>
          <a:r>
            <a:rPr kumimoji="0" lang="ru-RU" b="0" i="0" u="none" strike="noStrike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Створювати сприятливу атмосферу для спілкування.</a:t>
          </a:r>
          <a:endParaRPr lang="ru-RU" dirty="0"/>
        </a:p>
      </dgm:t>
    </dgm:pt>
    <dgm:pt modelId="{628F39C8-4721-453A-B327-D700D22530B8}" type="parTrans" cxnId="{0D6DB726-E754-4BEA-ACFC-8C7E9861390D}">
      <dgm:prSet/>
      <dgm:spPr/>
      <dgm:t>
        <a:bodyPr/>
        <a:lstStyle/>
        <a:p>
          <a:endParaRPr lang="ru-RU"/>
        </a:p>
      </dgm:t>
    </dgm:pt>
    <dgm:pt modelId="{DA6E9FE8-1A9D-4F88-B383-C271E09D9B0F}" type="sibTrans" cxnId="{0D6DB726-E754-4BEA-ACFC-8C7E9861390D}">
      <dgm:prSet/>
      <dgm:spPr/>
      <dgm:t>
        <a:bodyPr/>
        <a:lstStyle/>
        <a:p>
          <a:endParaRPr lang="ru-RU"/>
        </a:p>
      </dgm:t>
    </dgm:pt>
    <dgm:pt modelId="{B9055569-6004-4A4A-8874-6D8B0BA07A7D}">
      <dgm:prSet/>
      <dgm:spPr/>
      <dgm:t>
        <a:bodyPr/>
        <a:lstStyle/>
        <a:p>
          <a:endParaRPr lang="ru-RU" dirty="0"/>
        </a:p>
      </dgm:t>
    </dgm:pt>
    <dgm:pt modelId="{0786DD7D-450D-4D2C-B0FA-44C0090CFEE1}" type="parTrans" cxnId="{450FA6C2-4B1A-4E86-8E2A-9B5044653BDD}">
      <dgm:prSet/>
      <dgm:spPr/>
      <dgm:t>
        <a:bodyPr/>
        <a:lstStyle/>
        <a:p>
          <a:endParaRPr lang="ru-RU"/>
        </a:p>
      </dgm:t>
    </dgm:pt>
    <dgm:pt modelId="{6E89068F-7AD9-4482-A755-E690F00D081E}" type="sibTrans" cxnId="{450FA6C2-4B1A-4E86-8E2A-9B5044653BDD}">
      <dgm:prSet/>
      <dgm:spPr/>
      <dgm:t>
        <a:bodyPr/>
        <a:lstStyle/>
        <a:p>
          <a:endParaRPr lang="ru-RU"/>
        </a:p>
      </dgm:t>
    </dgm:pt>
    <dgm:pt modelId="{078626B4-52D6-48C2-BD32-08E2D69ED6D9}">
      <dgm:prSet/>
      <dgm:spPr/>
      <dgm:t>
        <a:bodyPr/>
        <a:lstStyle/>
        <a:p>
          <a:pPr rtl="0"/>
          <a:r>
            <a:rPr kumimoji="0" lang="ru-RU" b="0" i="0" u="none" strike="noStrike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Зробити урок більш наочним і цікавим.</a:t>
          </a:r>
          <a:endParaRPr lang="ru-RU" dirty="0"/>
        </a:p>
      </dgm:t>
    </dgm:pt>
    <dgm:pt modelId="{ED2A8729-EE53-47EB-8BB1-5CB14B7FB1C3}" type="parTrans" cxnId="{D96267F0-0085-4C13-9D74-AEA37840DD17}">
      <dgm:prSet/>
      <dgm:spPr/>
      <dgm:t>
        <a:bodyPr/>
        <a:lstStyle/>
        <a:p>
          <a:endParaRPr lang="ru-RU"/>
        </a:p>
      </dgm:t>
    </dgm:pt>
    <dgm:pt modelId="{676617EA-18B8-47CD-AF28-A615C1052FA3}" type="sibTrans" cxnId="{D96267F0-0085-4C13-9D74-AEA37840DD17}">
      <dgm:prSet/>
      <dgm:spPr/>
      <dgm:t>
        <a:bodyPr/>
        <a:lstStyle/>
        <a:p>
          <a:endParaRPr lang="ru-RU"/>
        </a:p>
      </dgm:t>
    </dgm:pt>
    <dgm:pt modelId="{01336357-26EB-4493-8CB3-F05A11B26836}" type="pres">
      <dgm:prSet presAssocID="{3CA8EAB2-72C7-49F9-8C80-D69E813F15A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24EAFC-75F4-445D-9615-08F4A347A575}" type="pres">
      <dgm:prSet presAssocID="{0B35FC64-B1AC-48EC-A1FD-7A745ECC0763}" presName="composite" presStyleCnt="0"/>
      <dgm:spPr/>
      <dgm:t>
        <a:bodyPr/>
        <a:lstStyle/>
        <a:p>
          <a:endParaRPr lang="ru-RU"/>
        </a:p>
      </dgm:t>
    </dgm:pt>
    <dgm:pt modelId="{F55B8C0D-EE36-441A-8A11-30A39F72F9E5}" type="pres">
      <dgm:prSet presAssocID="{0B35FC64-B1AC-48EC-A1FD-7A745ECC0763}" presName="parentText" presStyleLbl="alignNode1" presStyleIdx="0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FDC306-2590-4CDC-8AB7-C6F37F65C989}" type="pres">
      <dgm:prSet presAssocID="{0B35FC64-B1AC-48EC-A1FD-7A745ECC0763}" presName="descendantText" presStyleLbl="alignAcc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31C834-783D-4B1C-B5AA-797FA6A67D6A}" type="pres">
      <dgm:prSet presAssocID="{4DDA92F5-6D3C-46E2-85A5-9F793FCF37C9}" presName="sp" presStyleCnt="0"/>
      <dgm:spPr/>
      <dgm:t>
        <a:bodyPr/>
        <a:lstStyle/>
        <a:p>
          <a:endParaRPr lang="ru-RU"/>
        </a:p>
      </dgm:t>
    </dgm:pt>
    <dgm:pt modelId="{05095B11-2298-4327-A7D5-7D135725D2A6}" type="pres">
      <dgm:prSet presAssocID="{DD9EF923-CB3E-4739-90E9-524F15501D17}" presName="composite" presStyleCnt="0"/>
      <dgm:spPr/>
      <dgm:t>
        <a:bodyPr/>
        <a:lstStyle/>
        <a:p>
          <a:endParaRPr lang="ru-RU"/>
        </a:p>
      </dgm:t>
    </dgm:pt>
    <dgm:pt modelId="{3C797367-B695-4298-B202-BBEC38EFF6BF}" type="pres">
      <dgm:prSet presAssocID="{DD9EF923-CB3E-4739-90E9-524F15501D17}" presName="parentText" presStyleLbl="alignNode1" presStyleIdx="1" presStyleCnt="10" custLinFactNeighborX="-12087" custLinFactNeighborY="-17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86187E-3969-4147-B608-BF2E4D20E145}" type="pres">
      <dgm:prSet presAssocID="{DD9EF923-CB3E-4739-90E9-524F15501D17}" presName="descendantText" presStyleLbl="alignAcc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F7F604-7310-4E19-A64C-DD26F63B8627}" type="pres">
      <dgm:prSet presAssocID="{73CD8451-D782-42D0-A9CD-1DC126165D12}" presName="sp" presStyleCnt="0"/>
      <dgm:spPr/>
      <dgm:t>
        <a:bodyPr/>
        <a:lstStyle/>
        <a:p>
          <a:endParaRPr lang="ru-RU"/>
        </a:p>
      </dgm:t>
    </dgm:pt>
    <dgm:pt modelId="{78775EDE-38E0-4C7B-BB8F-6B39A55336E0}" type="pres">
      <dgm:prSet presAssocID="{8E09EC61-AFCC-45E6-859F-A8A9E2D8A631}" presName="composite" presStyleCnt="0"/>
      <dgm:spPr/>
      <dgm:t>
        <a:bodyPr/>
        <a:lstStyle/>
        <a:p>
          <a:endParaRPr lang="ru-RU"/>
        </a:p>
      </dgm:t>
    </dgm:pt>
    <dgm:pt modelId="{D594740D-1326-4667-977D-8425AA2EFB80}" type="pres">
      <dgm:prSet presAssocID="{8E09EC61-AFCC-45E6-859F-A8A9E2D8A631}" presName="parentText" presStyleLbl="alignNode1" presStyleIdx="2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4750A8-7AE4-4116-8E28-FD3501C8CAA9}" type="pres">
      <dgm:prSet presAssocID="{8E09EC61-AFCC-45E6-859F-A8A9E2D8A631}" presName="descendantText" presStyleLbl="alignAcc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2713FB-1F12-4A07-8D84-1163B5B4B931}" type="pres">
      <dgm:prSet presAssocID="{0EA5F17B-7B6C-45E4-A464-A9D3CFF0832C}" presName="sp" presStyleCnt="0"/>
      <dgm:spPr/>
      <dgm:t>
        <a:bodyPr/>
        <a:lstStyle/>
        <a:p>
          <a:endParaRPr lang="ru-RU"/>
        </a:p>
      </dgm:t>
    </dgm:pt>
    <dgm:pt modelId="{D7BEF454-1045-4CC1-B933-89F2F9CD891B}" type="pres">
      <dgm:prSet presAssocID="{25306BE4-6E3C-4C89-B91D-2EB8EE38D2E8}" presName="composite" presStyleCnt="0"/>
      <dgm:spPr/>
      <dgm:t>
        <a:bodyPr/>
        <a:lstStyle/>
        <a:p>
          <a:endParaRPr lang="ru-RU"/>
        </a:p>
      </dgm:t>
    </dgm:pt>
    <dgm:pt modelId="{9AE81F43-3DAD-42E6-AFED-F79971ACD96F}" type="pres">
      <dgm:prSet presAssocID="{25306BE4-6E3C-4C89-B91D-2EB8EE38D2E8}" presName="parentText" presStyleLbl="alignNode1" presStyleIdx="3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D4A6CF-DEB0-4BD4-B0E7-7D3E403FB52D}" type="pres">
      <dgm:prSet presAssocID="{25306BE4-6E3C-4C89-B91D-2EB8EE38D2E8}" presName="descendantText" presStyleLbl="alignAcc1" presStyleIdx="3" presStyleCnt="10" custLinFactNeighborX="-509" custLinFactNeighborY="3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B1AC8B-A3A1-4EE4-85CE-498616625F04}" type="pres">
      <dgm:prSet presAssocID="{4402E711-1F13-42E1-8398-2F60775CDF21}" presName="sp" presStyleCnt="0"/>
      <dgm:spPr/>
      <dgm:t>
        <a:bodyPr/>
        <a:lstStyle/>
        <a:p>
          <a:endParaRPr lang="ru-RU"/>
        </a:p>
      </dgm:t>
    </dgm:pt>
    <dgm:pt modelId="{15F84F90-889F-4980-815C-00F512C66E21}" type="pres">
      <dgm:prSet presAssocID="{8BE7AA1B-E603-4554-8C31-FB930E024B33}" presName="composite" presStyleCnt="0"/>
      <dgm:spPr/>
      <dgm:t>
        <a:bodyPr/>
        <a:lstStyle/>
        <a:p>
          <a:endParaRPr lang="ru-RU"/>
        </a:p>
      </dgm:t>
    </dgm:pt>
    <dgm:pt modelId="{41E7D4A8-BAEC-445A-8964-7A1DDC9B0313}" type="pres">
      <dgm:prSet presAssocID="{8BE7AA1B-E603-4554-8C31-FB930E024B33}" presName="parentText" presStyleLbl="alignNode1" presStyleIdx="4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FFCE0D-6E6A-47C9-89DF-019719F3A2A0}" type="pres">
      <dgm:prSet presAssocID="{8BE7AA1B-E603-4554-8C31-FB930E024B33}" presName="descendantText" presStyleLbl="alignAcc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31E114-3E2B-4F32-80E8-5300B65D350C}" type="pres">
      <dgm:prSet presAssocID="{78C9A9F0-ED6F-4CF9-8DC9-7B3177152DC6}" presName="sp" presStyleCnt="0"/>
      <dgm:spPr/>
      <dgm:t>
        <a:bodyPr/>
        <a:lstStyle/>
        <a:p>
          <a:endParaRPr lang="ru-RU"/>
        </a:p>
      </dgm:t>
    </dgm:pt>
    <dgm:pt modelId="{4C9CE438-59E0-4064-A142-64B2BBBFEE6C}" type="pres">
      <dgm:prSet presAssocID="{BE490E95-7AB1-4D05-AFE0-0D522CF8D0BA}" presName="composite" presStyleCnt="0"/>
      <dgm:spPr/>
      <dgm:t>
        <a:bodyPr/>
        <a:lstStyle/>
        <a:p>
          <a:endParaRPr lang="ru-RU"/>
        </a:p>
      </dgm:t>
    </dgm:pt>
    <dgm:pt modelId="{6564E369-78E8-4CA8-B5C0-708D75AA3343}" type="pres">
      <dgm:prSet presAssocID="{BE490E95-7AB1-4D05-AFE0-0D522CF8D0BA}" presName="parentText" presStyleLbl="alignNode1" presStyleIdx="5" presStyleCnt="10" custLinFactNeighborX="-4484" custLinFactNeighborY="-70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E0A385-D471-42FD-8031-9AB69BDB27EA}" type="pres">
      <dgm:prSet presAssocID="{BE490E95-7AB1-4D05-AFE0-0D522CF8D0BA}" presName="descendantText" presStyleLbl="alignAcc1" presStyleIdx="5" presStyleCnt="10" custLinFactNeighborX="345" custLinFactNeighborY="78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D8E6A-66C9-420D-B6C6-B22E24DE42DC}" type="pres">
      <dgm:prSet presAssocID="{2F8D3C47-1EA2-4140-A11B-DA9EAE23FBBA}" presName="sp" presStyleCnt="0"/>
      <dgm:spPr/>
      <dgm:t>
        <a:bodyPr/>
        <a:lstStyle/>
        <a:p>
          <a:endParaRPr lang="ru-RU"/>
        </a:p>
      </dgm:t>
    </dgm:pt>
    <dgm:pt modelId="{577E7F78-222E-4D09-9058-CBC42575AE98}" type="pres">
      <dgm:prSet presAssocID="{7D1BB97A-0BD1-49F6-BA46-FE7E27B90648}" presName="composite" presStyleCnt="0"/>
      <dgm:spPr/>
      <dgm:t>
        <a:bodyPr/>
        <a:lstStyle/>
        <a:p>
          <a:endParaRPr lang="ru-RU"/>
        </a:p>
      </dgm:t>
    </dgm:pt>
    <dgm:pt modelId="{51EC5CA3-14D1-4C13-808B-0B7918A07A0B}" type="pres">
      <dgm:prSet presAssocID="{7D1BB97A-0BD1-49F6-BA46-FE7E27B90648}" presName="parentText" presStyleLbl="alignNode1" presStyleIdx="6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FC60CD-C3B6-4C0D-92EF-84F6D4C37862}" type="pres">
      <dgm:prSet presAssocID="{7D1BB97A-0BD1-49F6-BA46-FE7E27B90648}" presName="descendantText" presStyleLbl="alignAcc1" presStyleIdx="6" presStyleCnt="10" custLinFactNeighborX="-578" custLinFactNeighborY="-13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51048E-DF09-4F60-B414-7229ED561CA9}" type="pres">
      <dgm:prSet presAssocID="{897C68A3-DCB4-408E-91E8-271CC27EC3C6}" presName="sp" presStyleCnt="0"/>
      <dgm:spPr/>
      <dgm:t>
        <a:bodyPr/>
        <a:lstStyle/>
        <a:p>
          <a:endParaRPr lang="ru-RU"/>
        </a:p>
      </dgm:t>
    </dgm:pt>
    <dgm:pt modelId="{3E3906FA-E947-4894-AE45-37818249BB81}" type="pres">
      <dgm:prSet presAssocID="{1D06155B-4BA6-423E-8A81-F311C8D8C2BE}" presName="composite" presStyleCnt="0"/>
      <dgm:spPr/>
      <dgm:t>
        <a:bodyPr/>
        <a:lstStyle/>
        <a:p>
          <a:endParaRPr lang="ru-RU"/>
        </a:p>
      </dgm:t>
    </dgm:pt>
    <dgm:pt modelId="{E3476EE3-7362-4705-8A8D-868118924E79}" type="pres">
      <dgm:prSet presAssocID="{1D06155B-4BA6-423E-8A81-F311C8D8C2BE}" presName="parentText" presStyleLbl="alignNode1" presStyleIdx="7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D53086-944B-4D5F-B67E-AB3AD43F59CF}" type="pres">
      <dgm:prSet presAssocID="{1D06155B-4BA6-423E-8A81-F311C8D8C2BE}" presName="descendantText" presStyleLbl="alignAcc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4BAA11-A30E-4EFC-92C3-31139F2CA876}" type="pres">
      <dgm:prSet presAssocID="{85385A00-C430-457A-B13A-EFF922027BF0}" presName="sp" presStyleCnt="0"/>
      <dgm:spPr/>
      <dgm:t>
        <a:bodyPr/>
        <a:lstStyle/>
        <a:p>
          <a:endParaRPr lang="ru-RU"/>
        </a:p>
      </dgm:t>
    </dgm:pt>
    <dgm:pt modelId="{4B8B69BB-9A1A-44B4-81C2-105CB05461FA}" type="pres">
      <dgm:prSet presAssocID="{611797CC-0617-448A-B4D8-34FD3F8F75E9}" presName="composite" presStyleCnt="0"/>
      <dgm:spPr/>
      <dgm:t>
        <a:bodyPr/>
        <a:lstStyle/>
        <a:p>
          <a:endParaRPr lang="ru-RU"/>
        </a:p>
      </dgm:t>
    </dgm:pt>
    <dgm:pt modelId="{7D9AF533-3142-45D1-AA4E-EB7AA8C9DA65}" type="pres">
      <dgm:prSet presAssocID="{611797CC-0617-448A-B4D8-34FD3F8F75E9}" presName="parentText" presStyleLbl="alignNode1" presStyleIdx="8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E5CC52-B585-4880-81EF-CB114036A89B}" type="pres">
      <dgm:prSet presAssocID="{611797CC-0617-448A-B4D8-34FD3F8F75E9}" presName="descendantText" presStyleLbl="alignAcc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D43E4D-A4C4-4698-AA89-8026FE2F9E55}" type="pres">
      <dgm:prSet presAssocID="{2DF07EEC-7511-4DCE-9C03-637907923E1B}" presName="sp" presStyleCnt="0"/>
      <dgm:spPr/>
      <dgm:t>
        <a:bodyPr/>
        <a:lstStyle/>
        <a:p>
          <a:endParaRPr lang="ru-RU"/>
        </a:p>
      </dgm:t>
    </dgm:pt>
    <dgm:pt modelId="{00B6606C-9B76-40A3-B8FC-475A76A44E2F}" type="pres">
      <dgm:prSet presAssocID="{B9055569-6004-4A4A-8874-6D8B0BA07A7D}" presName="composite" presStyleCnt="0"/>
      <dgm:spPr/>
      <dgm:t>
        <a:bodyPr/>
        <a:lstStyle/>
        <a:p>
          <a:endParaRPr lang="ru-RU"/>
        </a:p>
      </dgm:t>
    </dgm:pt>
    <dgm:pt modelId="{4E1DD129-7E19-4C2E-AFD9-E908893A78BC}" type="pres">
      <dgm:prSet presAssocID="{B9055569-6004-4A4A-8874-6D8B0BA07A7D}" presName="parentText" presStyleLbl="alignNode1" presStyleIdx="9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56829B-402E-4864-A629-47D11DD579A7}" type="pres">
      <dgm:prSet presAssocID="{B9055569-6004-4A4A-8874-6D8B0BA07A7D}" presName="descendantText" presStyleLbl="alignAcc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169B82-A7A8-4633-A6E9-75B51FEC28AD}" srcId="{8E09EC61-AFCC-45E6-859F-A8A9E2D8A631}" destId="{A8140495-E372-451F-8FC6-7D00E7EA46E8}" srcOrd="0" destOrd="0" parTransId="{5F01AB8A-59C2-4550-8BD7-835E06407E40}" sibTransId="{BE52846D-6976-418C-A4FC-3BC75A27B264}"/>
    <dgm:cxn modelId="{2CAEC505-3B45-4795-9F8F-059ACC6DEF2D}" type="presOf" srcId="{611797CC-0617-448A-B4D8-34FD3F8F75E9}" destId="{7D9AF533-3142-45D1-AA4E-EB7AA8C9DA65}" srcOrd="0" destOrd="0" presId="urn:microsoft.com/office/officeart/2005/8/layout/chevron2"/>
    <dgm:cxn modelId="{B0E94D82-7437-48A6-A654-10F95D5A3612}" srcId="{3CA8EAB2-72C7-49F9-8C80-D69E813F15AC}" destId="{25306BE4-6E3C-4C89-B91D-2EB8EE38D2E8}" srcOrd="3" destOrd="0" parTransId="{4244F839-6656-4503-9EE3-8A8513FE60A6}" sibTransId="{4402E711-1F13-42E1-8398-2F60775CDF21}"/>
    <dgm:cxn modelId="{91C5B11E-7CBB-40C0-A22D-D84820ED3BD3}" srcId="{0B35FC64-B1AC-48EC-A1FD-7A745ECC0763}" destId="{F4E2F090-5ABD-4723-8BFA-2819A71803FE}" srcOrd="0" destOrd="0" parTransId="{E59E48B1-66E9-45F5-9B83-277BE541EABD}" sibTransId="{C799AAF8-78AF-48C4-8623-D47C5075FC9E}"/>
    <dgm:cxn modelId="{7BAF7CC9-5C00-4B9B-AE96-B856C9EC60CA}" type="presOf" srcId="{A8140495-E372-451F-8FC6-7D00E7EA46E8}" destId="{674750A8-7AE4-4116-8E28-FD3501C8CAA9}" srcOrd="0" destOrd="0" presId="urn:microsoft.com/office/officeart/2005/8/layout/chevron2"/>
    <dgm:cxn modelId="{F6BCEFC6-CEC8-43F4-96E3-6BAC11E465C8}" srcId="{3CA8EAB2-72C7-49F9-8C80-D69E813F15AC}" destId="{0B35FC64-B1AC-48EC-A1FD-7A745ECC0763}" srcOrd="0" destOrd="0" parTransId="{AB8E799F-7D3E-4780-8A4B-E357E0A9F3D3}" sibTransId="{4DDA92F5-6D3C-46E2-85A5-9F793FCF37C9}"/>
    <dgm:cxn modelId="{0E169F8F-E7BA-4896-A2A3-20F42B2AD468}" srcId="{8BE7AA1B-E603-4554-8C31-FB930E024B33}" destId="{9B29C19F-D85E-4618-9112-9F5A27F07B1F}" srcOrd="1" destOrd="0" parTransId="{70DC5FA4-378C-4955-A386-6CC82405B9E9}" sibTransId="{ECC8C427-2A45-4846-87EF-EBE21EBB615D}"/>
    <dgm:cxn modelId="{4573931B-A6D5-4EC9-97DB-8149233161BF}" type="presOf" srcId="{3CA8EAB2-72C7-49F9-8C80-D69E813F15AC}" destId="{01336357-26EB-4493-8CB3-F05A11B26836}" srcOrd="0" destOrd="0" presId="urn:microsoft.com/office/officeart/2005/8/layout/chevron2"/>
    <dgm:cxn modelId="{40984351-8AED-49AE-A979-93128F4E4D62}" type="presOf" srcId="{8E09EC61-AFCC-45E6-859F-A8A9E2D8A631}" destId="{D594740D-1326-4667-977D-8425AA2EFB80}" srcOrd="0" destOrd="0" presId="urn:microsoft.com/office/officeart/2005/8/layout/chevron2"/>
    <dgm:cxn modelId="{68094069-A299-470D-AFEF-4F29714A7F00}" type="presOf" srcId="{B9055569-6004-4A4A-8874-6D8B0BA07A7D}" destId="{4E1DD129-7E19-4C2E-AFD9-E908893A78BC}" srcOrd="0" destOrd="0" presId="urn:microsoft.com/office/officeart/2005/8/layout/chevron2"/>
    <dgm:cxn modelId="{7EB05CC1-0441-4A21-907B-F614B30C4F26}" srcId="{8BE7AA1B-E603-4554-8C31-FB930E024B33}" destId="{16D7CF94-CFD1-490A-BB3B-1818F9D2A06D}" srcOrd="0" destOrd="0" parTransId="{B2363968-23E8-41BB-A8B1-D57D75ABA863}" sibTransId="{E75ACE27-32A1-43C1-AA4E-9EFFF2F87B22}"/>
    <dgm:cxn modelId="{9D865BC7-FBC3-4316-B393-6F947128F491}" srcId="{3CA8EAB2-72C7-49F9-8C80-D69E813F15AC}" destId="{BE490E95-7AB1-4D05-AFE0-0D522CF8D0BA}" srcOrd="5" destOrd="0" parTransId="{6D914BE7-4DA3-4DE1-8719-1A7734BBE4AC}" sibTransId="{2F8D3C47-1EA2-4140-A11B-DA9EAE23FBBA}"/>
    <dgm:cxn modelId="{0A61BDC6-DC71-4D62-AD5F-6BCF95476B22}" srcId="{DD9EF923-CB3E-4739-90E9-524F15501D17}" destId="{0AF3FC08-958C-4079-B271-AAFBA1F87587}" srcOrd="0" destOrd="0" parTransId="{32F89395-9D61-4880-B9F7-0ADBFD26F23B}" sibTransId="{95053E90-7E26-4E5F-80D1-E8B2DA1A004A}"/>
    <dgm:cxn modelId="{5F7AE8C9-D0A3-4C93-AFBC-1854CB915AC6}" type="presOf" srcId="{9A3B0573-301F-4DEF-984D-46A6309C369E}" destId="{CCE0A385-D471-42FD-8031-9AB69BDB27EA}" srcOrd="0" destOrd="0" presId="urn:microsoft.com/office/officeart/2005/8/layout/chevron2"/>
    <dgm:cxn modelId="{B3FE689A-E726-4B07-B1BB-8CCA8712C7F0}" type="presOf" srcId="{16D7CF94-CFD1-490A-BB3B-1818F9D2A06D}" destId="{B6FFCE0D-6E6A-47C9-89DF-019719F3A2A0}" srcOrd="0" destOrd="0" presId="urn:microsoft.com/office/officeart/2005/8/layout/chevron2"/>
    <dgm:cxn modelId="{825751C1-FD5B-42A7-B0A2-727852A64E3E}" srcId="{3CA8EAB2-72C7-49F9-8C80-D69E813F15AC}" destId="{8E09EC61-AFCC-45E6-859F-A8A9E2D8A631}" srcOrd="2" destOrd="0" parTransId="{61E53EC7-1644-47F9-8779-F82C878A89E3}" sibTransId="{0EA5F17B-7B6C-45E4-A464-A9D3CFF0832C}"/>
    <dgm:cxn modelId="{D461B5D4-63F8-454B-AA1F-52BDD8CB76D9}" srcId="{3CA8EAB2-72C7-49F9-8C80-D69E813F15AC}" destId="{611797CC-0617-448A-B4D8-34FD3F8F75E9}" srcOrd="8" destOrd="0" parTransId="{86C2233B-66CC-49BE-A476-774B533A140C}" sibTransId="{2DF07EEC-7511-4DCE-9C03-637907923E1B}"/>
    <dgm:cxn modelId="{FD27A898-ADA5-4B35-8800-370E7CC159A3}" type="presOf" srcId="{0B35FC64-B1AC-48EC-A1FD-7A745ECC0763}" destId="{F55B8C0D-EE36-441A-8A11-30A39F72F9E5}" srcOrd="0" destOrd="0" presId="urn:microsoft.com/office/officeart/2005/8/layout/chevron2"/>
    <dgm:cxn modelId="{FC67FA40-47FA-4B5B-B71F-3109E805948F}" type="presOf" srcId="{F4E2F090-5ABD-4723-8BFA-2819A71803FE}" destId="{BDFDC306-2590-4CDC-8AB7-C6F37F65C989}" srcOrd="0" destOrd="0" presId="urn:microsoft.com/office/officeart/2005/8/layout/chevron2"/>
    <dgm:cxn modelId="{0546F00F-7CE9-435B-9E12-2629B4F7C784}" srcId="{BE490E95-7AB1-4D05-AFE0-0D522CF8D0BA}" destId="{9A3B0573-301F-4DEF-984D-46A6309C369E}" srcOrd="0" destOrd="0" parTransId="{998D1B31-5122-472D-BD60-5E3FF9198263}" sibTransId="{476FC033-E25C-45D5-B2FB-D4CFD07A8E9F}"/>
    <dgm:cxn modelId="{0FAEE055-F698-4918-BFBA-C4E202E86934}" type="presOf" srcId="{DD9EF923-CB3E-4739-90E9-524F15501D17}" destId="{3C797367-B695-4298-B202-BBEC38EFF6BF}" srcOrd="0" destOrd="0" presId="urn:microsoft.com/office/officeart/2005/8/layout/chevron2"/>
    <dgm:cxn modelId="{7884E6B3-F975-4166-B4E9-38CA597BF4D0}" type="presOf" srcId="{159B9936-8F05-4CA3-B1D2-AE2984F2D52F}" destId="{FEFC60CD-C3B6-4C0D-92EF-84F6D4C37862}" srcOrd="0" destOrd="0" presId="urn:microsoft.com/office/officeart/2005/8/layout/chevron2"/>
    <dgm:cxn modelId="{DDCF3B5A-4217-460E-A473-874810552A39}" type="presOf" srcId="{B49D62AD-947C-466D-A367-DDF1C86190D2}" destId="{B1D53086-944B-4D5F-B67E-AB3AD43F59CF}" srcOrd="0" destOrd="0" presId="urn:microsoft.com/office/officeart/2005/8/layout/chevron2"/>
    <dgm:cxn modelId="{776368AD-7ED6-4D8D-A9C5-1503A976C7C3}" type="presOf" srcId="{8BE7AA1B-E603-4554-8C31-FB930E024B33}" destId="{41E7D4A8-BAEC-445A-8964-7A1DDC9B0313}" srcOrd="0" destOrd="0" presId="urn:microsoft.com/office/officeart/2005/8/layout/chevron2"/>
    <dgm:cxn modelId="{58277887-34DD-4687-B295-5868EFFCA2BD}" type="presOf" srcId="{25306BE4-6E3C-4C89-B91D-2EB8EE38D2E8}" destId="{9AE81F43-3DAD-42E6-AFED-F79971ACD96F}" srcOrd="0" destOrd="0" presId="urn:microsoft.com/office/officeart/2005/8/layout/chevron2"/>
    <dgm:cxn modelId="{0D6DB726-E754-4BEA-ACFC-8C7E9861390D}" srcId="{611797CC-0617-448A-B4D8-34FD3F8F75E9}" destId="{4EE2B9B3-E2DF-4A71-9B37-2645DB839C05}" srcOrd="0" destOrd="0" parTransId="{628F39C8-4721-453A-B327-D700D22530B8}" sibTransId="{DA6E9FE8-1A9D-4F88-B383-C271E09D9B0F}"/>
    <dgm:cxn modelId="{D96267F0-0085-4C13-9D74-AEA37840DD17}" srcId="{B9055569-6004-4A4A-8874-6D8B0BA07A7D}" destId="{078626B4-52D6-48C2-BD32-08E2D69ED6D9}" srcOrd="0" destOrd="0" parTransId="{ED2A8729-EE53-47EB-8BB1-5CB14B7FB1C3}" sibTransId="{676617EA-18B8-47CD-AF28-A615C1052FA3}"/>
    <dgm:cxn modelId="{D7B3337B-9857-40F9-ACFC-5FB84CFDF098}" srcId="{3CA8EAB2-72C7-49F9-8C80-D69E813F15AC}" destId="{DD9EF923-CB3E-4739-90E9-524F15501D17}" srcOrd="1" destOrd="0" parTransId="{311142F0-C714-4D76-8C52-C537393F8FDC}" sibTransId="{73CD8451-D782-42D0-A9CD-1DC126165D12}"/>
    <dgm:cxn modelId="{804F3414-2CC8-4942-97C8-A5C2ED05EB19}" srcId="{3CA8EAB2-72C7-49F9-8C80-D69E813F15AC}" destId="{1D06155B-4BA6-423E-8A81-F311C8D8C2BE}" srcOrd="7" destOrd="0" parTransId="{43463B52-0357-4363-A7ED-C701C282BD02}" sibTransId="{85385A00-C430-457A-B13A-EFF922027BF0}"/>
    <dgm:cxn modelId="{450FA6C2-4B1A-4E86-8E2A-9B5044653BDD}" srcId="{3CA8EAB2-72C7-49F9-8C80-D69E813F15AC}" destId="{B9055569-6004-4A4A-8874-6D8B0BA07A7D}" srcOrd="9" destOrd="0" parTransId="{0786DD7D-450D-4D2C-B0FA-44C0090CFEE1}" sibTransId="{6E89068F-7AD9-4482-A755-E690F00D081E}"/>
    <dgm:cxn modelId="{88EDD13B-FDCE-47B4-AADB-020DE4EAD467}" type="presOf" srcId="{9B29C19F-D85E-4618-9112-9F5A27F07B1F}" destId="{B6FFCE0D-6E6A-47C9-89DF-019719F3A2A0}" srcOrd="0" destOrd="1" presId="urn:microsoft.com/office/officeart/2005/8/layout/chevron2"/>
    <dgm:cxn modelId="{1BDCA712-C774-48F1-8580-7D8E396E58A4}" type="presOf" srcId="{D11AEB85-A95D-4DD5-927C-A30BC0D1CCFC}" destId="{E8D4A6CF-DEB0-4BD4-B0E7-7D3E403FB52D}" srcOrd="0" destOrd="0" presId="urn:microsoft.com/office/officeart/2005/8/layout/chevron2"/>
    <dgm:cxn modelId="{0375250D-BE8A-40CA-8F62-4B452EC0F6C1}" type="presOf" srcId="{078626B4-52D6-48C2-BD32-08E2D69ED6D9}" destId="{8D56829B-402E-4864-A629-47D11DD579A7}" srcOrd="0" destOrd="0" presId="urn:microsoft.com/office/officeart/2005/8/layout/chevron2"/>
    <dgm:cxn modelId="{B1144B59-A6B5-4D67-BB77-219D4FE5E981}" type="presOf" srcId="{1D06155B-4BA6-423E-8A81-F311C8D8C2BE}" destId="{E3476EE3-7362-4705-8A8D-868118924E79}" srcOrd="0" destOrd="0" presId="urn:microsoft.com/office/officeart/2005/8/layout/chevron2"/>
    <dgm:cxn modelId="{6F54F224-E407-405C-8AD6-297C34AC6840}" type="presOf" srcId="{0AF3FC08-958C-4079-B271-AAFBA1F87587}" destId="{0986187E-3969-4147-B608-BF2E4D20E145}" srcOrd="0" destOrd="0" presId="urn:microsoft.com/office/officeart/2005/8/layout/chevron2"/>
    <dgm:cxn modelId="{7765CBE3-BDE6-4B47-A0FB-3A1304531921}" srcId="{3CA8EAB2-72C7-49F9-8C80-D69E813F15AC}" destId="{8BE7AA1B-E603-4554-8C31-FB930E024B33}" srcOrd="4" destOrd="0" parTransId="{E612B8A7-899B-465E-BFAF-51BC7ECC0B9F}" sibTransId="{78C9A9F0-ED6F-4CF9-8DC9-7B3177152DC6}"/>
    <dgm:cxn modelId="{A83CD92E-8CB0-4F50-A83E-43778DBE7CCC}" type="presOf" srcId="{BE490E95-7AB1-4D05-AFE0-0D522CF8D0BA}" destId="{6564E369-78E8-4CA8-B5C0-708D75AA3343}" srcOrd="0" destOrd="0" presId="urn:microsoft.com/office/officeart/2005/8/layout/chevron2"/>
    <dgm:cxn modelId="{13876DB3-948E-4255-98A6-433A328A66A2}" type="presOf" srcId="{7D1BB97A-0BD1-49F6-BA46-FE7E27B90648}" destId="{51EC5CA3-14D1-4C13-808B-0B7918A07A0B}" srcOrd="0" destOrd="0" presId="urn:microsoft.com/office/officeart/2005/8/layout/chevron2"/>
    <dgm:cxn modelId="{F5AE70AE-7BCA-4A68-8DA9-0F49F7A91ADA}" srcId="{3CA8EAB2-72C7-49F9-8C80-D69E813F15AC}" destId="{7D1BB97A-0BD1-49F6-BA46-FE7E27B90648}" srcOrd="6" destOrd="0" parTransId="{28DC3FCC-BFBD-4E92-941C-D4D6418C9268}" sibTransId="{897C68A3-DCB4-408E-91E8-271CC27EC3C6}"/>
    <dgm:cxn modelId="{0F658B77-A097-4F8E-BB91-4827BBE35449}" srcId="{1D06155B-4BA6-423E-8A81-F311C8D8C2BE}" destId="{B49D62AD-947C-466D-A367-DDF1C86190D2}" srcOrd="0" destOrd="0" parTransId="{32AB92CC-4F19-44F6-AD9E-E44C7EFE3848}" sibTransId="{2BBCBA7E-28E7-4684-A318-4D006C5E6A6A}"/>
    <dgm:cxn modelId="{3C9556DF-AF1D-4ABC-A712-043FF8304490}" type="presOf" srcId="{4EE2B9B3-E2DF-4A71-9B37-2645DB839C05}" destId="{55E5CC52-B585-4880-81EF-CB114036A89B}" srcOrd="0" destOrd="0" presId="urn:microsoft.com/office/officeart/2005/8/layout/chevron2"/>
    <dgm:cxn modelId="{5E9E500E-A71B-4351-974B-3B9308D5CE9A}" srcId="{7D1BB97A-0BD1-49F6-BA46-FE7E27B90648}" destId="{159B9936-8F05-4CA3-B1D2-AE2984F2D52F}" srcOrd="0" destOrd="0" parTransId="{553067D5-6785-40D8-8F91-765813CA3266}" sibTransId="{5DB236D5-2101-47CF-8D52-6867AFA0FAF1}"/>
    <dgm:cxn modelId="{1BDE687E-BD29-4756-A0E9-95FDA3FCB458}" srcId="{25306BE4-6E3C-4C89-B91D-2EB8EE38D2E8}" destId="{D11AEB85-A95D-4DD5-927C-A30BC0D1CCFC}" srcOrd="0" destOrd="0" parTransId="{37356441-81ED-4330-8DA6-798166AEF5F2}" sibTransId="{A513557F-E8AE-411A-B731-4FE927C8F2FE}"/>
    <dgm:cxn modelId="{69DC9200-6C85-40B3-B7F8-F839EB423089}" type="presParOf" srcId="{01336357-26EB-4493-8CB3-F05A11B26836}" destId="{A524EAFC-75F4-445D-9615-08F4A347A575}" srcOrd="0" destOrd="0" presId="urn:microsoft.com/office/officeart/2005/8/layout/chevron2"/>
    <dgm:cxn modelId="{1976D5C2-95C7-4D6F-9011-0D92E79371ED}" type="presParOf" srcId="{A524EAFC-75F4-445D-9615-08F4A347A575}" destId="{F55B8C0D-EE36-441A-8A11-30A39F72F9E5}" srcOrd="0" destOrd="0" presId="urn:microsoft.com/office/officeart/2005/8/layout/chevron2"/>
    <dgm:cxn modelId="{64AFAFEF-1607-4F36-929C-A6F174B0500E}" type="presParOf" srcId="{A524EAFC-75F4-445D-9615-08F4A347A575}" destId="{BDFDC306-2590-4CDC-8AB7-C6F37F65C989}" srcOrd="1" destOrd="0" presId="urn:microsoft.com/office/officeart/2005/8/layout/chevron2"/>
    <dgm:cxn modelId="{05F20D0D-C6B3-425C-B5C4-2EC2CB620E10}" type="presParOf" srcId="{01336357-26EB-4493-8CB3-F05A11B26836}" destId="{7931C834-783D-4B1C-B5AA-797FA6A67D6A}" srcOrd="1" destOrd="0" presId="urn:microsoft.com/office/officeart/2005/8/layout/chevron2"/>
    <dgm:cxn modelId="{827466AB-04C8-4148-8FE9-0BE31CAD19B4}" type="presParOf" srcId="{01336357-26EB-4493-8CB3-F05A11B26836}" destId="{05095B11-2298-4327-A7D5-7D135725D2A6}" srcOrd="2" destOrd="0" presId="urn:microsoft.com/office/officeart/2005/8/layout/chevron2"/>
    <dgm:cxn modelId="{89FC8575-AC9F-47BB-B38C-A7E7AE9BE80C}" type="presParOf" srcId="{05095B11-2298-4327-A7D5-7D135725D2A6}" destId="{3C797367-B695-4298-B202-BBEC38EFF6BF}" srcOrd="0" destOrd="0" presId="urn:microsoft.com/office/officeart/2005/8/layout/chevron2"/>
    <dgm:cxn modelId="{21BDC3F3-606B-4953-9962-C327A2C4FE64}" type="presParOf" srcId="{05095B11-2298-4327-A7D5-7D135725D2A6}" destId="{0986187E-3969-4147-B608-BF2E4D20E145}" srcOrd="1" destOrd="0" presId="urn:microsoft.com/office/officeart/2005/8/layout/chevron2"/>
    <dgm:cxn modelId="{21D32F5C-B8A0-46A9-9BDB-81FB0F2F97C9}" type="presParOf" srcId="{01336357-26EB-4493-8CB3-F05A11B26836}" destId="{59F7F604-7310-4E19-A64C-DD26F63B8627}" srcOrd="3" destOrd="0" presId="urn:microsoft.com/office/officeart/2005/8/layout/chevron2"/>
    <dgm:cxn modelId="{8E538C7D-F87A-4494-8AA9-2514CEADD966}" type="presParOf" srcId="{01336357-26EB-4493-8CB3-F05A11B26836}" destId="{78775EDE-38E0-4C7B-BB8F-6B39A55336E0}" srcOrd="4" destOrd="0" presId="urn:microsoft.com/office/officeart/2005/8/layout/chevron2"/>
    <dgm:cxn modelId="{6E20F7B7-071F-470E-8802-5C6D9296D43E}" type="presParOf" srcId="{78775EDE-38E0-4C7B-BB8F-6B39A55336E0}" destId="{D594740D-1326-4667-977D-8425AA2EFB80}" srcOrd="0" destOrd="0" presId="urn:microsoft.com/office/officeart/2005/8/layout/chevron2"/>
    <dgm:cxn modelId="{8D855617-2B00-4B49-A330-33C28B311F85}" type="presParOf" srcId="{78775EDE-38E0-4C7B-BB8F-6B39A55336E0}" destId="{674750A8-7AE4-4116-8E28-FD3501C8CAA9}" srcOrd="1" destOrd="0" presId="urn:microsoft.com/office/officeart/2005/8/layout/chevron2"/>
    <dgm:cxn modelId="{0F081A7E-CD06-4966-B8D4-2D4D71899C68}" type="presParOf" srcId="{01336357-26EB-4493-8CB3-F05A11B26836}" destId="{392713FB-1F12-4A07-8D84-1163B5B4B931}" srcOrd="5" destOrd="0" presId="urn:microsoft.com/office/officeart/2005/8/layout/chevron2"/>
    <dgm:cxn modelId="{8CCF63A4-D3F8-4187-96F9-E08E34597980}" type="presParOf" srcId="{01336357-26EB-4493-8CB3-F05A11B26836}" destId="{D7BEF454-1045-4CC1-B933-89F2F9CD891B}" srcOrd="6" destOrd="0" presId="urn:microsoft.com/office/officeart/2005/8/layout/chevron2"/>
    <dgm:cxn modelId="{7A39AE56-CC8A-483B-B204-AF3BFF58FB06}" type="presParOf" srcId="{D7BEF454-1045-4CC1-B933-89F2F9CD891B}" destId="{9AE81F43-3DAD-42E6-AFED-F79971ACD96F}" srcOrd="0" destOrd="0" presId="urn:microsoft.com/office/officeart/2005/8/layout/chevron2"/>
    <dgm:cxn modelId="{A557999E-41D5-45AC-A9A2-FF40076CEAB5}" type="presParOf" srcId="{D7BEF454-1045-4CC1-B933-89F2F9CD891B}" destId="{E8D4A6CF-DEB0-4BD4-B0E7-7D3E403FB52D}" srcOrd="1" destOrd="0" presId="urn:microsoft.com/office/officeart/2005/8/layout/chevron2"/>
    <dgm:cxn modelId="{36022347-99A6-42DE-BEC1-74730A0BE254}" type="presParOf" srcId="{01336357-26EB-4493-8CB3-F05A11B26836}" destId="{02B1AC8B-A3A1-4EE4-85CE-498616625F04}" srcOrd="7" destOrd="0" presId="urn:microsoft.com/office/officeart/2005/8/layout/chevron2"/>
    <dgm:cxn modelId="{CEF1FD88-4A3C-4AE6-AAED-B2FA1697E34F}" type="presParOf" srcId="{01336357-26EB-4493-8CB3-F05A11B26836}" destId="{15F84F90-889F-4980-815C-00F512C66E21}" srcOrd="8" destOrd="0" presId="urn:microsoft.com/office/officeart/2005/8/layout/chevron2"/>
    <dgm:cxn modelId="{F223D533-1977-4179-B412-1C4448207427}" type="presParOf" srcId="{15F84F90-889F-4980-815C-00F512C66E21}" destId="{41E7D4A8-BAEC-445A-8964-7A1DDC9B0313}" srcOrd="0" destOrd="0" presId="urn:microsoft.com/office/officeart/2005/8/layout/chevron2"/>
    <dgm:cxn modelId="{48EE98D2-4C4C-4758-8C8B-B3016A666C0D}" type="presParOf" srcId="{15F84F90-889F-4980-815C-00F512C66E21}" destId="{B6FFCE0D-6E6A-47C9-89DF-019719F3A2A0}" srcOrd="1" destOrd="0" presId="urn:microsoft.com/office/officeart/2005/8/layout/chevron2"/>
    <dgm:cxn modelId="{6B849DAE-D09C-426C-9908-A454E7D15498}" type="presParOf" srcId="{01336357-26EB-4493-8CB3-F05A11B26836}" destId="{1631E114-3E2B-4F32-80E8-5300B65D350C}" srcOrd="9" destOrd="0" presId="urn:microsoft.com/office/officeart/2005/8/layout/chevron2"/>
    <dgm:cxn modelId="{1F347093-CD33-48E9-9D3E-6947EF2869AC}" type="presParOf" srcId="{01336357-26EB-4493-8CB3-F05A11B26836}" destId="{4C9CE438-59E0-4064-A142-64B2BBBFEE6C}" srcOrd="10" destOrd="0" presId="urn:microsoft.com/office/officeart/2005/8/layout/chevron2"/>
    <dgm:cxn modelId="{AAC44893-75EA-412F-A506-909688B1EFF0}" type="presParOf" srcId="{4C9CE438-59E0-4064-A142-64B2BBBFEE6C}" destId="{6564E369-78E8-4CA8-B5C0-708D75AA3343}" srcOrd="0" destOrd="0" presId="urn:microsoft.com/office/officeart/2005/8/layout/chevron2"/>
    <dgm:cxn modelId="{E1C87996-A6C9-4593-9EE1-C2C42204D6E1}" type="presParOf" srcId="{4C9CE438-59E0-4064-A142-64B2BBBFEE6C}" destId="{CCE0A385-D471-42FD-8031-9AB69BDB27EA}" srcOrd="1" destOrd="0" presId="urn:microsoft.com/office/officeart/2005/8/layout/chevron2"/>
    <dgm:cxn modelId="{8DA3BABD-E7C5-4FC1-ACF0-262E5575C9FE}" type="presParOf" srcId="{01336357-26EB-4493-8CB3-F05A11B26836}" destId="{192D8E6A-66C9-420D-B6C6-B22E24DE42DC}" srcOrd="11" destOrd="0" presId="urn:microsoft.com/office/officeart/2005/8/layout/chevron2"/>
    <dgm:cxn modelId="{2DEECCEB-4CA9-4CB1-832A-5E11A375068F}" type="presParOf" srcId="{01336357-26EB-4493-8CB3-F05A11B26836}" destId="{577E7F78-222E-4D09-9058-CBC42575AE98}" srcOrd="12" destOrd="0" presId="urn:microsoft.com/office/officeart/2005/8/layout/chevron2"/>
    <dgm:cxn modelId="{2D7D2EF9-2197-4399-B5FB-52183E1B0BF5}" type="presParOf" srcId="{577E7F78-222E-4D09-9058-CBC42575AE98}" destId="{51EC5CA3-14D1-4C13-808B-0B7918A07A0B}" srcOrd="0" destOrd="0" presId="urn:microsoft.com/office/officeart/2005/8/layout/chevron2"/>
    <dgm:cxn modelId="{F1A02C5B-A498-4D27-8BA4-59A4CEA1228D}" type="presParOf" srcId="{577E7F78-222E-4D09-9058-CBC42575AE98}" destId="{FEFC60CD-C3B6-4C0D-92EF-84F6D4C37862}" srcOrd="1" destOrd="0" presId="urn:microsoft.com/office/officeart/2005/8/layout/chevron2"/>
    <dgm:cxn modelId="{B0DD6D2C-BD6D-4D4E-A72B-770101465F69}" type="presParOf" srcId="{01336357-26EB-4493-8CB3-F05A11B26836}" destId="{2F51048E-DF09-4F60-B414-7229ED561CA9}" srcOrd="13" destOrd="0" presId="urn:microsoft.com/office/officeart/2005/8/layout/chevron2"/>
    <dgm:cxn modelId="{1E5D9041-C0D0-4296-BED0-8CB9A95E45CE}" type="presParOf" srcId="{01336357-26EB-4493-8CB3-F05A11B26836}" destId="{3E3906FA-E947-4894-AE45-37818249BB81}" srcOrd="14" destOrd="0" presId="urn:microsoft.com/office/officeart/2005/8/layout/chevron2"/>
    <dgm:cxn modelId="{106EF0C1-E68C-4979-B145-1AA952EC9C3D}" type="presParOf" srcId="{3E3906FA-E947-4894-AE45-37818249BB81}" destId="{E3476EE3-7362-4705-8A8D-868118924E79}" srcOrd="0" destOrd="0" presId="urn:microsoft.com/office/officeart/2005/8/layout/chevron2"/>
    <dgm:cxn modelId="{63792742-CBC6-428F-AE35-1ED0506E97B3}" type="presParOf" srcId="{3E3906FA-E947-4894-AE45-37818249BB81}" destId="{B1D53086-944B-4D5F-B67E-AB3AD43F59CF}" srcOrd="1" destOrd="0" presId="urn:microsoft.com/office/officeart/2005/8/layout/chevron2"/>
    <dgm:cxn modelId="{C8FA6E02-8C37-4F59-9B12-2F94DA9F9F6B}" type="presParOf" srcId="{01336357-26EB-4493-8CB3-F05A11B26836}" destId="{B24BAA11-A30E-4EFC-92C3-31139F2CA876}" srcOrd="15" destOrd="0" presId="urn:microsoft.com/office/officeart/2005/8/layout/chevron2"/>
    <dgm:cxn modelId="{97A38C89-CC41-4448-BFD3-BB3E6291D101}" type="presParOf" srcId="{01336357-26EB-4493-8CB3-F05A11B26836}" destId="{4B8B69BB-9A1A-44B4-81C2-105CB05461FA}" srcOrd="16" destOrd="0" presId="urn:microsoft.com/office/officeart/2005/8/layout/chevron2"/>
    <dgm:cxn modelId="{CB414768-3C3B-4761-8984-6ED5FB84CE5F}" type="presParOf" srcId="{4B8B69BB-9A1A-44B4-81C2-105CB05461FA}" destId="{7D9AF533-3142-45D1-AA4E-EB7AA8C9DA65}" srcOrd="0" destOrd="0" presId="urn:microsoft.com/office/officeart/2005/8/layout/chevron2"/>
    <dgm:cxn modelId="{5FC410C8-44A7-4A18-A362-D13BBD589D70}" type="presParOf" srcId="{4B8B69BB-9A1A-44B4-81C2-105CB05461FA}" destId="{55E5CC52-B585-4880-81EF-CB114036A89B}" srcOrd="1" destOrd="0" presId="urn:microsoft.com/office/officeart/2005/8/layout/chevron2"/>
    <dgm:cxn modelId="{4CD7AB40-EC00-4664-98F0-A8F6932ABF8A}" type="presParOf" srcId="{01336357-26EB-4493-8CB3-F05A11B26836}" destId="{4BD43E4D-A4C4-4698-AA89-8026FE2F9E55}" srcOrd="17" destOrd="0" presId="urn:microsoft.com/office/officeart/2005/8/layout/chevron2"/>
    <dgm:cxn modelId="{2C302104-2ED7-4AF4-807E-45B189ED4D9F}" type="presParOf" srcId="{01336357-26EB-4493-8CB3-F05A11B26836}" destId="{00B6606C-9B76-40A3-B8FC-475A76A44E2F}" srcOrd="18" destOrd="0" presId="urn:microsoft.com/office/officeart/2005/8/layout/chevron2"/>
    <dgm:cxn modelId="{834B1889-D027-4A77-8255-29FAD97CF493}" type="presParOf" srcId="{00B6606C-9B76-40A3-B8FC-475A76A44E2F}" destId="{4E1DD129-7E19-4C2E-AFD9-E908893A78BC}" srcOrd="0" destOrd="0" presId="urn:microsoft.com/office/officeart/2005/8/layout/chevron2"/>
    <dgm:cxn modelId="{F24B62DA-0787-4982-9396-59CC3AACC3B8}" type="presParOf" srcId="{00B6606C-9B76-40A3-B8FC-475A76A44E2F}" destId="{8D56829B-402E-4864-A629-47D11DD579A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59CFEE-F8B9-476D-A40F-A489B030278F}">
      <dsp:nvSpPr>
        <dsp:cNvPr id="0" name=""/>
        <dsp:cNvSpPr/>
      </dsp:nvSpPr>
      <dsp:spPr>
        <a:xfrm rot="5400000">
          <a:off x="2630772" y="-739611"/>
          <a:ext cx="1252392" cy="3142134"/>
        </a:xfrm>
        <a:prstGeom prst="round2SameRect">
          <a:avLst/>
        </a:prstGeom>
        <a:solidFill>
          <a:schemeClr val="tx1"/>
        </a:solidFill>
        <a:ln w="57150" cap="flat" cmpd="sng" algn="ctr">
          <a:solidFill>
            <a:srgbClr val="7DD0D9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1" kern="1200" dirty="0" smtClean="0">
              <a:solidFill>
                <a:schemeClr val="bg1"/>
              </a:solidFill>
            </a:rPr>
            <a:t> </a:t>
          </a:r>
          <a:r>
            <a:rPr lang="uk-UA" sz="1600" b="1" kern="1200" dirty="0" smtClean="0">
              <a:solidFill>
                <a:schemeClr val="bg1"/>
              </a:solidFill>
            </a:rPr>
            <a:t>І. Єрмаков,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dirty="0" smtClean="0">
              <a:solidFill>
                <a:schemeClr val="bg1"/>
              </a:solidFill>
            </a:rPr>
            <a:t> О. Пометун,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dirty="0" smtClean="0">
              <a:solidFill>
                <a:schemeClr val="bg1"/>
              </a:solidFill>
            </a:rPr>
            <a:t> О. Савченко, 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dirty="0" smtClean="0">
              <a:solidFill>
                <a:schemeClr val="bg1"/>
              </a:solidFill>
            </a:rPr>
            <a:t> І. Родигіна </a:t>
          </a:r>
        </a:p>
      </dsp:txBody>
      <dsp:txXfrm rot="-5400000">
        <a:off x="1685902" y="266396"/>
        <a:ext cx="3080997" cy="1130118"/>
      </dsp:txXfrm>
    </dsp:sp>
    <dsp:sp modelId="{C2722CE7-B89F-4FA3-972F-362EFE3FE568}">
      <dsp:nvSpPr>
        <dsp:cNvPr id="0" name=""/>
        <dsp:cNvSpPr/>
      </dsp:nvSpPr>
      <dsp:spPr>
        <a:xfrm>
          <a:off x="0" y="8"/>
          <a:ext cx="1687061" cy="1565490"/>
        </a:xfrm>
        <a:prstGeom prst="roundRect">
          <a:avLst/>
        </a:prstGeom>
        <a:solidFill>
          <a:schemeClr val="bg2">
            <a:lumMod val="60000"/>
            <a:lumOff val="4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>
              <a:solidFill>
                <a:schemeClr val="bg1"/>
              </a:solidFill>
            </a:rPr>
            <a:t>Компетентність</a:t>
          </a:r>
        </a:p>
      </dsp:txBody>
      <dsp:txXfrm>
        <a:off x="76421" y="76429"/>
        <a:ext cx="1534219" cy="1412648"/>
      </dsp:txXfrm>
    </dsp:sp>
    <dsp:sp modelId="{93F1AD03-9191-4245-8902-F4CEFF15F46B}">
      <dsp:nvSpPr>
        <dsp:cNvPr id="0" name=""/>
        <dsp:cNvSpPr/>
      </dsp:nvSpPr>
      <dsp:spPr>
        <a:xfrm rot="5400000">
          <a:off x="4231681" y="744006"/>
          <a:ext cx="1484385" cy="6568660"/>
        </a:xfrm>
        <a:prstGeom prst="round2SameRect">
          <a:avLst/>
        </a:prstGeom>
        <a:solidFill>
          <a:schemeClr val="tx1">
            <a:alpha val="90000"/>
          </a:schemeClr>
        </a:solidFill>
        <a:ln w="76200" cap="flat" cmpd="sng" algn="ctr">
          <a:solidFill>
            <a:schemeClr val="bg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dirty="0">
              <a:solidFill>
                <a:schemeClr val="bg1"/>
              </a:solidFill>
            </a:rPr>
            <a:t>С. Кобернік, Р. Коваленко, П. Масляк, О. Скратович</a:t>
          </a:r>
        </a:p>
      </dsp:txBody>
      <dsp:txXfrm rot="-5400000">
        <a:off x="1689544" y="3358605"/>
        <a:ext cx="6496198" cy="1339461"/>
      </dsp:txXfrm>
    </dsp:sp>
    <dsp:sp modelId="{AC96E139-4EB6-40F9-9FD1-A185C91C5D1E}">
      <dsp:nvSpPr>
        <dsp:cNvPr id="0" name=""/>
        <dsp:cNvSpPr/>
      </dsp:nvSpPr>
      <dsp:spPr>
        <a:xfrm>
          <a:off x="0" y="3284140"/>
          <a:ext cx="1687584" cy="1565490"/>
        </a:xfrm>
        <a:prstGeom prst="roundRect">
          <a:avLst/>
        </a:prstGeom>
        <a:solidFill>
          <a:schemeClr val="bg2">
            <a:lumMod val="75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>
              <a:solidFill>
                <a:schemeClr val="bg1"/>
              </a:solidFill>
            </a:rPr>
            <a:t>Методика викладання</a:t>
          </a:r>
        </a:p>
      </dsp:txBody>
      <dsp:txXfrm>
        <a:off x="76421" y="3360561"/>
        <a:ext cx="1534742" cy="1412648"/>
      </dsp:txXfrm>
    </dsp:sp>
    <dsp:sp modelId="{82B6E76F-11C7-4155-9296-035505043EB4}">
      <dsp:nvSpPr>
        <dsp:cNvPr id="0" name=""/>
        <dsp:cNvSpPr/>
      </dsp:nvSpPr>
      <dsp:spPr>
        <a:xfrm rot="5400000">
          <a:off x="3274859" y="189944"/>
          <a:ext cx="1252392" cy="4430308"/>
        </a:xfrm>
        <a:prstGeom prst="round2SameRect">
          <a:avLst/>
        </a:prstGeom>
        <a:solidFill>
          <a:schemeClr val="tx1">
            <a:alpha val="90000"/>
          </a:schemeClr>
        </a:solidFill>
        <a:ln w="76200" cap="flat" cmpd="sng" algn="ctr">
          <a:solidFill>
            <a:srgbClr val="0066FF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dirty="0">
              <a:solidFill>
                <a:schemeClr val="bg1"/>
              </a:solidFill>
            </a:rPr>
            <a:t>О. Стадник, О. Тагліна,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dirty="0">
              <a:solidFill>
                <a:schemeClr val="bg1"/>
              </a:solidFill>
            </a:rPr>
            <a:t> В. Корнєєв,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dirty="0">
              <a:solidFill>
                <a:schemeClr val="bg1"/>
              </a:solidFill>
            </a:rPr>
            <a:t> В. Садкіна</a:t>
          </a:r>
        </a:p>
      </dsp:txBody>
      <dsp:txXfrm rot="-5400000">
        <a:off x="1685902" y="1840039"/>
        <a:ext cx="4369171" cy="1130118"/>
      </dsp:txXfrm>
    </dsp:sp>
    <dsp:sp modelId="{C6339C28-E265-42FA-B54A-73BB1CAC9606}">
      <dsp:nvSpPr>
        <dsp:cNvPr id="0" name=""/>
        <dsp:cNvSpPr/>
      </dsp:nvSpPr>
      <dsp:spPr>
        <a:xfrm>
          <a:off x="0" y="1642066"/>
          <a:ext cx="1684742" cy="1565490"/>
        </a:xfrm>
        <a:prstGeom prst="roundRect">
          <a:avLst/>
        </a:prstGeom>
        <a:solidFill>
          <a:srgbClr val="0070C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>
              <a:solidFill>
                <a:schemeClr val="bg1"/>
              </a:solidFill>
            </a:rPr>
            <a:t>Сучасні технології</a:t>
          </a:r>
        </a:p>
      </dsp:txBody>
      <dsp:txXfrm>
        <a:off x="76421" y="1718487"/>
        <a:ext cx="1531900" cy="14126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8BB5DE-A112-49EA-921F-0209FC2750EB}">
      <dsp:nvSpPr>
        <dsp:cNvPr id="0" name=""/>
        <dsp:cNvSpPr/>
      </dsp:nvSpPr>
      <dsp:spPr>
        <a:xfrm>
          <a:off x="3786181" y="2770288"/>
          <a:ext cx="1571639" cy="1312664"/>
        </a:xfrm>
        <a:prstGeom prst="ellipse">
          <a:avLst/>
        </a:prstGeom>
        <a:gradFill rotWithShape="0">
          <a:gsLst>
            <a:gs pos="0">
              <a:schemeClr val="accent1">
                <a:shade val="60000"/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shade val="60000"/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shade val="60000"/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 prst="relaxedInset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100" b="1" i="0" u="none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Використання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100" b="1" i="0" u="none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комп’ютера</a:t>
          </a:r>
          <a:endParaRPr kumimoji="0" lang="ru-RU" sz="1100" b="1" i="0" u="none" strike="noStrike" kern="1200" cap="none" normalizeH="0" baseline="0" dirty="0" smtClean="0">
            <a:solidFill>
              <a:schemeClr val="bg1"/>
            </a:solidFill>
            <a:effectLst/>
            <a:latin typeface="Arial" panose="020B0604020202020204" pitchFamily="34" charset="0"/>
          </a:endParaRPr>
        </a:p>
      </dsp:txBody>
      <dsp:txXfrm>
        <a:off x="4016342" y="2962523"/>
        <a:ext cx="1111317" cy="928194"/>
      </dsp:txXfrm>
    </dsp:sp>
    <dsp:sp modelId="{D1BC03EA-5ACB-41DC-AC32-2BEC7D545A91}">
      <dsp:nvSpPr>
        <dsp:cNvPr id="0" name=""/>
        <dsp:cNvSpPr/>
      </dsp:nvSpPr>
      <dsp:spPr>
        <a:xfrm rot="16200000">
          <a:off x="3846855" y="2032223"/>
          <a:ext cx="1450290" cy="25839"/>
        </a:xfrm>
        <a:custGeom>
          <a:avLst/>
          <a:gdLst/>
          <a:ahLst/>
          <a:cxnLst/>
          <a:rect l="0" t="0" r="0" b="0"/>
          <a:pathLst>
            <a:path>
              <a:moveTo>
                <a:pt x="0" y="12919"/>
              </a:moveTo>
              <a:lnTo>
                <a:pt x="1450290" y="12919"/>
              </a:lnTo>
            </a:path>
          </a:pathLst>
        </a:custGeom>
        <a:noFill/>
        <a:ln w="425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535743" y="2008885"/>
        <a:ext cx="72514" cy="72514"/>
      </dsp:txXfrm>
    </dsp:sp>
    <dsp:sp modelId="{2E874F0C-D00B-4712-8D8A-0B7088126C94}">
      <dsp:nvSpPr>
        <dsp:cNvPr id="0" name=""/>
        <dsp:cNvSpPr/>
      </dsp:nvSpPr>
      <dsp:spPr>
        <a:xfrm>
          <a:off x="3915668" y="7333"/>
          <a:ext cx="1312664" cy="131266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000" b="1" i="0" u="none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  <a:hlinkClick xmlns:r="http://schemas.openxmlformats.org/officeDocument/2006/relationships" r:id="rId1" action="ppaction://hlinkfile"/>
            </a:rPr>
            <a:t>під час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000" b="1" i="0" u="none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  <a:hlinkClick xmlns:r="http://schemas.openxmlformats.org/officeDocument/2006/relationships" r:id="rId1" action="ppaction://hlinkfile"/>
            </a:rPr>
            <a:t>викладу нового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000" b="1" i="0" u="none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  <a:hlinkClick xmlns:r="http://schemas.openxmlformats.org/officeDocument/2006/relationships" r:id="rId1" action="ppaction://hlinkfile"/>
            </a:rPr>
            <a:t>матеріалу</a:t>
          </a:r>
          <a:r>
            <a:rPr kumimoji="0" lang="uk-UA" sz="1000" b="0" i="0" u="none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  <a:hlinkClick xmlns:r="http://schemas.openxmlformats.org/officeDocument/2006/relationships" r:id="rId1" action="ppaction://hlinkfile"/>
            </a:rPr>
            <a:t> </a:t>
          </a:r>
          <a:endParaRPr kumimoji="0" lang="ru-RU" sz="1000" b="0" i="0" u="none" strike="noStrike" kern="1200" cap="none" normalizeH="0" baseline="0" dirty="0" smtClean="0">
            <a:solidFill>
              <a:schemeClr val="bg1"/>
            </a:solidFill>
            <a:effectLst/>
            <a:latin typeface="Arial" panose="020B0604020202020204" pitchFamily="34" charset="0"/>
          </a:endParaRPr>
        </a:p>
      </dsp:txBody>
      <dsp:txXfrm>
        <a:off x="4107903" y="199568"/>
        <a:ext cx="928194" cy="928194"/>
      </dsp:txXfrm>
    </dsp:sp>
    <dsp:sp modelId="{635DA56C-9D20-40AB-A90A-D31B3014931B}">
      <dsp:nvSpPr>
        <dsp:cNvPr id="0" name=""/>
        <dsp:cNvSpPr/>
      </dsp:nvSpPr>
      <dsp:spPr>
        <a:xfrm rot="18360000">
          <a:off x="4688425" y="2281001"/>
          <a:ext cx="1413059" cy="25839"/>
        </a:xfrm>
        <a:custGeom>
          <a:avLst/>
          <a:gdLst/>
          <a:ahLst/>
          <a:cxnLst/>
          <a:rect l="0" t="0" r="0" b="0"/>
          <a:pathLst>
            <a:path>
              <a:moveTo>
                <a:pt x="0" y="12919"/>
              </a:moveTo>
              <a:lnTo>
                <a:pt x="1413059" y="12919"/>
              </a:lnTo>
            </a:path>
          </a:pathLst>
        </a:custGeom>
        <a:noFill/>
        <a:ln w="425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5359628" y="2258595"/>
        <a:ext cx="70652" cy="70652"/>
      </dsp:txXfrm>
    </dsp:sp>
    <dsp:sp modelId="{715E52B0-093B-41D6-8F7F-344068087E75}">
      <dsp:nvSpPr>
        <dsp:cNvPr id="0" name=""/>
        <dsp:cNvSpPr/>
      </dsp:nvSpPr>
      <dsp:spPr>
        <a:xfrm>
          <a:off x="5539692" y="535011"/>
          <a:ext cx="1312664" cy="1312664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143109"/>
                <a:satOff val="-15430"/>
                <a:lumOff val="10782"/>
                <a:alphaOff val="0"/>
                <a:tint val="65000"/>
                <a:satMod val="270000"/>
              </a:schemeClr>
            </a:gs>
            <a:gs pos="25000">
              <a:schemeClr val="accent1">
                <a:shade val="50000"/>
                <a:hueOff val="143109"/>
                <a:satOff val="-15430"/>
                <a:lumOff val="10782"/>
                <a:alphaOff val="0"/>
                <a:tint val="60000"/>
                <a:satMod val="300000"/>
              </a:schemeClr>
            </a:gs>
            <a:gs pos="100000">
              <a:schemeClr val="accent1">
                <a:shade val="50000"/>
                <a:hueOff val="143109"/>
                <a:satOff val="-15430"/>
                <a:lumOff val="10782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000" b="1" i="0" u="none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для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000" b="1" i="0" u="none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організації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000" b="1" i="0" u="none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самостійної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000" b="1" i="0" u="none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 роботи</a:t>
          </a:r>
          <a:r>
            <a:rPr kumimoji="0" lang="uk-UA" sz="1000" b="0" i="0" u="none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 </a:t>
          </a:r>
          <a:endParaRPr kumimoji="0" lang="ru-RU" sz="1000" b="0" i="0" u="none" strike="noStrike" kern="1200" cap="none" normalizeH="0" baseline="0" dirty="0" smtClean="0">
            <a:solidFill>
              <a:schemeClr val="bg1"/>
            </a:solidFill>
            <a:effectLst/>
            <a:latin typeface="Arial" panose="020B0604020202020204" pitchFamily="34" charset="0"/>
          </a:endParaRPr>
        </a:p>
      </dsp:txBody>
      <dsp:txXfrm>
        <a:off x="5731927" y="727246"/>
        <a:ext cx="928194" cy="928194"/>
      </dsp:txXfrm>
    </dsp:sp>
    <dsp:sp modelId="{909A4780-89A2-48FC-9889-8293596E266D}">
      <dsp:nvSpPr>
        <dsp:cNvPr id="0" name=""/>
        <dsp:cNvSpPr/>
      </dsp:nvSpPr>
      <dsp:spPr>
        <a:xfrm rot="20539850">
          <a:off x="5274124" y="2973235"/>
          <a:ext cx="1361209" cy="25839"/>
        </a:xfrm>
        <a:custGeom>
          <a:avLst/>
          <a:gdLst/>
          <a:ahLst/>
          <a:cxnLst/>
          <a:rect l="0" t="0" r="0" b="0"/>
          <a:pathLst>
            <a:path>
              <a:moveTo>
                <a:pt x="0" y="12919"/>
              </a:moveTo>
              <a:lnTo>
                <a:pt x="1361209" y="12919"/>
              </a:lnTo>
            </a:path>
          </a:pathLst>
        </a:custGeom>
        <a:noFill/>
        <a:ln w="425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5920699" y="2952125"/>
        <a:ext cx="68060" cy="68060"/>
      </dsp:txXfrm>
    </dsp:sp>
    <dsp:sp modelId="{51A654EF-DEFA-4B5D-BB87-210361EE3542}">
      <dsp:nvSpPr>
        <dsp:cNvPr id="0" name=""/>
        <dsp:cNvSpPr/>
      </dsp:nvSpPr>
      <dsp:spPr>
        <a:xfrm>
          <a:off x="6572264" y="1924035"/>
          <a:ext cx="1312664" cy="1312664"/>
        </a:xfrm>
        <a:prstGeom prst="ellipse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000" b="1" i="0" u="none" strike="noStrike" kern="1200" cap="none" normalizeH="0" baseline="0" dirty="0" smtClean="0">
              <a:solidFill>
                <a:srgbClr val="FEE2D6"/>
              </a:solidFill>
              <a:effectLst/>
              <a:latin typeface="Arial" panose="020B0604020202020204" pitchFamily="34" charset="0"/>
              <a:hlinkClick xmlns:r="http://schemas.openxmlformats.org/officeDocument/2006/relationships" r:id="rId2" action="ppaction://hlinkfile"/>
            </a:rPr>
            <a:t>у демонстра-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000" b="1" i="0" u="none" strike="noStrike" kern="1200" cap="none" normalizeH="0" baseline="0" dirty="0" smtClean="0">
              <a:solidFill>
                <a:srgbClr val="FEE2D6"/>
              </a:solidFill>
              <a:effectLst/>
              <a:latin typeface="Arial" panose="020B0604020202020204" pitchFamily="34" charset="0"/>
              <a:hlinkClick xmlns:r="http://schemas.openxmlformats.org/officeDocument/2006/relationships" r:id="rId2" action="ppaction://hlinkfile"/>
            </a:rPr>
            <a:t>ційному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000" b="1" i="0" u="none" strike="noStrike" kern="1200" cap="none" normalizeH="0" baseline="0" dirty="0" smtClean="0">
              <a:solidFill>
                <a:srgbClr val="FEE2D6"/>
              </a:solidFill>
              <a:effectLst/>
              <a:latin typeface="Arial" panose="020B0604020202020204" pitchFamily="34" charset="0"/>
              <a:hlinkClick xmlns:r="http://schemas.openxmlformats.org/officeDocument/2006/relationships" r:id="rId2" action="ppaction://hlinkfile"/>
            </a:rPr>
            <a:t>експерименті</a:t>
          </a:r>
          <a:r>
            <a:rPr kumimoji="0" lang="uk-UA" sz="1000" b="0" i="0" u="none" strike="noStrike" kern="1200" cap="none" normalizeH="0" baseline="0" dirty="0" smtClean="0">
              <a:solidFill>
                <a:srgbClr val="FEE2D6"/>
              </a:solidFill>
              <a:effectLst/>
              <a:latin typeface="Arial" panose="020B0604020202020204" pitchFamily="34" charset="0"/>
              <a:hlinkClick xmlns:r="http://schemas.openxmlformats.org/officeDocument/2006/relationships" r:id="rId2" action="ppaction://hlinkfile"/>
            </a:rPr>
            <a:t> </a:t>
          </a:r>
          <a:endParaRPr kumimoji="0" lang="ru-RU" sz="1000" b="0" i="0" u="none" strike="noStrike" kern="1200" cap="none" normalizeH="0" baseline="0" dirty="0" smtClean="0">
            <a:solidFill>
              <a:srgbClr val="FEE2D6"/>
            </a:solidFill>
            <a:effectLst/>
            <a:latin typeface="Arial" panose="020B0604020202020204" pitchFamily="34" charset="0"/>
          </a:endParaRPr>
        </a:p>
      </dsp:txBody>
      <dsp:txXfrm>
        <a:off x="6764499" y="2116270"/>
        <a:ext cx="928194" cy="928194"/>
      </dsp:txXfrm>
    </dsp:sp>
    <dsp:sp modelId="{5FDF6480-F8F4-45CD-BD3E-5BCE9F4B53A9}">
      <dsp:nvSpPr>
        <dsp:cNvPr id="0" name=""/>
        <dsp:cNvSpPr/>
      </dsp:nvSpPr>
      <dsp:spPr>
        <a:xfrm rot="1080000">
          <a:off x="5271647" y="3858169"/>
          <a:ext cx="1336579" cy="25839"/>
        </a:xfrm>
        <a:custGeom>
          <a:avLst/>
          <a:gdLst/>
          <a:ahLst/>
          <a:cxnLst/>
          <a:rect l="0" t="0" r="0" b="0"/>
          <a:pathLst>
            <a:path>
              <a:moveTo>
                <a:pt x="0" y="12919"/>
              </a:moveTo>
              <a:lnTo>
                <a:pt x="1336579" y="12919"/>
              </a:lnTo>
            </a:path>
          </a:pathLst>
        </a:custGeom>
        <a:noFill/>
        <a:ln w="425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5906522" y="3837675"/>
        <a:ext cx="66828" cy="66828"/>
      </dsp:txXfrm>
    </dsp:sp>
    <dsp:sp modelId="{7C15A640-1964-4E27-B736-2F8DDFC31078}">
      <dsp:nvSpPr>
        <dsp:cNvPr id="0" name=""/>
        <dsp:cNvSpPr/>
      </dsp:nvSpPr>
      <dsp:spPr>
        <a:xfrm>
          <a:off x="6543394" y="3624088"/>
          <a:ext cx="1312664" cy="1312664"/>
        </a:xfrm>
        <a:prstGeom prst="ellipse">
          <a:avLst/>
        </a:prstGeom>
        <a:solidFill>
          <a:schemeClr val="tx2">
            <a:lumMod val="25000"/>
          </a:schemeClr>
        </a:soli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000" b="1" i="0" u="none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  <a:hlinkClick xmlns:r="http://schemas.openxmlformats.org/officeDocument/2006/relationships" r:id="rId3" action="ppaction://hlinkfile"/>
            </a:rPr>
            <a:t>під час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000" b="1" i="0" u="none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  <a:hlinkClick xmlns:r="http://schemas.openxmlformats.org/officeDocument/2006/relationships" r:id="rId3" action="ppaction://hlinkfile"/>
            </a:rPr>
            <a:t>розв'язування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000" b="1" i="0" u="none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  <a:hlinkClick xmlns:r="http://schemas.openxmlformats.org/officeDocument/2006/relationships" r:id="rId3" action="ppaction://hlinkfile"/>
            </a:rPr>
            <a:t>задач</a:t>
          </a:r>
          <a:r>
            <a:rPr kumimoji="0" lang="uk-UA" sz="1000" b="0" i="0" u="none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  <a:hlinkClick xmlns:r="http://schemas.openxmlformats.org/officeDocument/2006/relationships" r:id="rId3" action="ppaction://hlinkfile"/>
            </a:rPr>
            <a:t> </a:t>
          </a:r>
          <a:endParaRPr kumimoji="0" lang="ru-RU" sz="1000" b="0" i="0" u="none" strike="noStrike" kern="1200" cap="none" normalizeH="0" baseline="0" dirty="0" smtClean="0">
            <a:solidFill>
              <a:schemeClr val="bg1"/>
            </a:solidFill>
            <a:effectLst/>
            <a:latin typeface="Arial" panose="020B0604020202020204" pitchFamily="34" charset="0"/>
          </a:endParaRPr>
        </a:p>
      </dsp:txBody>
      <dsp:txXfrm>
        <a:off x="6735629" y="3816323"/>
        <a:ext cx="928194" cy="928194"/>
      </dsp:txXfrm>
    </dsp:sp>
    <dsp:sp modelId="{F4E82960-80B7-4606-8BAF-EF8EFD5FB817}">
      <dsp:nvSpPr>
        <dsp:cNvPr id="0" name=""/>
        <dsp:cNvSpPr/>
      </dsp:nvSpPr>
      <dsp:spPr>
        <a:xfrm rot="3240000">
          <a:off x="4688425" y="4546399"/>
          <a:ext cx="1413059" cy="25839"/>
        </a:xfrm>
        <a:custGeom>
          <a:avLst/>
          <a:gdLst/>
          <a:ahLst/>
          <a:cxnLst/>
          <a:rect l="0" t="0" r="0" b="0"/>
          <a:pathLst>
            <a:path>
              <a:moveTo>
                <a:pt x="0" y="12919"/>
              </a:moveTo>
              <a:lnTo>
                <a:pt x="1413059" y="12919"/>
              </a:lnTo>
            </a:path>
          </a:pathLst>
        </a:custGeom>
        <a:noFill/>
        <a:ln w="425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5359628" y="4523992"/>
        <a:ext cx="70652" cy="70652"/>
      </dsp:txXfrm>
    </dsp:sp>
    <dsp:sp modelId="{3A37B2BE-BDDC-46AB-A54F-8D14B340793E}">
      <dsp:nvSpPr>
        <dsp:cNvPr id="0" name=""/>
        <dsp:cNvSpPr/>
      </dsp:nvSpPr>
      <dsp:spPr>
        <a:xfrm>
          <a:off x="5539692" y="5005565"/>
          <a:ext cx="1312664" cy="1312664"/>
        </a:xfrm>
        <a:prstGeom prst="ellipse">
          <a:avLst/>
        </a:prstGeom>
        <a:solidFill>
          <a:schemeClr val="accent1"/>
        </a:soli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200" b="1" i="0" u="sng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  <a:hlinkClick xmlns:r="http://schemas.openxmlformats.org/officeDocument/2006/relationships" r:id="rId4" action="ppaction://hlinkpres?slideindex=1&amp;slidetitle="/>
            </a:rPr>
            <a:t>створення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200" b="1" i="0" u="sng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  <a:hlinkClick xmlns:r="http://schemas.openxmlformats.org/officeDocument/2006/relationships" r:id="rId4" action="ppaction://hlinkpres?slideindex=1&amp;slidetitle="/>
            </a:rPr>
            <a:t>презентацій</a:t>
          </a:r>
          <a:r>
            <a:rPr kumimoji="0" lang="uk-UA" sz="1200" b="0" i="0" u="sng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  <a:hlinkClick xmlns:r="http://schemas.openxmlformats.org/officeDocument/2006/relationships" r:id="rId4" action="ppaction://hlinkpres?slideindex=1&amp;slidetitle="/>
            </a:rPr>
            <a:t> </a:t>
          </a:r>
          <a:endParaRPr kumimoji="0" lang="ru-RU" sz="1200" b="0" i="0" u="sng" strike="noStrike" kern="1200" cap="none" normalizeH="0" baseline="0" dirty="0" smtClean="0">
            <a:solidFill>
              <a:schemeClr val="bg1"/>
            </a:solidFill>
            <a:effectLst/>
            <a:latin typeface="Arial" panose="020B0604020202020204" pitchFamily="34" charset="0"/>
          </a:endParaRPr>
        </a:p>
      </dsp:txBody>
      <dsp:txXfrm>
        <a:off x="5731927" y="5197800"/>
        <a:ext cx="928194" cy="928194"/>
      </dsp:txXfrm>
    </dsp:sp>
    <dsp:sp modelId="{61A266F6-56AA-4602-835B-9A58579A5AF0}">
      <dsp:nvSpPr>
        <dsp:cNvPr id="0" name=""/>
        <dsp:cNvSpPr/>
      </dsp:nvSpPr>
      <dsp:spPr>
        <a:xfrm rot="5400000">
          <a:off x="3846855" y="4795177"/>
          <a:ext cx="1450290" cy="25839"/>
        </a:xfrm>
        <a:custGeom>
          <a:avLst/>
          <a:gdLst/>
          <a:ahLst/>
          <a:cxnLst/>
          <a:rect l="0" t="0" r="0" b="0"/>
          <a:pathLst>
            <a:path>
              <a:moveTo>
                <a:pt x="0" y="12919"/>
              </a:moveTo>
              <a:lnTo>
                <a:pt x="1450290" y="12919"/>
              </a:lnTo>
            </a:path>
          </a:pathLst>
        </a:custGeom>
        <a:noFill/>
        <a:ln w="425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535743" y="4771840"/>
        <a:ext cx="72514" cy="72514"/>
      </dsp:txXfrm>
    </dsp:sp>
    <dsp:sp modelId="{B7BDB014-7F8C-4346-8024-A6CECC71445B}">
      <dsp:nvSpPr>
        <dsp:cNvPr id="0" name=""/>
        <dsp:cNvSpPr/>
      </dsp:nvSpPr>
      <dsp:spPr>
        <a:xfrm>
          <a:off x="3915668" y="5533242"/>
          <a:ext cx="1312664" cy="1312664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715543"/>
                <a:satOff val="-77151"/>
                <a:lumOff val="53910"/>
                <a:alphaOff val="0"/>
                <a:tint val="65000"/>
                <a:satMod val="270000"/>
              </a:schemeClr>
            </a:gs>
            <a:gs pos="25000">
              <a:schemeClr val="accent1">
                <a:shade val="50000"/>
                <a:hueOff val="715543"/>
                <a:satOff val="-77151"/>
                <a:lumOff val="53910"/>
                <a:alphaOff val="0"/>
                <a:tint val="60000"/>
                <a:satMod val="300000"/>
              </a:schemeClr>
            </a:gs>
            <a:gs pos="100000">
              <a:schemeClr val="accent1">
                <a:shade val="50000"/>
                <a:hueOff val="715543"/>
                <a:satOff val="-77151"/>
                <a:lumOff val="5391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000" b="1" i="0" u="none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сучасна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000" b="1" i="0" u="none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цифрова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000" b="1" i="0" u="none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фото- та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000" b="1" i="0" u="none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відеотехніка</a:t>
          </a:r>
          <a:r>
            <a:rPr kumimoji="0" lang="uk-UA" sz="1000" b="0" i="0" u="none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 </a:t>
          </a:r>
          <a:endParaRPr kumimoji="0" lang="ru-RU" sz="1000" b="0" i="0" u="none" strike="noStrike" kern="1200" cap="none" normalizeH="0" baseline="0" dirty="0" smtClean="0">
            <a:solidFill>
              <a:schemeClr val="bg1"/>
            </a:solidFill>
            <a:effectLst/>
            <a:latin typeface="Arial" panose="020B0604020202020204" pitchFamily="34" charset="0"/>
          </a:endParaRPr>
        </a:p>
      </dsp:txBody>
      <dsp:txXfrm>
        <a:off x="4107903" y="5725477"/>
        <a:ext cx="928194" cy="928194"/>
      </dsp:txXfrm>
    </dsp:sp>
    <dsp:sp modelId="{0C0728B4-1996-48F8-A5C2-C92FF340E00E}">
      <dsp:nvSpPr>
        <dsp:cNvPr id="0" name=""/>
        <dsp:cNvSpPr/>
      </dsp:nvSpPr>
      <dsp:spPr>
        <a:xfrm rot="7449127">
          <a:off x="3068753" y="4576159"/>
          <a:ext cx="1429321" cy="25839"/>
        </a:xfrm>
        <a:custGeom>
          <a:avLst/>
          <a:gdLst/>
          <a:ahLst/>
          <a:cxnLst/>
          <a:rect l="0" t="0" r="0" b="0"/>
          <a:pathLst>
            <a:path>
              <a:moveTo>
                <a:pt x="0" y="12919"/>
              </a:moveTo>
              <a:lnTo>
                <a:pt x="1429321" y="12919"/>
              </a:lnTo>
            </a:path>
          </a:pathLst>
        </a:custGeom>
        <a:noFill/>
        <a:ln w="425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0800000">
        <a:off x="3747681" y="4553346"/>
        <a:ext cx="71466" cy="71466"/>
      </dsp:txXfrm>
    </dsp:sp>
    <dsp:sp modelId="{815E50C3-ECF4-40D4-8A69-0DA44F6F3EBA}">
      <dsp:nvSpPr>
        <dsp:cNvPr id="0" name=""/>
        <dsp:cNvSpPr/>
      </dsp:nvSpPr>
      <dsp:spPr>
        <a:xfrm>
          <a:off x="2357417" y="5067312"/>
          <a:ext cx="1312664" cy="1312664"/>
        </a:xfrm>
        <a:prstGeom prst="ellipse">
          <a:avLst/>
        </a:prstGeom>
        <a:solidFill>
          <a:srgbClr val="6600FF"/>
        </a:soli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100" b="1" i="0" u="none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  <a:hlinkClick xmlns:r="http://schemas.openxmlformats.org/officeDocument/2006/relationships" r:id="rId5" action="ppaction://hlinkfile"/>
            </a:rPr>
            <a:t>створення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100" b="1" i="0" u="none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  <a:hlinkClick xmlns:r="http://schemas.openxmlformats.org/officeDocument/2006/relationships" r:id="rId5" action="ppaction://hlinkfile"/>
            </a:rPr>
            <a:t> проблемних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100" b="1" i="0" u="none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  <a:hlinkClick xmlns:r="http://schemas.openxmlformats.org/officeDocument/2006/relationships" r:id="rId5" action="ppaction://hlinkfile"/>
            </a:rPr>
            <a:t> ситуацій</a:t>
          </a:r>
          <a:endParaRPr kumimoji="0" lang="ru-RU" sz="1100" b="1" i="0" u="none" strike="noStrike" kern="1200" cap="none" normalizeH="0" baseline="0" dirty="0" smtClean="0">
            <a:solidFill>
              <a:schemeClr val="bg1"/>
            </a:solidFill>
            <a:effectLst/>
            <a:latin typeface="Arial" panose="020B0604020202020204" pitchFamily="34" charset="0"/>
          </a:endParaRPr>
        </a:p>
      </dsp:txBody>
      <dsp:txXfrm>
        <a:off x="2549652" y="5259547"/>
        <a:ext cx="928194" cy="928194"/>
      </dsp:txXfrm>
    </dsp:sp>
    <dsp:sp modelId="{4293539C-49FA-4097-99D5-7A65FEBFA436}">
      <dsp:nvSpPr>
        <dsp:cNvPr id="0" name=""/>
        <dsp:cNvSpPr/>
      </dsp:nvSpPr>
      <dsp:spPr>
        <a:xfrm rot="9734062">
          <a:off x="2681858" y="3829517"/>
          <a:ext cx="1184702" cy="25839"/>
        </a:xfrm>
        <a:custGeom>
          <a:avLst/>
          <a:gdLst/>
          <a:ahLst/>
          <a:cxnLst/>
          <a:rect l="0" t="0" r="0" b="0"/>
          <a:pathLst>
            <a:path>
              <a:moveTo>
                <a:pt x="0" y="12919"/>
              </a:moveTo>
              <a:lnTo>
                <a:pt x="1184702" y="12919"/>
              </a:lnTo>
            </a:path>
          </a:pathLst>
        </a:custGeom>
        <a:noFill/>
        <a:ln w="425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0800000">
        <a:off x="3244592" y="3812819"/>
        <a:ext cx="59235" cy="59235"/>
      </dsp:txXfrm>
    </dsp:sp>
    <dsp:sp modelId="{04656D72-C576-49FC-B760-21BE953CBB60}">
      <dsp:nvSpPr>
        <dsp:cNvPr id="0" name=""/>
        <dsp:cNvSpPr/>
      </dsp:nvSpPr>
      <dsp:spPr>
        <a:xfrm>
          <a:off x="1428741" y="3567108"/>
          <a:ext cx="1312664" cy="1312664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429326"/>
                <a:satOff val="-46291"/>
                <a:lumOff val="32346"/>
                <a:alphaOff val="0"/>
                <a:tint val="65000"/>
                <a:satMod val="270000"/>
              </a:schemeClr>
            </a:gs>
            <a:gs pos="25000">
              <a:schemeClr val="accent1">
                <a:shade val="50000"/>
                <a:hueOff val="429326"/>
                <a:satOff val="-46291"/>
                <a:lumOff val="32346"/>
                <a:alphaOff val="0"/>
                <a:tint val="60000"/>
                <a:satMod val="300000"/>
              </a:schemeClr>
            </a:gs>
            <a:gs pos="100000">
              <a:schemeClr val="accent1">
                <a:shade val="50000"/>
                <a:hueOff val="429326"/>
                <a:satOff val="-46291"/>
                <a:lumOff val="32346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000" b="1" i="0" u="none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використання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000" b="1" i="0" u="none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 домашнього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000" b="1" i="0" u="none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комп’ютера</a:t>
          </a:r>
          <a:endParaRPr kumimoji="0" lang="ru-RU" sz="1000" b="1" i="0" u="none" strike="noStrike" kern="1200" cap="none" normalizeH="0" baseline="0" dirty="0" smtClean="0">
            <a:solidFill>
              <a:schemeClr val="bg1"/>
            </a:solidFill>
            <a:effectLst/>
            <a:latin typeface="Arial" panose="020B0604020202020204" pitchFamily="34" charset="0"/>
          </a:endParaRPr>
        </a:p>
      </dsp:txBody>
      <dsp:txXfrm>
        <a:off x="1620976" y="3759343"/>
        <a:ext cx="928194" cy="928194"/>
      </dsp:txXfrm>
    </dsp:sp>
    <dsp:sp modelId="{71452036-9786-4397-AB19-90938A8F7455}">
      <dsp:nvSpPr>
        <dsp:cNvPr id="0" name=""/>
        <dsp:cNvSpPr/>
      </dsp:nvSpPr>
      <dsp:spPr>
        <a:xfrm rot="11785716">
          <a:off x="2547049" y="3009863"/>
          <a:ext cx="1310707" cy="25839"/>
        </a:xfrm>
        <a:custGeom>
          <a:avLst/>
          <a:gdLst/>
          <a:ahLst/>
          <a:cxnLst/>
          <a:rect l="0" t="0" r="0" b="0"/>
          <a:pathLst>
            <a:path>
              <a:moveTo>
                <a:pt x="0" y="12919"/>
              </a:moveTo>
              <a:lnTo>
                <a:pt x="1310707" y="12919"/>
              </a:lnTo>
            </a:path>
          </a:pathLst>
        </a:custGeom>
        <a:noFill/>
        <a:ln w="425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0800000">
        <a:off x="3169636" y="2990015"/>
        <a:ext cx="65535" cy="65535"/>
      </dsp:txXfrm>
    </dsp:sp>
    <dsp:sp modelId="{62DAF996-F6E6-40BB-ADF9-40C9EB654F0F}">
      <dsp:nvSpPr>
        <dsp:cNvPr id="0" name=""/>
        <dsp:cNvSpPr/>
      </dsp:nvSpPr>
      <dsp:spPr>
        <a:xfrm>
          <a:off x="1287937" y="1995479"/>
          <a:ext cx="1312664" cy="1312664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000" b="1" i="0" u="none" strike="noStrike" kern="1200" cap="none" normalizeH="0" baseline="0" dirty="0" smtClean="0">
              <a:solidFill>
                <a:schemeClr val="tx1"/>
              </a:solidFill>
              <a:effectLst/>
              <a:latin typeface="Arial" panose="020B0604020202020204" pitchFamily="34" charset="0"/>
              <a:hlinkClick xmlns:r="http://schemas.openxmlformats.org/officeDocument/2006/relationships" r:id="rId6" action="ppaction://hlinkfile"/>
            </a:rPr>
            <a:t>віртуальний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000" b="1" i="0" u="none" strike="noStrike" kern="1200" cap="none" normalizeH="0" baseline="0" dirty="0" smtClean="0">
              <a:solidFill>
                <a:schemeClr val="tx1"/>
              </a:solidFill>
              <a:effectLst/>
              <a:latin typeface="Arial" panose="020B0604020202020204" pitchFamily="34" charset="0"/>
              <a:hlinkClick xmlns:r="http://schemas.openxmlformats.org/officeDocument/2006/relationships" r:id="rId6" action="ppaction://hlinkfile"/>
            </a:rPr>
            <a:t> біологічний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000" b="1" i="0" u="none" strike="noStrike" kern="1200" cap="none" normalizeH="0" baseline="0" dirty="0" smtClean="0">
              <a:solidFill>
                <a:schemeClr val="tx1"/>
              </a:solidFill>
              <a:effectLst/>
              <a:latin typeface="Arial" panose="020B0604020202020204" pitchFamily="34" charset="0"/>
              <a:hlinkClick xmlns:r="http://schemas.openxmlformats.org/officeDocument/2006/relationships" r:id="rId6" action="ppaction://hlinkfile"/>
            </a:rPr>
            <a:t> експеримент</a:t>
          </a:r>
          <a:endParaRPr kumimoji="0" lang="ru-RU" sz="1000" b="1" i="0" u="none" strike="noStrike" kern="1200" cap="none" normalizeH="0" baseline="0" dirty="0" smtClean="0"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480172" y="2187714"/>
        <a:ext cx="928194" cy="928194"/>
      </dsp:txXfrm>
    </dsp:sp>
    <dsp:sp modelId="{7E559775-521B-46D9-8F62-A1E8039E1F7E}">
      <dsp:nvSpPr>
        <dsp:cNvPr id="0" name=""/>
        <dsp:cNvSpPr/>
      </dsp:nvSpPr>
      <dsp:spPr>
        <a:xfrm rot="14084042">
          <a:off x="3109422" y="2298370"/>
          <a:ext cx="1347750" cy="25839"/>
        </a:xfrm>
        <a:custGeom>
          <a:avLst/>
          <a:gdLst/>
          <a:ahLst/>
          <a:cxnLst/>
          <a:rect l="0" t="0" r="0" b="0"/>
          <a:pathLst>
            <a:path>
              <a:moveTo>
                <a:pt x="0" y="12919"/>
              </a:moveTo>
              <a:lnTo>
                <a:pt x="1347750" y="12919"/>
              </a:lnTo>
            </a:path>
          </a:pathLst>
        </a:custGeom>
        <a:noFill/>
        <a:ln w="425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0800000">
        <a:off x="3749603" y="2277596"/>
        <a:ext cx="67387" cy="67387"/>
      </dsp:txXfrm>
    </dsp:sp>
    <dsp:sp modelId="{D59A3250-40D7-4561-9374-763993567F88}">
      <dsp:nvSpPr>
        <dsp:cNvPr id="0" name=""/>
        <dsp:cNvSpPr/>
      </dsp:nvSpPr>
      <dsp:spPr>
        <a:xfrm>
          <a:off x="2358939" y="568869"/>
          <a:ext cx="1312664" cy="1312664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143109"/>
                <a:satOff val="-15430"/>
                <a:lumOff val="10782"/>
                <a:alphaOff val="0"/>
                <a:tint val="65000"/>
                <a:satMod val="270000"/>
              </a:schemeClr>
            </a:gs>
            <a:gs pos="25000">
              <a:schemeClr val="accent1">
                <a:shade val="50000"/>
                <a:hueOff val="143109"/>
                <a:satOff val="-15430"/>
                <a:lumOff val="10782"/>
                <a:alphaOff val="0"/>
                <a:tint val="60000"/>
                <a:satMod val="300000"/>
              </a:schemeClr>
            </a:gs>
            <a:gs pos="100000">
              <a:schemeClr val="accent1">
                <a:shade val="50000"/>
                <a:hueOff val="143109"/>
                <a:satOff val="-15430"/>
                <a:lumOff val="10782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000" b="1" i="0" u="none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проведення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uk-UA" sz="1000" b="1" i="0" u="none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опитувань</a:t>
          </a:r>
          <a:r>
            <a:rPr kumimoji="0" lang="ru-RU" sz="1000" b="0" i="0" u="none" strike="noStrike" kern="1200" cap="none" normalizeH="0" baseline="0" dirty="0" smtClean="0">
              <a:solidFill>
                <a:schemeClr val="bg1"/>
              </a:solidFill>
              <a:effectLst/>
              <a:latin typeface="Arial" panose="020B0604020202020204" pitchFamily="34" charset="0"/>
            </a:rPr>
            <a:t> </a:t>
          </a:r>
        </a:p>
      </dsp:txBody>
      <dsp:txXfrm>
        <a:off x="2551174" y="761104"/>
        <a:ext cx="928194" cy="9281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5B8C0D-EE36-441A-8A11-30A39F72F9E5}">
      <dsp:nvSpPr>
        <dsp:cNvPr id="0" name=""/>
        <dsp:cNvSpPr/>
      </dsp:nvSpPr>
      <dsp:spPr>
        <a:xfrm rot="5400000">
          <a:off x="-91329" y="96507"/>
          <a:ext cx="608860" cy="426202"/>
        </a:xfrm>
        <a:prstGeom prst="chevr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-5400000">
        <a:off x="0" y="218279"/>
        <a:ext cx="426202" cy="182658"/>
      </dsp:txXfrm>
    </dsp:sp>
    <dsp:sp modelId="{BDFDC306-2590-4CDC-8AB7-C6F37F65C989}">
      <dsp:nvSpPr>
        <dsp:cNvPr id="0" name=""/>
        <dsp:cNvSpPr/>
      </dsp:nvSpPr>
      <dsp:spPr>
        <a:xfrm rot="5400000">
          <a:off x="3872873" y="-3441493"/>
          <a:ext cx="395759" cy="72891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600" b="0" i="0" u="none" strike="noStrike" kern="1200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Сприяти розвитку самостійності і творчих здібностей</a:t>
          </a:r>
          <a:endParaRPr lang="ru-RU" sz="1800" kern="1200" dirty="0"/>
        </a:p>
      </dsp:txBody>
      <dsp:txXfrm rot="-5400000">
        <a:off x="426203" y="24496"/>
        <a:ext cx="7269782" cy="357121"/>
      </dsp:txXfrm>
    </dsp:sp>
    <dsp:sp modelId="{3C797367-B695-4298-B202-BBEC38EFF6BF}">
      <dsp:nvSpPr>
        <dsp:cNvPr id="0" name=""/>
        <dsp:cNvSpPr/>
      </dsp:nvSpPr>
      <dsp:spPr>
        <a:xfrm rot="5400000">
          <a:off x="-91329" y="636155"/>
          <a:ext cx="608860" cy="426202"/>
        </a:xfrm>
        <a:prstGeom prst="chevron">
          <a:avLst/>
        </a:prstGeom>
        <a:solidFill>
          <a:schemeClr val="accent1">
            <a:shade val="50000"/>
            <a:hueOff val="143109"/>
            <a:satOff val="-15430"/>
            <a:lumOff val="10782"/>
            <a:alphaOff val="0"/>
          </a:schemeClr>
        </a:solidFill>
        <a:ln w="9525" cap="flat" cmpd="sng" algn="ctr">
          <a:solidFill>
            <a:schemeClr val="accent1">
              <a:shade val="50000"/>
              <a:hueOff val="143109"/>
              <a:satOff val="-15430"/>
              <a:lumOff val="10782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-5400000">
        <a:off x="0" y="757927"/>
        <a:ext cx="426202" cy="182658"/>
      </dsp:txXfrm>
    </dsp:sp>
    <dsp:sp modelId="{0986187E-3969-4147-B608-BF2E4D20E145}">
      <dsp:nvSpPr>
        <dsp:cNvPr id="0" name=""/>
        <dsp:cNvSpPr/>
      </dsp:nvSpPr>
      <dsp:spPr>
        <a:xfrm rot="5400000">
          <a:off x="3872873" y="-2891165"/>
          <a:ext cx="395759" cy="72891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143109"/>
              <a:satOff val="-15430"/>
              <a:lumOff val="10782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600" b="0" i="0" u="none" strike="noStrike" kern="1200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Забезпечити</a:t>
          </a:r>
          <a:r>
            <a:rPr kumimoji="0" lang="ru-RU" sz="1600" b="0" i="0" u="none" strike="noStrike" kern="1200" cap="none" normalizeH="0" baseline="0" dirty="0" smtClean="0">
              <a:effectLst/>
              <a:latin typeface="+mn-lt"/>
              <a:ea typeface="Times New Roman" panose="02020603050405020304" pitchFamily="18" charset="0"/>
              <a:cs typeface="Tahoma" panose="020B0604030504040204" pitchFamily="34" charset="0"/>
            </a:rPr>
            <a:t> </a:t>
          </a:r>
          <a:r>
            <a:rPr kumimoji="0" lang="ru-RU" sz="1600" b="0" i="0" u="none" strike="noStrike" kern="1200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зворотній</a:t>
          </a:r>
          <a:r>
            <a:rPr kumimoji="0" lang="ru-RU" sz="1600" b="0" i="0" u="none" strike="noStrike" kern="1200" cap="none" normalizeH="0" baseline="0" dirty="0" smtClean="0">
              <a:effectLst/>
              <a:latin typeface="+mn-lt"/>
              <a:ea typeface="Times New Roman" panose="02020603050405020304" pitchFamily="18" charset="0"/>
              <a:cs typeface="Tahoma" panose="020B0604030504040204" pitchFamily="34" charset="0"/>
            </a:rPr>
            <a:t> </a:t>
          </a:r>
          <a:r>
            <a:rPr kumimoji="0" lang="ru-RU" sz="1600" b="0" i="0" u="none" strike="noStrike" kern="1200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зв</a:t>
          </a:r>
          <a:r>
            <a:rPr kumimoji="0" lang="ru-RU" sz="1600" b="0" i="0" u="none" strike="noStrike" kern="1200" cap="none" normalizeH="0" baseline="0" dirty="0" smtClean="0">
              <a:effectLst/>
              <a:latin typeface="+mn-lt"/>
              <a:ea typeface="Times New Roman" panose="02020603050405020304" pitchFamily="18" charset="0"/>
              <a:cs typeface="Tahoma" panose="020B0604030504040204" pitchFamily="34" charset="0"/>
            </a:rPr>
            <a:t>’</a:t>
          </a:r>
          <a:r>
            <a:rPr kumimoji="0" lang="ru-RU" sz="1600" b="0" i="0" u="none" strike="noStrike" kern="1200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язок</a:t>
          </a:r>
          <a:r>
            <a:rPr kumimoji="0" lang="ru-RU" sz="1600" b="0" i="0" u="none" strike="noStrike" kern="1200" cap="none" normalizeH="0" baseline="0" dirty="0" smtClean="0">
              <a:effectLst/>
              <a:latin typeface="+mn-lt"/>
              <a:ea typeface="Times New Roman" panose="02020603050405020304" pitchFamily="18" charset="0"/>
              <a:cs typeface="Tahoma" panose="020B0604030504040204" pitchFamily="34" charset="0"/>
            </a:rPr>
            <a:t> </a:t>
          </a:r>
          <a:r>
            <a:rPr kumimoji="0" lang="ru-RU" sz="1600" b="0" i="0" u="none" strike="noStrike" kern="1200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в процесі навчання</a:t>
          </a:r>
          <a:endParaRPr lang="ru-RU" sz="1600" kern="1200" dirty="0"/>
        </a:p>
      </dsp:txBody>
      <dsp:txXfrm rot="-5400000">
        <a:off x="426203" y="574824"/>
        <a:ext cx="7269782" cy="357121"/>
      </dsp:txXfrm>
    </dsp:sp>
    <dsp:sp modelId="{D594740D-1326-4667-977D-8425AA2EFB80}">
      <dsp:nvSpPr>
        <dsp:cNvPr id="0" name=""/>
        <dsp:cNvSpPr/>
      </dsp:nvSpPr>
      <dsp:spPr>
        <a:xfrm rot="5400000">
          <a:off x="-91329" y="1197162"/>
          <a:ext cx="608860" cy="426202"/>
        </a:xfrm>
        <a:prstGeom prst="chevron">
          <a:avLst/>
        </a:prstGeom>
        <a:solidFill>
          <a:schemeClr val="accent1">
            <a:shade val="50000"/>
            <a:hueOff val="286217"/>
            <a:satOff val="-30860"/>
            <a:lumOff val="21564"/>
            <a:alphaOff val="0"/>
          </a:schemeClr>
        </a:solidFill>
        <a:ln w="9525" cap="flat" cmpd="sng" algn="ctr">
          <a:solidFill>
            <a:schemeClr val="accent1">
              <a:shade val="50000"/>
              <a:hueOff val="286217"/>
              <a:satOff val="-30860"/>
              <a:lumOff val="21564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-5400000">
        <a:off x="0" y="1318934"/>
        <a:ext cx="426202" cy="182658"/>
      </dsp:txXfrm>
    </dsp:sp>
    <dsp:sp modelId="{674750A8-7AE4-4116-8E28-FD3501C8CAA9}">
      <dsp:nvSpPr>
        <dsp:cNvPr id="0" name=""/>
        <dsp:cNvSpPr/>
      </dsp:nvSpPr>
      <dsp:spPr>
        <a:xfrm rot="5400000">
          <a:off x="3872873" y="-2340838"/>
          <a:ext cx="395759" cy="72891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286217"/>
              <a:satOff val="-30860"/>
              <a:lumOff val="21564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0" indent="0" algn="just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</a:pPr>
          <a:r>
            <a:rPr kumimoji="0" lang="ru-RU" sz="1800" b="0" i="0" u="none" strike="noStrike" kern="1200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Зробити навчання більш інтенсивним, головне, ефективним.</a:t>
          </a:r>
          <a:endParaRPr kumimoji="0" lang="ru-RU" sz="1600" b="0" i="0" u="none" strike="noStrike" kern="1200" cap="none" normalizeH="0" baseline="0" dirty="0" smtClean="0">
            <a:effectLst/>
            <a:latin typeface="Arial" panose="020B0604020202020204" pitchFamily="34" charset="0"/>
          </a:endParaRPr>
        </a:p>
        <a:p>
          <a:pPr marL="114300" indent="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426203" y="1125151"/>
        <a:ext cx="7269782" cy="357121"/>
      </dsp:txXfrm>
    </dsp:sp>
    <dsp:sp modelId="{9AE81F43-3DAD-42E6-AFED-F79971ACD96F}">
      <dsp:nvSpPr>
        <dsp:cNvPr id="0" name=""/>
        <dsp:cNvSpPr/>
      </dsp:nvSpPr>
      <dsp:spPr>
        <a:xfrm rot="5400000">
          <a:off x="-91329" y="1747489"/>
          <a:ext cx="608860" cy="426202"/>
        </a:xfrm>
        <a:prstGeom prst="chevron">
          <a:avLst/>
        </a:prstGeom>
        <a:solidFill>
          <a:schemeClr val="accent1">
            <a:shade val="50000"/>
            <a:hueOff val="429326"/>
            <a:satOff val="-46291"/>
            <a:lumOff val="32346"/>
            <a:alphaOff val="0"/>
          </a:schemeClr>
        </a:solidFill>
        <a:ln w="9525" cap="flat" cmpd="sng" algn="ctr">
          <a:solidFill>
            <a:schemeClr val="accent1">
              <a:shade val="50000"/>
              <a:hueOff val="429326"/>
              <a:satOff val="-46291"/>
              <a:lumOff val="32346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ru-RU" sz="1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 rot="-5400000">
        <a:off x="0" y="1869261"/>
        <a:ext cx="426202" cy="182658"/>
      </dsp:txXfrm>
    </dsp:sp>
    <dsp:sp modelId="{E8D4A6CF-DEB0-4BD4-B0E7-7D3E403FB52D}">
      <dsp:nvSpPr>
        <dsp:cNvPr id="0" name=""/>
        <dsp:cNvSpPr/>
      </dsp:nvSpPr>
      <dsp:spPr>
        <a:xfrm rot="5400000">
          <a:off x="3835771" y="-1777320"/>
          <a:ext cx="395759" cy="72891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429326"/>
              <a:satOff val="-46291"/>
              <a:lumOff val="32346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</a:pPr>
          <a:r>
            <a:rPr kumimoji="0" lang="ru-RU" sz="1800" b="0" i="0" u="none" strike="noStrike" kern="1200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Забезпечити</a:t>
          </a:r>
          <a:r>
            <a:rPr kumimoji="0" lang="ru-RU" sz="1800" b="0" i="0" u="none" strike="noStrike" kern="1200" cap="none" normalizeH="0" baseline="0" dirty="0" smtClean="0">
              <a:effectLst/>
              <a:latin typeface="+mn-lt"/>
              <a:ea typeface="Times New Roman" panose="02020603050405020304" pitchFamily="18" charset="0"/>
              <a:cs typeface="Tahoma" panose="020B0604030504040204" pitchFamily="34" charset="0"/>
            </a:rPr>
            <a:t> </a:t>
          </a:r>
          <a:r>
            <a:rPr kumimoji="0" lang="ru-RU" sz="1800" b="0" i="0" u="none" strike="noStrike" kern="1200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пошук інформації із різноманітних джерел</a:t>
          </a:r>
          <a:r>
            <a:rPr kumimoji="0" lang="ru-RU" sz="1800" b="0" i="0" u="none" strike="noStrike" kern="1200" cap="none" normalizeH="0" baseline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.</a:t>
          </a:r>
          <a:endParaRPr kumimoji="0" lang="ru-RU" sz="1600" b="0" i="0" u="none" strike="noStrike" kern="1200" cap="none" normalizeH="0" baseline="0" dirty="0" smtClean="0">
            <a:effectLst/>
            <a:latin typeface="Arial" panose="020B0604020202020204" pitchFamily="34" charset="0"/>
          </a:endParaRPr>
        </a:p>
        <a:p>
          <a:pPr algn="l" rtl="0">
            <a:spcBef>
              <a:spcPct val="0"/>
            </a:spcBef>
            <a:buChar char="••"/>
          </a:pPr>
          <a:endParaRPr lang="ru-RU" kern="1200" dirty="0"/>
        </a:p>
      </dsp:txBody>
      <dsp:txXfrm rot="-5400000">
        <a:off x="389101" y="1688669"/>
        <a:ext cx="7269782" cy="357121"/>
      </dsp:txXfrm>
    </dsp:sp>
    <dsp:sp modelId="{41E7D4A8-BAEC-445A-8964-7A1DDC9B0313}">
      <dsp:nvSpPr>
        <dsp:cNvPr id="0" name=""/>
        <dsp:cNvSpPr/>
      </dsp:nvSpPr>
      <dsp:spPr>
        <a:xfrm rot="5400000">
          <a:off x="-91329" y="2297817"/>
          <a:ext cx="608860" cy="426202"/>
        </a:xfrm>
        <a:prstGeom prst="chevron">
          <a:avLst/>
        </a:prstGeom>
        <a:solidFill>
          <a:schemeClr val="accent1">
            <a:shade val="50000"/>
            <a:hueOff val="572435"/>
            <a:satOff val="-61721"/>
            <a:lumOff val="43128"/>
            <a:alphaOff val="0"/>
          </a:schemeClr>
        </a:solidFill>
        <a:ln w="9525" cap="flat" cmpd="sng" algn="ctr">
          <a:solidFill>
            <a:schemeClr val="accent1">
              <a:shade val="50000"/>
              <a:hueOff val="572435"/>
              <a:satOff val="-61721"/>
              <a:lumOff val="43128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-5400000">
        <a:off x="0" y="2419589"/>
        <a:ext cx="426202" cy="182658"/>
      </dsp:txXfrm>
    </dsp:sp>
    <dsp:sp modelId="{B6FFCE0D-6E6A-47C9-89DF-019719F3A2A0}">
      <dsp:nvSpPr>
        <dsp:cNvPr id="0" name=""/>
        <dsp:cNvSpPr/>
      </dsp:nvSpPr>
      <dsp:spPr>
        <a:xfrm rot="5400000">
          <a:off x="3872873" y="-1240183"/>
          <a:ext cx="395759" cy="72891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572435"/>
              <a:satOff val="-61721"/>
              <a:lumOff val="43128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  <a:p>
          <a:pPr marL="114300" marR="0" lvl="1" indent="-114300" algn="l" defTabSz="622300" rtl="0" eaLnBrk="0" fontAlgn="base" latinLnBrk="0" hangingPunct="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</a:pPr>
          <a:r>
            <a:rPr kumimoji="0" lang="ru-RU" sz="1400" b="0" i="0" u="none" strike="noStrike" kern="1200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Індивідуалізувати навчання для максимальної кількості дітей з різними стилями навчання і різними можливистями сприйняття.</a:t>
          </a:r>
          <a:endParaRPr kumimoji="0" lang="ru-RU" sz="1400" b="0" i="0" u="none" strike="noStrike" kern="1200" cap="none" normalizeH="0" baseline="0" dirty="0" smtClean="0">
            <a:effectLst/>
            <a:latin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 rot="-5400000">
        <a:off x="426203" y="2225806"/>
        <a:ext cx="7269782" cy="357121"/>
      </dsp:txXfrm>
    </dsp:sp>
    <dsp:sp modelId="{6564E369-78E8-4CA8-B5C0-708D75AA3343}">
      <dsp:nvSpPr>
        <dsp:cNvPr id="0" name=""/>
        <dsp:cNvSpPr/>
      </dsp:nvSpPr>
      <dsp:spPr>
        <a:xfrm rot="5400000">
          <a:off x="-91329" y="2804921"/>
          <a:ext cx="608860" cy="426202"/>
        </a:xfrm>
        <a:prstGeom prst="chevron">
          <a:avLst/>
        </a:prstGeom>
        <a:solidFill>
          <a:schemeClr val="accent1">
            <a:shade val="50000"/>
            <a:hueOff val="715543"/>
            <a:satOff val="-77151"/>
            <a:lumOff val="53910"/>
            <a:alphaOff val="0"/>
          </a:schemeClr>
        </a:solidFill>
        <a:ln w="9525" cap="flat" cmpd="sng" algn="ctr">
          <a:solidFill>
            <a:schemeClr val="accent1">
              <a:shade val="50000"/>
              <a:hueOff val="715543"/>
              <a:satOff val="-77151"/>
              <a:lumOff val="5391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-5400000">
        <a:off x="0" y="2926693"/>
        <a:ext cx="426202" cy="182658"/>
      </dsp:txXfrm>
    </dsp:sp>
    <dsp:sp modelId="{CCE0A385-D471-42FD-8031-9AB69BDB27EA}">
      <dsp:nvSpPr>
        <dsp:cNvPr id="0" name=""/>
        <dsp:cNvSpPr/>
      </dsp:nvSpPr>
      <dsp:spPr>
        <a:xfrm rot="5400000">
          <a:off x="3872873" y="-658923"/>
          <a:ext cx="395759" cy="72891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715543"/>
              <a:satOff val="-77151"/>
              <a:lumOff val="5391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t" anchorCtr="0">
          <a:noAutofit/>
        </a:bodyPr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</a:pPr>
          <a:r>
            <a:rPr kumimoji="0" lang="ru-RU" sz="1800" b="0" i="0" u="none" strike="noStrike" kern="1200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Моделювати</a:t>
          </a:r>
          <a:r>
            <a:rPr kumimoji="0" lang="ru-RU" sz="1800" b="0" i="0" u="none" strike="noStrike" kern="1200" cap="none" normalizeH="0" baseline="0" dirty="0" smtClean="0">
              <a:effectLst/>
              <a:latin typeface="+mn-lt"/>
              <a:ea typeface="Times New Roman" panose="02020603050405020304" pitchFamily="18" charset="0"/>
              <a:cs typeface="Tahoma" panose="020B0604030504040204" pitchFamily="34" charset="0"/>
            </a:rPr>
            <a:t> </a:t>
          </a:r>
          <a:r>
            <a:rPr kumimoji="0" lang="ru-RU" sz="1800" b="0" i="0" u="none" strike="noStrike" kern="1200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досліджувані</a:t>
          </a:r>
          <a:r>
            <a:rPr kumimoji="0" lang="ru-RU" sz="1800" b="0" i="0" u="none" strike="noStrike" kern="1200" cap="none" normalizeH="0" baseline="0" dirty="0" smtClean="0">
              <a:effectLst/>
              <a:latin typeface="+mn-lt"/>
              <a:ea typeface="Times New Roman" panose="02020603050405020304" pitchFamily="18" charset="0"/>
              <a:cs typeface="Tahoma" panose="020B0604030504040204" pitchFamily="34" charset="0"/>
            </a:rPr>
            <a:t> </a:t>
          </a:r>
          <a:r>
            <a:rPr kumimoji="0" lang="ru-RU" sz="1800" b="0" i="0" u="none" strike="noStrike" kern="1200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процеси</a:t>
          </a:r>
          <a:r>
            <a:rPr kumimoji="0" lang="ru-RU" sz="1800" b="0" i="0" u="none" strike="noStrike" kern="1200" cap="none" normalizeH="0" baseline="0" dirty="0" smtClean="0">
              <a:effectLst/>
              <a:latin typeface="+mn-lt"/>
              <a:ea typeface="Times New Roman" panose="02020603050405020304" pitchFamily="18" charset="0"/>
              <a:cs typeface="Tahoma" panose="020B0604030504040204" pitchFamily="34" charset="0"/>
            </a:rPr>
            <a:t> </a:t>
          </a:r>
          <a:r>
            <a:rPr kumimoji="0" lang="ru-RU" sz="1800" b="0" i="0" u="none" strike="noStrike" kern="1200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або явища.</a:t>
          </a:r>
          <a:endParaRPr kumimoji="0" lang="ru-RU" sz="1600" b="0" i="0" u="none" strike="noStrike" kern="1200" cap="none" normalizeH="0" baseline="0" dirty="0" smtClean="0">
            <a:effectLst/>
            <a:latin typeface="Arial" panose="020B0604020202020204" pitchFamily="34" charset="0"/>
          </a:endParaRPr>
        </a:p>
        <a:p>
          <a:pPr algn="l">
            <a:spcBef>
              <a:spcPct val="0"/>
            </a:spcBef>
            <a:buChar char="••"/>
          </a:pPr>
          <a:endParaRPr lang="ru-RU" kern="1200" dirty="0"/>
        </a:p>
      </dsp:txBody>
      <dsp:txXfrm rot="-5400000">
        <a:off x="426203" y="2807066"/>
        <a:ext cx="7269782" cy="357121"/>
      </dsp:txXfrm>
    </dsp:sp>
    <dsp:sp modelId="{51EC5CA3-14D1-4C13-808B-0B7918A07A0B}">
      <dsp:nvSpPr>
        <dsp:cNvPr id="0" name=""/>
        <dsp:cNvSpPr/>
      </dsp:nvSpPr>
      <dsp:spPr>
        <a:xfrm rot="5400000">
          <a:off x="-91329" y="3398472"/>
          <a:ext cx="608860" cy="426202"/>
        </a:xfrm>
        <a:prstGeom prst="chevron">
          <a:avLst/>
        </a:prstGeom>
        <a:solidFill>
          <a:schemeClr val="accent1">
            <a:shade val="50000"/>
            <a:hueOff val="572435"/>
            <a:satOff val="-61721"/>
            <a:lumOff val="43128"/>
            <a:alphaOff val="0"/>
          </a:schemeClr>
        </a:solidFill>
        <a:ln w="9525" cap="flat" cmpd="sng" algn="ctr">
          <a:solidFill>
            <a:schemeClr val="accent1">
              <a:shade val="50000"/>
              <a:hueOff val="572435"/>
              <a:satOff val="-61721"/>
              <a:lumOff val="43128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-5400000">
        <a:off x="0" y="3520244"/>
        <a:ext cx="426202" cy="182658"/>
      </dsp:txXfrm>
    </dsp:sp>
    <dsp:sp modelId="{FEFC60CD-C3B6-4C0D-92EF-84F6D4C37862}">
      <dsp:nvSpPr>
        <dsp:cNvPr id="0" name=""/>
        <dsp:cNvSpPr/>
      </dsp:nvSpPr>
      <dsp:spPr>
        <a:xfrm rot="5400000">
          <a:off x="3830742" y="-192718"/>
          <a:ext cx="395759" cy="72891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572435"/>
              <a:satOff val="-61721"/>
              <a:lumOff val="43128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b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800" b="0" i="0" u="none" strike="noStrike" kern="1200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Організувати</a:t>
          </a:r>
          <a:r>
            <a:rPr kumimoji="0" lang="ru-RU" sz="1800" b="0" i="0" u="none" strike="noStrike" kern="1200" cap="none" normalizeH="0" baseline="0" dirty="0" smtClean="0">
              <a:effectLst/>
              <a:latin typeface="+mn-lt"/>
              <a:ea typeface="Times New Roman" panose="02020603050405020304" pitchFamily="18" charset="0"/>
              <a:cs typeface="Tahoma" panose="020B0604030504040204" pitchFamily="34" charset="0"/>
            </a:rPr>
            <a:t>  </a:t>
          </a:r>
          <a:r>
            <a:rPr kumimoji="0" lang="ru-RU" sz="1800" b="0" i="0" u="none" strike="noStrike" kern="1200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колективну</a:t>
          </a:r>
          <a:r>
            <a:rPr kumimoji="0" lang="ru-RU" sz="1800" b="0" i="0" u="none" strike="noStrike" kern="1200" cap="none" normalizeH="0" baseline="0" dirty="0" smtClean="0">
              <a:effectLst/>
              <a:latin typeface="+mn-lt"/>
              <a:ea typeface="Times New Roman" panose="02020603050405020304" pitchFamily="18" charset="0"/>
              <a:cs typeface="Tahoma" panose="020B0604030504040204" pitchFamily="34" charset="0"/>
            </a:rPr>
            <a:t> </a:t>
          </a:r>
          <a:r>
            <a:rPr kumimoji="0" lang="ru-RU" sz="1800" b="0" i="0" u="none" strike="noStrike" kern="1200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й групову</a:t>
          </a:r>
          <a:r>
            <a:rPr kumimoji="0" lang="ru-RU" sz="1800" b="0" i="0" u="none" strike="noStrike" kern="1200" cap="none" normalizeH="0" baseline="0" dirty="0" smtClean="0">
              <a:effectLst/>
              <a:latin typeface="+mn-lt"/>
              <a:ea typeface="Times New Roman" panose="02020603050405020304" pitchFamily="18" charset="0"/>
              <a:cs typeface="Tahoma" panose="020B0604030504040204" pitchFamily="34" charset="0"/>
            </a:rPr>
            <a:t> </a:t>
          </a:r>
          <a:r>
            <a:rPr kumimoji="0" lang="ru-RU" sz="1800" b="0" i="0" u="none" strike="noStrike" kern="1200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роботи</a:t>
          </a:r>
          <a:endParaRPr lang="ru-RU" sz="3600" kern="1200" dirty="0"/>
        </a:p>
      </dsp:txBody>
      <dsp:txXfrm rot="-5400000">
        <a:off x="384072" y="3273271"/>
        <a:ext cx="7269782" cy="357121"/>
      </dsp:txXfrm>
    </dsp:sp>
    <dsp:sp modelId="{E3476EE3-7362-4705-8A8D-868118924E79}">
      <dsp:nvSpPr>
        <dsp:cNvPr id="0" name=""/>
        <dsp:cNvSpPr/>
      </dsp:nvSpPr>
      <dsp:spPr>
        <a:xfrm rot="5400000">
          <a:off x="-91329" y="3948799"/>
          <a:ext cx="608860" cy="426202"/>
        </a:xfrm>
        <a:prstGeom prst="chevron">
          <a:avLst/>
        </a:prstGeom>
        <a:solidFill>
          <a:schemeClr val="accent1">
            <a:shade val="50000"/>
            <a:hueOff val="429326"/>
            <a:satOff val="-46291"/>
            <a:lumOff val="32346"/>
            <a:alphaOff val="0"/>
          </a:schemeClr>
        </a:solidFill>
        <a:ln w="9525" cap="flat" cmpd="sng" algn="ctr">
          <a:solidFill>
            <a:schemeClr val="accent1">
              <a:shade val="50000"/>
              <a:hueOff val="429326"/>
              <a:satOff val="-46291"/>
              <a:lumOff val="32346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-5400000">
        <a:off x="0" y="4070571"/>
        <a:ext cx="426202" cy="182658"/>
      </dsp:txXfrm>
    </dsp:sp>
    <dsp:sp modelId="{B1D53086-944B-4D5F-B67E-AB3AD43F59CF}">
      <dsp:nvSpPr>
        <dsp:cNvPr id="0" name=""/>
        <dsp:cNvSpPr/>
      </dsp:nvSpPr>
      <dsp:spPr>
        <a:xfrm rot="5400000">
          <a:off x="3872873" y="410799"/>
          <a:ext cx="395759" cy="72891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429326"/>
              <a:satOff val="-46291"/>
              <a:lumOff val="32346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800" b="0" i="0" u="none" strike="noStrike" kern="1200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Здійснювати</a:t>
          </a:r>
          <a:r>
            <a:rPr kumimoji="0" lang="ru-RU" sz="1800" b="0" i="0" u="none" strike="noStrike" kern="1200" cap="none" normalizeH="0" baseline="0" dirty="0" smtClean="0">
              <a:effectLst/>
              <a:latin typeface="+mn-lt"/>
              <a:ea typeface="Times New Roman" panose="02020603050405020304" pitchFamily="18" charset="0"/>
              <a:cs typeface="Tahoma" panose="020B0604030504040204" pitchFamily="34" charset="0"/>
            </a:rPr>
            <a:t> </a:t>
          </a:r>
          <a:r>
            <a:rPr kumimoji="0" lang="ru-RU" sz="1800" b="0" i="0" u="none" strike="noStrike" kern="1200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контроль навчальних досягнень.</a:t>
          </a:r>
          <a:endParaRPr lang="ru-RU" sz="1800" kern="1200" dirty="0"/>
        </a:p>
      </dsp:txBody>
      <dsp:txXfrm rot="-5400000">
        <a:off x="426203" y="3876789"/>
        <a:ext cx="7269782" cy="357121"/>
      </dsp:txXfrm>
    </dsp:sp>
    <dsp:sp modelId="{7D9AF533-3142-45D1-AA4E-EB7AA8C9DA65}">
      <dsp:nvSpPr>
        <dsp:cNvPr id="0" name=""/>
        <dsp:cNvSpPr/>
      </dsp:nvSpPr>
      <dsp:spPr>
        <a:xfrm rot="5400000">
          <a:off x="-91329" y="4499127"/>
          <a:ext cx="608860" cy="426202"/>
        </a:xfrm>
        <a:prstGeom prst="chevron">
          <a:avLst/>
        </a:prstGeom>
        <a:solidFill>
          <a:schemeClr val="accent1">
            <a:shade val="50000"/>
            <a:hueOff val="286217"/>
            <a:satOff val="-30860"/>
            <a:lumOff val="21564"/>
            <a:alphaOff val="0"/>
          </a:schemeClr>
        </a:solidFill>
        <a:ln w="9525" cap="flat" cmpd="sng" algn="ctr">
          <a:solidFill>
            <a:schemeClr val="accent1">
              <a:shade val="50000"/>
              <a:hueOff val="286217"/>
              <a:satOff val="-30860"/>
              <a:lumOff val="21564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-5400000">
        <a:off x="0" y="4620899"/>
        <a:ext cx="426202" cy="182658"/>
      </dsp:txXfrm>
    </dsp:sp>
    <dsp:sp modelId="{55E5CC52-B585-4880-81EF-CB114036A89B}">
      <dsp:nvSpPr>
        <dsp:cNvPr id="0" name=""/>
        <dsp:cNvSpPr/>
      </dsp:nvSpPr>
      <dsp:spPr>
        <a:xfrm rot="5400000">
          <a:off x="3872873" y="961126"/>
          <a:ext cx="395759" cy="72891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286217"/>
              <a:satOff val="-30860"/>
              <a:lumOff val="21564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2200" b="0" i="0" u="none" strike="noStrike" kern="1200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Створювати сприятливу атмосферу для спілкування.</a:t>
          </a:r>
          <a:endParaRPr lang="ru-RU" sz="2200" kern="1200" dirty="0"/>
        </a:p>
      </dsp:txBody>
      <dsp:txXfrm rot="-5400000">
        <a:off x="426203" y="4427116"/>
        <a:ext cx="7269782" cy="357121"/>
      </dsp:txXfrm>
    </dsp:sp>
    <dsp:sp modelId="{4E1DD129-7E19-4C2E-AFD9-E908893A78BC}">
      <dsp:nvSpPr>
        <dsp:cNvPr id="0" name=""/>
        <dsp:cNvSpPr/>
      </dsp:nvSpPr>
      <dsp:spPr>
        <a:xfrm rot="5400000">
          <a:off x="-91329" y="5049454"/>
          <a:ext cx="608860" cy="426202"/>
        </a:xfrm>
        <a:prstGeom prst="chevron">
          <a:avLst/>
        </a:prstGeom>
        <a:solidFill>
          <a:schemeClr val="accent1">
            <a:shade val="50000"/>
            <a:hueOff val="143109"/>
            <a:satOff val="-15430"/>
            <a:lumOff val="10782"/>
            <a:alphaOff val="0"/>
          </a:schemeClr>
        </a:solidFill>
        <a:ln w="9525" cap="flat" cmpd="sng" algn="ctr">
          <a:solidFill>
            <a:schemeClr val="accent1">
              <a:shade val="50000"/>
              <a:hueOff val="143109"/>
              <a:satOff val="-15430"/>
              <a:lumOff val="10782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-5400000">
        <a:off x="0" y="5171226"/>
        <a:ext cx="426202" cy="182658"/>
      </dsp:txXfrm>
    </dsp:sp>
    <dsp:sp modelId="{8D56829B-402E-4864-A629-47D11DD579A7}">
      <dsp:nvSpPr>
        <dsp:cNvPr id="0" name=""/>
        <dsp:cNvSpPr/>
      </dsp:nvSpPr>
      <dsp:spPr>
        <a:xfrm rot="5400000">
          <a:off x="3872873" y="1511454"/>
          <a:ext cx="395759" cy="72891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143109"/>
              <a:satOff val="-15430"/>
              <a:lumOff val="10782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2200" b="0" i="0" u="none" strike="noStrike" kern="1200" cap="none" normalizeH="0" baseline="0" dirty="0" smtClean="0"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rPr>
            <a:t>Зробити урок більш наочним і цікавим.</a:t>
          </a:r>
          <a:endParaRPr lang="ru-RU" sz="2200" kern="1200" dirty="0"/>
        </a:p>
      </dsp:txBody>
      <dsp:txXfrm rot="-5400000">
        <a:off x="426203" y="4977444"/>
        <a:ext cx="7269782" cy="357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#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Sty" val="noArr"/>
              <dgm:param type="endSty" val="noArr"/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#1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#1">
  <dgm:title val=""/>
  <dgm:desc val=""/>
  <dgm:catLst>
    <dgm:cat type="3D" pri="11500"/>
  </dgm:catLst>
  <dgm:scene3d>
    <a:camera prst="isometricOffAxis2Left" zoom="95000"/>
    <a:lightRig rig="flat" dir="t"/>
  </dgm:scene3d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dirty="0">
                <a:latin typeface="Arial" panose="020B0604020202020204" pitchFamily="34" charset="0"/>
              </a:rPr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dirty="0">
                <a:latin typeface="Arial" panose="020B0604020202020204" pitchFamily="34" charset="0"/>
              </a:rPr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dirty="0">
                <a:latin typeface="Arial" panose="020B0604020202020204" pitchFamily="34" charset="0"/>
              </a:rPr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dirty="0">
                <a:latin typeface="Arial" panose="020B0604020202020204" pitchFamily="34" charset="0"/>
              </a:rPr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dirty="0">
                <a:latin typeface="Arial" panose="020B0604020202020204" pitchFamily="34" charset="0"/>
              </a:rPr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dirty="0">
                <a:latin typeface="Arial" panose="020B0604020202020204" pitchFamily="34" charset="0"/>
              </a:rPr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dirty="0">
                <a:latin typeface="Arial" panose="020B0604020202020204" pitchFamily="34" charset="0"/>
              </a:rPr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dirty="0">
                <a:latin typeface="Arial" panose="020B0604020202020204" pitchFamily="34" charset="0"/>
              </a:rPr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dirty="0">
                <a:latin typeface="Arial" panose="020B0604020202020204" pitchFamily="34" charset="0"/>
              </a:rPr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dirty="0">
                <a:latin typeface="Arial" panose="020B0604020202020204" pitchFamily="34" charset="0"/>
              </a:rPr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ru-RU" dirty="0">
                <a:latin typeface="Arial" panose="020B0604020202020204" pitchFamily="34" charset="0"/>
              </a:rPr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7000">
              <a:srgbClr val="00B050"/>
            </a:gs>
            <a:gs pos="54000">
              <a:srgbClr val="5CFA1E"/>
            </a:gs>
            <a:gs pos="100000">
              <a:srgbClr val="52762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dirty="0"/>
              <a:t>Образец заголовка</a:t>
            </a:r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Образец текста</a:t>
            </a:r>
          </a:p>
          <a:p>
            <a:pPr lvl="1"/>
            <a:r>
              <a:rPr dirty="0"/>
              <a:t>Второй уровень</a:t>
            </a:r>
          </a:p>
          <a:p>
            <a:pPr lvl="2"/>
            <a:r>
              <a:rPr dirty="0"/>
              <a:t>Третий уровень</a:t>
            </a:r>
          </a:p>
          <a:p>
            <a:pPr lvl="3"/>
            <a:r>
              <a:rPr dirty="0"/>
              <a:t>Четвертый уровень</a:t>
            </a:r>
          </a:p>
          <a:p>
            <a:pPr lvl="4"/>
            <a:r>
              <a:rPr dirty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ru-RU" dirty="0">
                <a:latin typeface="Arial" panose="020B0604020202020204" pitchFamily="34" charset="0"/>
              </a:rPr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OV00010.AVI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ctrTitle"/>
          </p:nvPr>
        </p:nvSpPr>
        <p:spPr>
          <a:xfrm>
            <a:off x="827088" y="549275"/>
            <a:ext cx="7777162" cy="2087563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uk-UA" altLang="x-none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Презентація </a:t>
            </a:r>
            <a:br>
              <a:rPr lang="uk-UA" altLang="x-none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</a:br>
            <a:r>
              <a:rPr lang="uk-UA" altLang="x-none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досвіду роботи вчителя біології</a:t>
            </a:r>
            <a:br>
              <a:rPr lang="uk-UA" altLang="x-none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</a:br>
            <a:r>
              <a:rPr lang="uk-UA" altLang="x-none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М</a:t>
            </a:r>
            <a:r>
              <a:rPr lang="uk-UA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аксимчук Світлани Антонівни</a:t>
            </a:r>
          </a:p>
        </p:txBody>
      </p:sp>
      <p:sp>
        <p:nvSpPr>
          <p:cNvPr id="3075" name="Rectangle 3"/>
          <p:cNvSpPr>
            <a:spLocks noGrp="1"/>
          </p:cNvSpPr>
          <p:nvPr>
            <p:ph type="subTitle" idx="1"/>
          </p:nvPr>
        </p:nvSpPr>
        <p:spPr>
          <a:xfrm>
            <a:off x="1075055" y="2503170"/>
            <a:ext cx="7458075" cy="3446780"/>
          </a:xfrm>
        </p:spPr>
        <p:txBody>
          <a:bodyPr vert="horz" wrap="square" lIns="91440" tIns="45720" rIns="91440" bIns="45720" anchor="t"/>
          <a:lstStyle/>
          <a:p>
            <a:pPr eaLnBrk="1" hangingPunct="1">
              <a:spcBef>
                <a:spcPct val="0"/>
              </a:spcBef>
            </a:pPr>
            <a:r>
              <a:rPr lang="uk-UA" altLang="x-none" b="1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Впровадження інноваційних технологій у формуванні компетентного учня  на уроках біології  </a:t>
            </a:r>
          </a:p>
          <a:p>
            <a:pPr eaLnBrk="1" hangingPunct="1"/>
            <a:endParaRPr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76" name="Rectangle 4"/>
          <p:cNvSpPr/>
          <p:nvPr/>
        </p:nvSpPr>
        <p:spPr>
          <a:xfrm>
            <a:off x="4479925" y="3260725"/>
            <a:ext cx="184150" cy="33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lang="uk-UA" altLang="x-none" sz="1600" b="1" i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395288" y="4797425"/>
            <a:ext cx="4105275" cy="1800225"/>
          </a:xfrm>
          <a:prstGeom prst="roundRect">
            <a:avLst>
              <a:gd name="adj" fmla="val 16667"/>
            </a:avLst>
          </a:prstGeom>
          <a:solidFill>
            <a:srgbClr val="3366CC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1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Для когось природничі дисципліни – тільки слово,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1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Для когось – неприємні відчуття,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1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Для когось – це лише науки,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1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Для нас  вони – наше життя!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8" name="Picture 7" descr="j02382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1863" y="4941888"/>
            <a:ext cx="2736850" cy="15827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8"/>
          <p:cNvSpPr/>
          <p:nvPr/>
        </p:nvSpPr>
        <p:spPr bwMode="gray">
          <a:xfrm rot="21131375">
            <a:off x="5175250" y="1689100"/>
            <a:ext cx="2900363" cy="1727200"/>
          </a:xfrm>
          <a:custGeom>
            <a:avLst/>
            <a:gdLst/>
            <a:ahLst/>
            <a:cxnLst>
              <a:cxn ang="0">
                <a:pos x="716" y="96"/>
              </a:cxn>
              <a:cxn ang="0">
                <a:pos x="859" y="43"/>
              </a:cxn>
              <a:cxn ang="0">
                <a:pos x="1008" y="11"/>
              </a:cxn>
              <a:cxn ang="0">
                <a:pos x="1157" y="0"/>
              </a:cxn>
              <a:cxn ang="0">
                <a:pos x="1305" y="3"/>
              </a:cxn>
              <a:cxn ang="0">
                <a:pos x="1448" y="17"/>
              </a:cxn>
              <a:cxn ang="0">
                <a:pos x="1582" y="42"/>
              </a:cxn>
              <a:cxn ang="0">
                <a:pos x="1706" y="70"/>
              </a:cxn>
              <a:cxn ang="0">
                <a:pos x="1814" y="102"/>
              </a:cxn>
              <a:cxn ang="0">
                <a:pos x="1905" y="131"/>
              </a:cxn>
              <a:cxn ang="0">
                <a:pos x="1972" y="157"/>
              </a:cxn>
              <a:cxn ang="0">
                <a:pos x="2016" y="175"/>
              </a:cxn>
              <a:cxn ang="0">
                <a:pos x="2032" y="182"/>
              </a:cxn>
              <a:cxn ang="0">
                <a:pos x="2029" y="200"/>
              </a:cxn>
              <a:cxn ang="0">
                <a:pos x="2021" y="249"/>
              </a:cxn>
              <a:cxn ang="0">
                <a:pos x="2008" y="327"/>
              </a:cxn>
              <a:cxn ang="0">
                <a:pos x="1988" y="427"/>
              </a:cxn>
              <a:cxn ang="0">
                <a:pos x="1957" y="542"/>
              </a:cxn>
              <a:cxn ang="0">
                <a:pos x="1918" y="672"/>
              </a:cxn>
              <a:cxn ang="0">
                <a:pos x="1865" y="807"/>
              </a:cxn>
              <a:cxn ang="0">
                <a:pos x="1801" y="944"/>
              </a:cxn>
              <a:cxn ang="0">
                <a:pos x="1721" y="1076"/>
              </a:cxn>
              <a:cxn ang="0">
                <a:pos x="1626" y="1202"/>
              </a:cxn>
              <a:cxn ang="0">
                <a:pos x="1514" y="1313"/>
              </a:cxn>
              <a:cxn ang="0">
                <a:pos x="1383" y="1405"/>
              </a:cxn>
              <a:cxn ang="0">
                <a:pos x="1244" y="1469"/>
              </a:cxn>
              <a:cxn ang="0">
                <a:pos x="1098" y="1511"/>
              </a:cxn>
              <a:cxn ang="0">
                <a:pos x="949" y="1532"/>
              </a:cxn>
              <a:cxn ang="0">
                <a:pos x="801" y="1536"/>
              </a:cxn>
              <a:cxn ang="0">
                <a:pos x="653" y="1527"/>
              </a:cxn>
              <a:cxn ang="0">
                <a:pos x="515" y="1507"/>
              </a:cxn>
              <a:cxn ang="0">
                <a:pos x="385" y="1481"/>
              </a:cxn>
              <a:cxn ang="0">
                <a:pos x="270" y="1450"/>
              </a:cxn>
              <a:cxn ang="0">
                <a:pos x="169" y="1419"/>
              </a:cxn>
              <a:cxn ang="0">
                <a:pos x="90" y="1390"/>
              </a:cxn>
              <a:cxn ang="0">
                <a:pos x="33" y="1368"/>
              </a:cxn>
              <a:cxn ang="0">
                <a:pos x="4" y="1357"/>
              </a:cxn>
              <a:cxn ang="0">
                <a:pos x="0" y="1349"/>
              </a:cxn>
              <a:cxn ang="0">
                <a:pos x="4" y="1316"/>
              </a:cxn>
              <a:cxn ang="0">
                <a:pos x="14" y="1250"/>
              </a:cxn>
              <a:cxn ang="0">
                <a:pos x="32" y="1161"/>
              </a:cxn>
              <a:cxn ang="0">
                <a:pos x="57" y="1053"/>
              </a:cxn>
              <a:cxn ang="0">
                <a:pos x="92" y="929"/>
              </a:cxn>
              <a:cxn ang="0">
                <a:pos x="138" y="798"/>
              </a:cxn>
              <a:cxn ang="0">
                <a:pos x="197" y="661"/>
              </a:cxn>
              <a:cxn ang="0">
                <a:pos x="268" y="525"/>
              </a:cxn>
              <a:cxn ang="0">
                <a:pos x="356" y="395"/>
              </a:cxn>
              <a:cxn ang="0">
                <a:pos x="459" y="277"/>
              </a:cxn>
              <a:cxn ang="0">
                <a:pos x="580" y="175"/>
              </a:cxn>
            </a:cxnLst>
            <a:rect l="0" t="0" r="r" b="b"/>
            <a:pathLst>
              <a:path w="2032" h="1536">
                <a:moveTo>
                  <a:pt x="647" y="131"/>
                </a:moveTo>
                <a:lnTo>
                  <a:pt x="716" y="96"/>
                </a:lnTo>
                <a:lnTo>
                  <a:pt x="787" y="67"/>
                </a:lnTo>
                <a:lnTo>
                  <a:pt x="859" y="43"/>
                </a:lnTo>
                <a:lnTo>
                  <a:pt x="933" y="25"/>
                </a:lnTo>
                <a:lnTo>
                  <a:pt x="1008" y="11"/>
                </a:lnTo>
                <a:lnTo>
                  <a:pt x="1082" y="4"/>
                </a:lnTo>
                <a:lnTo>
                  <a:pt x="1157" y="0"/>
                </a:lnTo>
                <a:lnTo>
                  <a:pt x="1231" y="0"/>
                </a:lnTo>
                <a:lnTo>
                  <a:pt x="1305" y="3"/>
                </a:lnTo>
                <a:lnTo>
                  <a:pt x="1377" y="8"/>
                </a:lnTo>
                <a:lnTo>
                  <a:pt x="1448" y="17"/>
                </a:lnTo>
                <a:lnTo>
                  <a:pt x="1517" y="29"/>
                </a:lnTo>
                <a:lnTo>
                  <a:pt x="1582" y="42"/>
                </a:lnTo>
                <a:lnTo>
                  <a:pt x="1647" y="55"/>
                </a:lnTo>
                <a:lnTo>
                  <a:pt x="1706" y="70"/>
                </a:lnTo>
                <a:lnTo>
                  <a:pt x="1762" y="86"/>
                </a:lnTo>
                <a:lnTo>
                  <a:pt x="1814" y="102"/>
                </a:lnTo>
                <a:lnTo>
                  <a:pt x="1861" y="116"/>
                </a:lnTo>
                <a:lnTo>
                  <a:pt x="1905" y="131"/>
                </a:lnTo>
                <a:lnTo>
                  <a:pt x="1941" y="146"/>
                </a:lnTo>
                <a:lnTo>
                  <a:pt x="1972" y="157"/>
                </a:lnTo>
                <a:lnTo>
                  <a:pt x="1998" y="167"/>
                </a:lnTo>
                <a:lnTo>
                  <a:pt x="2016" y="175"/>
                </a:lnTo>
                <a:lnTo>
                  <a:pt x="2027" y="179"/>
                </a:lnTo>
                <a:lnTo>
                  <a:pt x="2032" y="182"/>
                </a:lnTo>
                <a:lnTo>
                  <a:pt x="2030" y="186"/>
                </a:lnTo>
                <a:lnTo>
                  <a:pt x="2029" y="200"/>
                </a:lnTo>
                <a:lnTo>
                  <a:pt x="2026" y="220"/>
                </a:lnTo>
                <a:lnTo>
                  <a:pt x="2021" y="249"/>
                </a:lnTo>
                <a:lnTo>
                  <a:pt x="2017" y="286"/>
                </a:lnTo>
                <a:lnTo>
                  <a:pt x="2008" y="327"/>
                </a:lnTo>
                <a:lnTo>
                  <a:pt x="2000" y="375"/>
                </a:lnTo>
                <a:lnTo>
                  <a:pt x="1988" y="427"/>
                </a:lnTo>
                <a:lnTo>
                  <a:pt x="1975" y="483"/>
                </a:lnTo>
                <a:lnTo>
                  <a:pt x="1957" y="542"/>
                </a:lnTo>
                <a:lnTo>
                  <a:pt x="1940" y="607"/>
                </a:lnTo>
                <a:lnTo>
                  <a:pt x="1918" y="672"/>
                </a:lnTo>
                <a:lnTo>
                  <a:pt x="1893" y="738"/>
                </a:lnTo>
                <a:lnTo>
                  <a:pt x="1865" y="807"/>
                </a:lnTo>
                <a:lnTo>
                  <a:pt x="1835" y="875"/>
                </a:lnTo>
                <a:lnTo>
                  <a:pt x="1801" y="944"/>
                </a:lnTo>
                <a:lnTo>
                  <a:pt x="1763" y="1011"/>
                </a:lnTo>
                <a:lnTo>
                  <a:pt x="1721" y="1076"/>
                </a:lnTo>
                <a:lnTo>
                  <a:pt x="1676" y="1141"/>
                </a:lnTo>
                <a:lnTo>
                  <a:pt x="1626" y="1202"/>
                </a:lnTo>
                <a:lnTo>
                  <a:pt x="1572" y="1259"/>
                </a:lnTo>
                <a:lnTo>
                  <a:pt x="1514" y="1313"/>
                </a:lnTo>
                <a:lnTo>
                  <a:pt x="1451" y="1361"/>
                </a:lnTo>
                <a:lnTo>
                  <a:pt x="1383" y="1405"/>
                </a:lnTo>
                <a:lnTo>
                  <a:pt x="1314" y="1440"/>
                </a:lnTo>
                <a:lnTo>
                  <a:pt x="1244" y="1469"/>
                </a:lnTo>
                <a:lnTo>
                  <a:pt x="1173" y="1494"/>
                </a:lnTo>
                <a:lnTo>
                  <a:pt x="1098" y="1511"/>
                </a:lnTo>
                <a:lnTo>
                  <a:pt x="1024" y="1524"/>
                </a:lnTo>
                <a:lnTo>
                  <a:pt x="949" y="1532"/>
                </a:lnTo>
                <a:lnTo>
                  <a:pt x="875" y="1536"/>
                </a:lnTo>
                <a:lnTo>
                  <a:pt x="801" y="1536"/>
                </a:lnTo>
                <a:lnTo>
                  <a:pt x="726" y="1533"/>
                </a:lnTo>
                <a:lnTo>
                  <a:pt x="653" y="1527"/>
                </a:lnTo>
                <a:lnTo>
                  <a:pt x="583" y="1519"/>
                </a:lnTo>
                <a:lnTo>
                  <a:pt x="515" y="1507"/>
                </a:lnTo>
                <a:lnTo>
                  <a:pt x="449" y="1495"/>
                </a:lnTo>
                <a:lnTo>
                  <a:pt x="385" y="1481"/>
                </a:lnTo>
                <a:lnTo>
                  <a:pt x="325" y="1466"/>
                </a:lnTo>
                <a:lnTo>
                  <a:pt x="270" y="1450"/>
                </a:lnTo>
                <a:lnTo>
                  <a:pt x="217" y="1434"/>
                </a:lnTo>
                <a:lnTo>
                  <a:pt x="169" y="1419"/>
                </a:lnTo>
                <a:lnTo>
                  <a:pt x="127" y="1405"/>
                </a:lnTo>
                <a:lnTo>
                  <a:pt x="90" y="1390"/>
                </a:lnTo>
                <a:lnTo>
                  <a:pt x="58" y="1379"/>
                </a:lnTo>
                <a:lnTo>
                  <a:pt x="33" y="1368"/>
                </a:lnTo>
                <a:lnTo>
                  <a:pt x="16" y="1361"/>
                </a:lnTo>
                <a:lnTo>
                  <a:pt x="4" y="1357"/>
                </a:lnTo>
                <a:lnTo>
                  <a:pt x="0" y="1355"/>
                </a:lnTo>
                <a:lnTo>
                  <a:pt x="0" y="1349"/>
                </a:lnTo>
                <a:lnTo>
                  <a:pt x="3" y="1336"/>
                </a:lnTo>
                <a:lnTo>
                  <a:pt x="4" y="1316"/>
                </a:lnTo>
                <a:lnTo>
                  <a:pt x="9" y="1287"/>
                </a:lnTo>
                <a:lnTo>
                  <a:pt x="14" y="1250"/>
                </a:lnTo>
                <a:lnTo>
                  <a:pt x="22" y="1209"/>
                </a:lnTo>
                <a:lnTo>
                  <a:pt x="32" y="1161"/>
                </a:lnTo>
                <a:lnTo>
                  <a:pt x="44" y="1109"/>
                </a:lnTo>
                <a:lnTo>
                  <a:pt x="57" y="1053"/>
                </a:lnTo>
                <a:lnTo>
                  <a:pt x="73" y="993"/>
                </a:lnTo>
                <a:lnTo>
                  <a:pt x="92" y="929"/>
                </a:lnTo>
                <a:lnTo>
                  <a:pt x="114" y="865"/>
                </a:lnTo>
                <a:lnTo>
                  <a:pt x="138" y="798"/>
                </a:lnTo>
                <a:lnTo>
                  <a:pt x="166" y="729"/>
                </a:lnTo>
                <a:lnTo>
                  <a:pt x="197" y="661"/>
                </a:lnTo>
                <a:lnTo>
                  <a:pt x="230" y="592"/>
                </a:lnTo>
                <a:lnTo>
                  <a:pt x="268" y="525"/>
                </a:lnTo>
                <a:lnTo>
                  <a:pt x="311" y="459"/>
                </a:lnTo>
                <a:lnTo>
                  <a:pt x="356" y="395"/>
                </a:lnTo>
                <a:lnTo>
                  <a:pt x="405" y="334"/>
                </a:lnTo>
                <a:lnTo>
                  <a:pt x="459" y="277"/>
                </a:lnTo>
                <a:lnTo>
                  <a:pt x="518" y="223"/>
                </a:lnTo>
                <a:lnTo>
                  <a:pt x="580" y="175"/>
                </a:lnTo>
                <a:lnTo>
                  <a:pt x="647" y="131"/>
                </a:lnTo>
              </a:path>
            </a:pathLst>
          </a:custGeom>
          <a:gradFill rotWithShape="1">
            <a:gsLst>
              <a:gs pos="0">
                <a:srgbClr val="FFCC00">
                  <a:gamma/>
                  <a:shade val="46275"/>
                  <a:invGamma/>
                </a:srgbClr>
              </a:gs>
              <a:gs pos="100000">
                <a:srgbClr val="FFCC00"/>
              </a:gs>
            </a:gsLst>
            <a:lin ang="18900000" scaled="1"/>
          </a:gradFill>
          <a:ln w="38100" cmpd="sng">
            <a:solidFill>
              <a:srgbClr val="FFFFFF"/>
            </a:solidFill>
            <a:prstDash val="solid"/>
            <a:rou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Проектна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технологія</a:t>
            </a:r>
            <a:endParaRPr kumimoji="0" lang="uk-UA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reeform 4"/>
          <p:cNvSpPr/>
          <p:nvPr/>
        </p:nvSpPr>
        <p:spPr bwMode="gray">
          <a:xfrm rot="1238653">
            <a:off x="4178300" y="212725"/>
            <a:ext cx="1741488" cy="2951163"/>
          </a:xfrm>
          <a:custGeom>
            <a:avLst/>
            <a:gdLst/>
            <a:ahLst/>
            <a:cxnLst>
              <a:cxn ang="0">
                <a:pos x="1467" y="1246"/>
              </a:cxn>
              <a:cxn ang="0">
                <a:pos x="1444" y="1390"/>
              </a:cxn>
              <a:cxn ang="0">
                <a:pos x="1400" y="1529"/>
              </a:cxn>
              <a:cxn ang="0">
                <a:pos x="1339" y="1662"/>
              </a:cxn>
              <a:cxn ang="0">
                <a:pos x="1267" y="1784"/>
              </a:cxn>
              <a:cxn ang="0">
                <a:pos x="1187" y="1898"/>
              </a:cxn>
              <a:cxn ang="0">
                <a:pos x="1102" y="2002"/>
              </a:cxn>
              <a:cxn ang="0">
                <a:pos x="1019" y="2094"/>
              </a:cxn>
              <a:cxn ang="0">
                <a:pos x="939" y="2174"/>
              </a:cxn>
              <a:cxn ang="0">
                <a:pos x="866" y="2239"/>
              </a:cxn>
              <a:cxn ang="0">
                <a:pos x="806" y="2290"/>
              </a:cxn>
              <a:cxn ang="0">
                <a:pos x="763" y="2325"/>
              </a:cxn>
              <a:cxn ang="0">
                <a:pos x="739" y="2343"/>
              </a:cxn>
              <a:cxn ang="0">
                <a:pos x="732" y="2343"/>
              </a:cxn>
              <a:cxn ang="0">
                <a:pos x="709" y="2325"/>
              </a:cxn>
              <a:cxn ang="0">
                <a:pos x="665" y="2290"/>
              </a:cxn>
              <a:cxn ang="0">
                <a:pos x="604" y="2239"/>
              </a:cxn>
              <a:cxn ang="0">
                <a:pos x="532" y="2174"/>
              </a:cxn>
              <a:cxn ang="0">
                <a:pos x="452" y="2094"/>
              </a:cxn>
              <a:cxn ang="0">
                <a:pos x="367" y="2002"/>
              </a:cxn>
              <a:cxn ang="0">
                <a:pos x="284" y="1898"/>
              </a:cxn>
              <a:cxn ang="0">
                <a:pos x="204" y="1784"/>
              </a:cxn>
              <a:cxn ang="0">
                <a:pos x="131" y="1662"/>
              </a:cxn>
              <a:cxn ang="0">
                <a:pos x="71" y="1529"/>
              </a:cxn>
              <a:cxn ang="0">
                <a:pos x="27" y="1390"/>
              </a:cxn>
              <a:cxn ang="0">
                <a:pos x="4" y="1246"/>
              </a:cxn>
              <a:cxn ang="0">
                <a:pos x="4" y="1098"/>
              </a:cxn>
              <a:cxn ang="0">
                <a:pos x="27" y="954"/>
              </a:cxn>
              <a:cxn ang="0">
                <a:pos x="71" y="815"/>
              </a:cxn>
              <a:cxn ang="0">
                <a:pos x="131" y="684"/>
              </a:cxn>
              <a:cxn ang="0">
                <a:pos x="204" y="560"/>
              </a:cxn>
              <a:cxn ang="0">
                <a:pos x="284" y="446"/>
              </a:cxn>
              <a:cxn ang="0">
                <a:pos x="367" y="343"/>
              </a:cxn>
              <a:cxn ang="0">
                <a:pos x="452" y="251"/>
              </a:cxn>
              <a:cxn ang="0">
                <a:pos x="532" y="170"/>
              </a:cxn>
              <a:cxn ang="0">
                <a:pos x="604" y="105"/>
              </a:cxn>
              <a:cxn ang="0">
                <a:pos x="665" y="55"/>
              </a:cxn>
              <a:cxn ang="0">
                <a:pos x="709" y="19"/>
              </a:cxn>
              <a:cxn ang="0">
                <a:pos x="732" y="1"/>
              </a:cxn>
              <a:cxn ang="0">
                <a:pos x="739" y="1"/>
              </a:cxn>
              <a:cxn ang="0">
                <a:pos x="763" y="19"/>
              </a:cxn>
              <a:cxn ang="0">
                <a:pos x="806" y="55"/>
              </a:cxn>
              <a:cxn ang="0">
                <a:pos x="866" y="105"/>
              </a:cxn>
              <a:cxn ang="0">
                <a:pos x="939" y="170"/>
              </a:cxn>
              <a:cxn ang="0">
                <a:pos x="1019" y="251"/>
              </a:cxn>
              <a:cxn ang="0">
                <a:pos x="1102" y="343"/>
              </a:cxn>
              <a:cxn ang="0">
                <a:pos x="1187" y="446"/>
              </a:cxn>
              <a:cxn ang="0">
                <a:pos x="1267" y="560"/>
              </a:cxn>
              <a:cxn ang="0">
                <a:pos x="1339" y="684"/>
              </a:cxn>
              <a:cxn ang="0">
                <a:pos x="1400" y="815"/>
              </a:cxn>
              <a:cxn ang="0">
                <a:pos x="1444" y="954"/>
              </a:cxn>
              <a:cxn ang="0">
                <a:pos x="1467" y="1098"/>
              </a:cxn>
            </a:cxnLst>
            <a:rect l="0" t="0" r="r" b="b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solidFill>
            <a:schemeClr val="hlink"/>
          </a:solidFill>
          <a:ln w="38100" cmpd="sng">
            <a:solidFill>
              <a:srgbClr val="FFFFFF"/>
            </a:solidFill>
            <a:prstDash val="solid"/>
            <a:rou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Інтерактивне</a:t>
            </a:r>
          </a:p>
        </p:txBody>
      </p:sp>
      <p:sp>
        <p:nvSpPr>
          <p:cNvPr id="7" name="Freeform 10"/>
          <p:cNvSpPr/>
          <p:nvPr/>
        </p:nvSpPr>
        <p:spPr bwMode="gray">
          <a:xfrm rot="1742834">
            <a:off x="1558925" y="1589088"/>
            <a:ext cx="3284538" cy="1679575"/>
          </a:xfrm>
          <a:custGeom>
            <a:avLst/>
            <a:gdLst/>
            <a:ahLst/>
            <a:cxnLst>
              <a:cxn ang="0">
                <a:pos x="1451" y="175"/>
              </a:cxn>
              <a:cxn ang="0">
                <a:pos x="1572" y="277"/>
              </a:cxn>
              <a:cxn ang="0">
                <a:pos x="1676" y="395"/>
              </a:cxn>
              <a:cxn ang="0">
                <a:pos x="1763" y="525"/>
              </a:cxn>
              <a:cxn ang="0">
                <a:pos x="1835" y="660"/>
              </a:cxn>
              <a:cxn ang="0">
                <a:pos x="1893" y="798"/>
              </a:cxn>
              <a:cxn ang="0">
                <a:pos x="1940" y="929"/>
              </a:cxn>
              <a:cxn ang="0">
                <a:pos x="1975" y="1053"/>
              </a:cxn>
              <a:cxn ang="0">
                <a:pos x="2000" y="1161"/>
              </a:cxn>
              <a:cxn ang="0">
                <a:pos x="2017" y="1250"/>
              </a:cxn>
              <a:cxn ang="0">
                <a:pos x="2026" y="1316"/>
              </a:cxn>
              <a:cxn ang="0">
                <a:pos x="2030" y="1349"/>
              </a:cxn>
              <a:cxn ang="0">
                <a:pos x="2027" y="1356"/>
              </a:cxn>
              <a:cxn ang="0">
                <a:pos x="1998" y="1368"/>
              </a:cxn>
              <a:cxn ang="0">
                <a:pos x="1941" y="1390"/>
              </a:cxn>
              <a:cxn ang="0">
                <a:pos x="1861" y="1419"/>
              </a:cxn>
              <a:cxn ang="0">
                <a:pos x="1762" y="1450"/>
              </a:cxn>
              <a:cxn ang="0">
                <a:pos x="1647" y="1480"/>
              </a:cxn>
              <a:cxn ang="0">
                <a:pos x="1517" y="1507"/>
              </a:cxn>
              <a:cxn ang="0">
                <a:pos x="1377" y="1527"/>
              </a:cxn>
              <a:cxn ang="0">
                <a:pos x="1231" y="1536"/>
              </a:cxn>
              <a:cxn ang="0">
                <a:pos x="1082" y="1532"/>
              </a:cxn>
              <a:cxn ang="0">
                <a:pos x="933" y="1511"/>
              </a:cxn>
              <a:cxn ang="0">
                <a:pos x="788" y="1469"/>
              </a:cxn>
              <a:cxn ang="0">
                <a:pos x="648" y="1405"/>
              </a:cxn>
              <a:cxn ang="0">
                <a:pos x="518" y="1313"/>
              </a:cxn>
              <a:cxn ang="0">
                <a:pos x="405" y="1202"/>
              </a:cxn>
              <a:cxn ang="0">
                <a:pos x="311" y="1076"/>
              </a:cxn>
              <a:cxn ang="0">
                <a:pos x="230" y="944"/>
              </a:cxn>
              <a:cxn ang="0">
                <a:pos x="166" y="806"/>
              </a:cxn>
              <a:cxn ang="0">
                <a:pos x="114" y="672"/>
              </a:cxn>
              <a:cxn ang="0">
                <a:pos x="73" y="542"/>
              </a:cxn>
              <a:cxn ang="0">
                <a:pos x="44" y="427"/>
              </a:cxn>
              <a:cxn ang="0">
                <a:pos x="22" y="326"/>
              </a:cxn>
              <a:cxn ang="0">
                <a:pos x="9" y="249"/>
              </a:cxn>
              <a:cxn ang="0">
                <a:pos x="3" y="199"/>
              </a:cxn>
              <a:cxn ang="0">
                <a:pos x="0" y="182"/>
              </a:cxn>
              <a:cxn ang="0">
                <a:pos x="16" y="175"/>
              </a:cxn>
              <a:cxn ang="0">
                <a:pos x="58" y="157"/>
              </a:cxn>
              <a:cxn ang="0">
                <a:pos x="127" y="131"/>
              </a:cxn>
              <a:cxn ang="0">
                <a:pos x="217" y="102"/>
              </a:cxn>
              <a:cxn ang="0">
                <a:pos x="325" y="70"/>
              </a:cxn>
              <a:cxn ang="0">
                <a:pos x="449" y="42"/>
              </a:cxn>
              <a:cxn ang="0">
                <a:pos x="583" y="17"/>
              </a:cxn>
              <a:cxn ang="0">
                <a:pos x="726" y="2"/>
              </a:cxn>
              <a:cxn ang="0">
                <a:pos x="875" y="0"/>
              </a:cxn>
              <a:cxn ang="0">
                <a:pos x="1024" y="11"/>
              </a:cxn>
              <a:cxn ang="0">
                <a:pos x="1173" y="43"/>
              </a:cxn>
              <a:cxn ang="0">
                <a:pos x="1314" y="96"/>
              </a:cxn>
            </a:cxnLst>
            <a:rect l="0" t="0" r="r" b="b"/>
            <a:pathLst>
              <a:path w="2032" h="1536">
                <a:moveTo>
                  <a:pt x="1383" y="131"/>
                </a:moveTo>
                <a:lnTo>
                  <a:pt x="1451" y="175"/>
                </a:lnTo>
                <a:lnTo>
                  <a:pt x="1514" y="223"/>
                </a:lnTo>
                <a:lnTo>
                  <a:pt x="1572" y="277"/>
                </a:lnTo>
                <a:lnTo>
                  <a:pt x="1626" y="334"/>
                </a:lnTo>
                <a:lnTo>
                  <a:pt x="1676" y="395"/>
                </a:lnTo>
                <a:lnTo>
                  <a:pt x="1721" y="459"/>
                </a:lnTo>
                <a:lnTo>
                  <a:pt x="1763" y="525"/>
                </a:lnTo>
                <a:lnTo>
                  <a:pt x="1801" y="592"/>
                </a:lnTo>
                <a:lnTo>
                  <a:pt x="1835" y="660"/>
                </a:lnTo>
                <a:lnTo>
                  <a:pt x="1866" y="729"/>
                </a:lnTo>
                <a:lnTo>
                  <a:pt x="1893" y="798"/>
                </a:lnTo>
                <a:lnTo>
                  <a:pt x="1918" y="865"/>
                </a:lnTo>
                <a:lnTo>
                  <a:pt x="1940" y="929"/>
                </a:lnTo>
                <a:lnTo>
                  <a:pt x="1957" y="993"/>
                </a:lnTo>
                <a:lnTo>
                  <a:pt x="1975" y="1053"/>
                </a:lnTo>
                <a:lnTo>
                  <a:pt x="1988" y="1108"/>
                </a:lnTo>
                <a:lnTo>
                  <a:pt x="2000" y="1161"/>
                </a:lnTo>
                <a:lnTo>
                  <a:pt x="2008" y="1209"/>
                </a:lnTo>
                <a:lnTo>
                  <a:pt x="2017" y="1250"/>
                </a:lnTo>
                <a:lnTo>
                  <a:pt x="2022" y="1286"/>
                </a:lnTo>
                <a:lnTo>
                  <a:pt x="2026" y="1316"/>
                </a:lnTo>
                <a:lnTo>
                  <a:pt x="2029" y="1336"/>
                </a:lnTo>
                <a:lnTo>
                  <a:pt x="2030" y="1349"/>
                </a:lnTo>
                <a:lnTo>
                  <a:pt x="2032" y="1355"/>
                </a:lnTo>
                <a:lnTo>
                  <a:pt x="2027" y="1356"/>
                </a:lnTo>
                <a:lnTo>
                  <a:pt x="2016" y="1361"/>
                </a:lnTo>
                <a:lnTo>
                  <a:pt x="1998" y="1368"/>
                </a:lnTo>
                <a:lnTo>
                  <a:pt x="1972" y="1378"/>
                </a:lnTo>
                <a:lnTo>
                  <a:pt x="1941" y="1390"/>
                </a:lnTo>
                <a:lnTo>
                  <a:pt x="1905" y="1405"/>
                </a:lnTo>
                <a:lnTo>
                  <a:pt x="1861" y="1419"/>
                </a:lnTo>
                <a:lnTo>
                  <a:pt x="1814" y="1434"/>
                </a:lnTo>
                <a:lnTo>
                  <a:pt x="1762" y="1450"/>
                </a:lnTo>
                <a:lnTo>
                  <a:pt x="1707" y="1466"/>
                </a:lnTo>
                <a:lnTo>
                  <a:pt x="1647" y="1480"/>
                </a:lnTo>
                <a:lnTo>
                  <a:pt x="1583" y="1495"/>
                </a:lnTo>
                <a:lnTo>
                  <a:pt x="1517" y="1507"/>
                </a:lnTo>
                <a:lnTo>
                  <a:pt x="1448" y="1518"/>
                </a:lnTo>
                <a:lnTo>
                  <a:pt x="1377" y="1527"/>
                </a:lnTo>
                <a:lnTo>
                  <a:pt x="1305" y="1533"/>
                </a:lnTo>
                <a:lnTo>
                  <a:pt x="1231" y="1536"/>
                </a:lnTo>
                <a:lnTo>
                  <a:pt x="1157" y="1536"/>
                </a:lnTo>
                <a:lnTo>
                  <a:pt x="1082" y="1532"/>
                </a:lnTo>
                <a:lnTo>
                  <a:pt x="1008" y="1524"/>
                </a:lnTo>
                <a:lnTo>
                  <a:pt x="933" y="1511"/>
                </a:lnTo>
                <a:lnTo>
                  <a:pt x="859" y="1494"/>
                </a:lnTo>
                <a:lnTo>
                  <a:pt x="788" y="1469"/>
                </a:lnTo>
                <a:lnTo>
                  <a:pt x="716" y="1440"/>
                </a:lnTo>
                <a:lnTo>
                  <a:pt x="648" y="1405"/>
                </a:lnTo>
                <a:lnTo>
                  <a:pt x="580" y="1361"/>
                </a:lnTo>
                <a:lnTo>
                  <a:pt x="518" y="1313"/>
                </a:lnTo>
                <a:lnTo>
                  <a:pt x="459" y="1259"/>
                </a:lnTo>
                <a:lnTo>
                  <a:pt x="405" y="1202"/>
                </a:lnTo>
                <a:lnTo>
                  <a:pt x="356" y="1141"/>
                </a:lnTo>
                <a:lnTo>
                  <a:pt x="311" y="1076"/>
                </a:lnTo>
                <a:lnTo>
                  <a:pt x="268" y="1011"/>
                </a:lnTo>
                <a:lnTo>
                  <a:pt x="230" y="944"/>
                </a:lnTo>
                <a:lnTo>
                  <a:pt x="197" y="875"/>
                </a:lnTo>
                <a:lnTo>
                  <a:pt x="166" y="806"/>
                </a:lnTo>
                <a:lnTo>
                  <a:pt x="138" y="738"/>
                </a:lnTo>
                <a:lnTo>
                  <a:pt x="114" y="672"/>
                </a:lnTo>
                <a:lnTo>
                  <a:pt x="92" y="607"/>
                </a:lnTo>
                <a:lnTo>
                  <a:pt x="73" y="542"/>
                </a:lnTo>
                <a:lnTo>
                  <a:pt x="57" y="482"/>
                </a:lnTo>
                <a:lnTo>
                  <a:pt x="44" y="427"/>
                </a:lnTo>
                <a:lnTo>
                  <a:pt x="32" y="375"/>
                </a:lnTo>
                <a:lnTo>
                  <a:pt x="22" y="326"/>
                </a:lnTo>
                <a:lnTo>
                  <a:pt x="15" y="286"/>
                </a:lnTo>
                <a:lnTo>
                  <a:pt x="9" y="249"/>
                </a:lnTo>
                <a:lnTo>
                  <a:pt x="4" y="220"/>
                </a:lnTo>
                <a:lnTo>
                  <a:pt x="3" y="199"/>
                </a:lnTo>
                <a:lnTo>
                  <a:pt x="0" y="186"/>
                </a:lnTo>
                <a:lnTo>
                  <a:pt x="0" y="182"/>
                </a:lnTo>
                <a:lnTo>
                  <a:pt x="4" y="179"/>
                </a:lnTo>
                <a:lnTo>
                  <a:pt x="16" y="175"/>
                </a:lnTo>
                <a:lnTo>
                  <a:pt x="33" y="167"/>
                </a:lnTo>
                <a:lnTo>
                  <a:pt x="58" y="157"/>
                </a:lnTo>
                <a:lnTo>
                  <a:pt x="90" y="145"/>
                </a:lnTo>
                <a:lnTo>
                  <a:pt x="127" y="131"/>
                </a:lnTo>
                <a:lnTo>
                  <a:pt x="169" y="116"/>
                </a:lnTo>
                <a:lnTo>
                  <a:pt x="217" y="102"/>
                </a:lnTo>
                <a:lnTo>
                  <a:pt x="270" y="86"/>
                </a:lnTo>
                <a:lnTo>
                  <a:pt x="325" y="70"/>
                </a:lnTo>
                <a:lnTo>
                  <a:pt x="385" y="55"/>
                </a:lnTo>
                <a:lnTo>
                  <a:pt x="449" y="42"/>
                </a:lnTo>
                <a:lnTo>
                  <a:pt x="515" y="29"/>
                </a:lnTo>
                <a:lnTo>
                  <a:pt x="583" y="17"/>
                </a:lnTo>
                <a:lnTo>
                  <a:pt x="653" y="8"/>
                </a:lnTo>
                <a:lnTo>
                  <a:pt x="726" y="2"/>
                </a:lnTo>
                <a:lnTo>
                  <a:pt x="801" y="0"/>
                </a:lnTo>
                <a:lnTo>
                  <a:pt x="875" y="0"/>
                </a:lnTo>
                <a:lnTo>
                  <a:pt x="949" y="4"/>
                </a:lnTo>
                <a:lnTo>
                  <a:pt x="1024" y="11"/>
                </a:lnTo>
                <a:lnTo>
                  <a:pt x="1098" y="24"/>
                </a:lnTo>
                <a:lnTo>
                  <a:pt x="1173" y="43"/>
                </a:lnTo>
                <a:lnTo>
                  <a:pt x="1244" y="67"/>
                </a:lnTo>
                <a:lnTo>
                  <a:pt x="1314" y="96"/>
                </a:lnTo>
                <a:lnTo>
                  <a:pt x="1383" y="131"/>
                </a:lnTo>
              </a:path>
            </a:pathLst>
          </a:custGeom>
          <a:gradFill rotWithShape="1">
            <a:gsLst>
              <a:gs pos="0">
                <a:srgbClr val="00B1F0"/>
              </a:gs>
              <a:gs pos="100000">
                <a:srgbClr val="00B1F0">
                  <a:gamma/>
                  <a:shade val="46275"/>
                  <a:invGamma/>
                </a:srgbClr>
              </a:gs>
            </a:gsLst>
            <a:lin ang="2700000" scaled="1"/>
          </a:gradFill>
          <a:ln w="38100" cmpd="sng">
            <a:solidFill>
              <a:srgbClr val="FFFFFF"/>
            </a:solidFill>
            <a:prstDash val="solid"/>
            <a:rou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Використання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ІКТ</a:t>
            </a:r>
            <a:endParaRPr kumimoji="0" lang="uk-UA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reeform 9"/>
          <p:cNvSpPr/>
          <p:nvPr/>
        </p:nvSpPr>
        <p:spPr bwMode="gray">
          <a:xfrm rot="21416602">
            <a:off x="1474788" y="3505200"/>
            <a:ext cx="2900363" cy="1776413"/>
          </a:xfrm>
          <a:custGeom>
            <a:avLst/>
            <a:gdLst/>
            <a:ahLst/>
            <a:cxnLst>
              <a:cxn ang="0">
                <a:pos x="717" y="96"/>
              </a:cxn>
              <a:cxn ang="0">
                <a:pos x="860" y="43"/>
              </a:cxn>
              <a:cxn ang="0">
                <a:pos x="1008" y="11"/>
              </a:cxn>
              <a:cxn ang="0">
                <a:pos x="1157" y="0"/>
              </a:cxn>
              <a:cxn ang="0">
                <a:pos x="1306" y="3"/>
              </a:cxn>
              <a:cxn ang="0">
                <a:pos x="1449" y="17"/>
              </a:cxn>
              <a:cxn ang="0">
                <a:pos x="1583" y="42"/>
              </a:cxn>
              <a:cxn ang="0">
                <a:pos x="1707" y="70"/>
              </a:cxn>
              <a:cxn ang="0">
                <a:pos x="1815" y="102"/>
              </a:cxn>
              <a:cxn ang="0">
                <a:pos x="1905" y="131"/>
              </a:cxn>
              <a:cxn ang="0">
                <a:pos x="1972" y="157"/>
              </a:cxn>
              <a:cxn ang="0">
                <a:pos x="2016" y="175"/>
              </a:cxn>
              <a:cxn ang="0">
                <a:pos x="2032" y="182"/>
              </a:cxn>
              <a:cxn ang="0">
                <a:pos x="2029" y="200"/>
              </a:cxn>
              <a:cxn ang="0">
                <a:pos x="2022" y="249"/>
              </a:cxn>
              <a:cxn ang="0">
                <a:pos x="2009" y="326"/>
              </a:cxn>
              <a:cxn ang="0">
                <a:pos x="1989" y="427"/>
              </a:cxn>
              <a:cxn ang="0">
                <a:pos x="1958" y="542"/>
              </a:cxn>
              <a:cxn ang="0">
                <a:pos x="1919" y="672"/>
              </a:cxn>
              <a:cxn ang="0">
                <a:pos x="1866" y="806"/>
              </a:cxn>
              <a:cxn ang="0">
                <a:pos x="1802" y="944"/>
              </a:cxn>
              <a:cxn ang="0">
                <a:pos x="1722" y="1076"/>
              </a:cxn>
              <a:cxn ang="0">
                <a:pos x="1627" y="1202"/>
              </a:cxn>
              <a:cxn ang="0">
                <a:pos x="1514" y="1313"/>
              </a:cxn>
              <a:cxn ang="0">
                <a:pos x="1383" y="1405"/>
              </a:cxn>
              <a:cxn ang="0">
                <a:pos x="1245" y="1469"/>
              </a:cxn>
              <a:cxn ang="0">
                <a:pos x="1099" y="1511"/>
              </a:cxn>
              <a:cxn ang="0">
                <a:pos x="950" y="1532"/>
              </a:cxn>
              <a:cxn ang="0">
                <a:pos x="801" y="1536"/>
              </a:cxn>
              <a:cxn ang="0">
                <a:pos x="654" y="1527"/>
              </a:cxn>
              <a:cxn ang="0">
                <a:pos x="515" y="1507"/>
              </a:cxn>
              <a:cxn ang="0">
                <a:pos x="385" y="1481"/>
              </a:cxn>
              <a:cxn ang="0">
                <a:pos x="270" y="1450"/>
              </a:cxn>
              <a:cxn ang="0">
                <a:pos x="170" y="1419"/>
              </a:cxn>
              <a:cxn ang="0">
                <a:pos x="91" y="1390"/>
              </a:cxn>
              <a:cxn ang="0">
                <a:pos x="34" y="1368"/>
              </a:cxn>
              <a:cxn ang="0">
                <a:pos x="5" y="1357"/>
              </a:cxn>
              <a:cxn ang="0">
                <a:pos x="0" y="1349"/>
              </a:cxn>
              <a:cxn ang="0">
                <a:pos x="5" y="1316"/>
              </a:cxn>
              <a:cxn ang="0">
                <a:pos x="15" y="1250"/>
              </a:cxn>
              <a:cxn ang="0">
                <a:pos x="33" y="1161"/>
              </a:cxn>
              <a:cxn ang="0">
                <a:pos x="57" y="1053"/>
              </a:cxn>
              <a:cxn ang="0">
                <a:pos x="92" y="929"/>
              </a:cxn>
              <a:cxn ang="0">
                <a:pos x="139" y="798"/>
              </a:cxn>
              <a:cxn ang="0">
                <a:pos x="197" y="661"/>
              </a:cxn>
              <a:cxn ang="0">
                <a:pos x="269" y="525"/>
              </a:cxn>
              <a:cxn ang="0">
                <a:pos x="356" y="395"/>
              </a:cxn>
              <a:cxn ang="0">
                <a:pos x="460" y="277"/>
              </a:cxn>
              <a:cxn ang="0">
                <a:pos x="581" y="175"/>
              </a:cxn>
            </a:cxnLst>
            <a:rect l="0" t="0" r="r" b="b"/>
            <a:pathLst>
              <a:path w="2032" h="1536">
                <a:moveTo>
                  <a:pt x="648" y="131"/>
                </a:moveTo>
                <a:lnTo>
                  <a:pt x="717" y="96"/>
                </a:lnTo>
                <a:lnTo>
                  <a:pt x="788" y="67"/>
                </a:lnTo>
                <a:lnTo>
                  <a:pt x="860" y="43"/>
                </a:lnTo>
                <a:lnTo>
                  <a:pt x="934" y="24"/>
                </a:lnTo>
                <a:lnTo>
                  <a:pt x="1008" y="11"/>
                </a:lnTo>
                <a:lnTo>
                  <a:pt x="1083" y="4"/>
                </a:lnTo>
                <a:lnTo>
                  <a:pt x="1157" y="0"/>
                </a:lnTo>
                <a:lnTo>
                  <a:pt x="1232" y="0"/>
                </a:lnTo>
                <a:lnTo>
                  <a:pt x="1306" y="3"/>
                </a:lnTo>
                <a:lnTo>
                  <a:pt x="1377" y="8"/>
                </a:lnTo>
                <a:lnTo>
                  <a:pt x="1449" y="17"/>
                </a:lnTo>
                <a:lnTo>
                  <a:pt x="1517" y="29"/>
                </a:lnTo>
                <a:lnTo>
                  <a:pt x="1583" y="42"/>
                </a:lnTo>
                <a:lnTo>
                  <a:pt x="1647" y="55"/>
                </a:lnTo>
                <a:lnTo>
                  <a:pt x="1707" y="70"/>
                </a:lnTo>
                <a:lnTo>
                  <a:pt x="1762" y="86"/>
                </a:lnTo>
                <a:lnTo>
                  <a:pt x="1815" y="102"/>
                </a:lnTo>
                <a:lnTo>
                  <a:pt x="1862" y="116"/>
                </a:lnTo>
                <a:lnTo>
                  <a:pt x="1905" y="131"/>
                </a:lnTo>
                <a:lnTo>
                  <a:pt x="1942" y="146"/>
                </a:lnTo>
                <a:lnTo>
                  <a:pt x="1972" y="157"/>
                </a:lnTo>
                <a:lnTo>
                  <a:pt x="1999" y="167"/>
                </a:lnTo>
                <a:lnTo>
                  <a:pt x="2016" y="175"/>
                </a:lnTo>
                <a:lnTo>
                  <a:pt x="2028" y="179"/>
                </a:lnTo>
                <a:lnTo>
                  <a:pt x="2032" y="182"/>
                </a:lnTo>
                <a:lnTo>
                  <a:pt x="2031" y="186"/>
                </a:lnTo>
                <a:lnTo>
                  <a:pt x="2029" y="200"/>
                </a:lnTo>
                <a:lnTo>
                  <a:pt x="2026" y="220"/>
                </a:lnTo>
                <a:lnTo>
                  <a:pt x="2022" y="249"/>
                </a:lnTo>
                <a:lnTo>
                  <a:pt x="2018" y="286"/>
                </a:lnTo>
                <a:lnTo>
                  <a:pt x="2009" y="326"/>
                </a:lnTo>
                <a:lnTo>
                  <a:pt x="2000" y="375"/>
                </a:lnTo>
                <a:lnTo>
                  <a:pt x="1989" y="427"/>
                </a:lnTo>
                <a:lnTo>
                  <a:pt x="1975" y="483"/>
                </a:lnTo>
                <a:lnTo>
                  <a:pt x="1958" y="542"/>
                </a:lnTo>
                <a:lnTo>
                  <a:pt x="1940" y="607"/>
                </a:lnTo>
                <a:lnTo>
                  <a:pt x="1919" y="672"/>
                </a:lnTo>
                <a:lnTo>
                  <a:pt x="1894" y="738"/>
                </a:lnTo>
                <a:lnTo>
                  <a:pt x="1866" y="806"/>
                </a:lnTo>
                <a:lnTo>
                  <a:pt x="1835" y="875"/>
                </a:lnTo>
                <a:lnTo>
                  <a:pt x="1802" y="944"/>
                </a:lnTo>
                <a:lnTo>
                  <a:pt x="1764" y="1011"/>
                </a:lnTo>
                <a:lnTo>
                  <a:pt x="1722" y="1076"/>
                </a:lnTo>
                <a:lnTo>
                  <a:pt x="1676" y="1141"/>
                </a:lnTo>
                <a:lnTo>
                  <a:pt x="1627" y="1202"/>
                </a:lnTo>
                <a:lnTo>
                  <a:pt x="1573" y="1259"/>
                </a:lnTo>
                <a:lnTo>
                  <a:pt x="1514" y="1313"/>
                </a:lnTo>
                <a:lnTo>
                  <a:pt x="1452" y="1361"/>
                </a:lnTo>
                <a:lnTo>
                  <a:pt x="1383" y="1405"/>
                </a:lnTo>
                <a:lnTo>
                  <a:pt x="1315" y="1440"/>
                </a:lnTo>
                <a:lnTo>
                  <a:pt x="1245" y="1469"/>
                </a:lnTo>
                <a:lnTo>
                  <a:pt x="1173" y="1494"/>
                </a:lnTo>
                <a:lnTo>
                  <a:pt x="1099" y="1511"/>
                </a:lnTo>
                <a:lnTo>
                  <a:pt x="1024" y="1524"/>
                </a:lnTo>
                <a:lnTo>
                  <a:pt x="950" y="1532"/>
                </a:lnTo>
                <a:lnTo>
                  <a:pt x="876" y="1536"/>
                </a:lnTo>
                <a:lnTo>
                  <a:pt x="801" y="1536"/>
                </a:lnTo>
                <a:lnTo>
                  <a:pt x="727" y="1533"/>
                </a:lnTo>
                <a:lnTo>
                  <a:pt x="654" y="1527"/>
                </a:lnTo>
                <a:lnTo>
                  <a:pt x="584" y="1518"/>
                </a:lnTo>
                <a:lnTo>
                  <a:pt x="515" y="1507"/>
                </a:lnTo>
                <a:lnTo>
                  <a:pt x="450" y="1495"/>
                </a:lnTo>
                <a:lnTo>
                  <a:pt x="385" y="1481"/>
                </a:lnTo>
                <a:lnTo>
                  <a:pt x="326" y="1466"/>
                </a:lnTo>
                <a:lnTo>
                  <a:pt x="270" y="1450"/>
                </a:lnTo>
                <a:lnTo>
                  <a:pt x="218" y="1434"/>
                </a:lnTo>
                <a:lnTo>
                  <a:pt x="170" y="1419"/>
                </a:lnTo>
                <a:lnTo>
                  <a:pt x="127" y="1405"/>
                </a:lnTo>
                <a:lnTo>
                  <a:pt x="91" y="1390"/>
                </a:lnTo>
                <a:lnTo>
                  <a:pt x="59" y="1378"/>
                </a:lnTo>
                <a:lnTo>
                  <a:pt x="34" y="1368"/>
                </a:lnTo>
                <a:lnTo>
                  <a:pt x="16" y="1361"/>
                </a:lnTo>
                <a:lnTo>
                  <a:pt x="5" y="1357"/>
                </a:lnTo>
                <a:lnTo>
                  <a:pt x="0" y="1355"/>
                </a:lnTo>
                <a:lnTo>
                  <a:pt x="0" y="1349"/>
                </a:lnTo>
                <a:lnTo>
                  <a:pt x="3" y="1336"/>
                </a:lnTo>
                <a:lnTo>
                  <a:pt x="5" y="1316"/>
                </a:lnTo>
                <a:lnTo>
                  <a:pt x="9" y="1287"/>
                </a:lnTo>
                <a:lnTo>
                  <a:pt x="15" y="1250"/>
                </a:lnTo>
                <a:lnTo>
                  <a:pt x="22" y="1209"/>
                </a:lnTo>
                <a:lnTo>
                  <a:pt x="33" y="1161"/>
                </a:lnTo>
                <a:lnTo>
                  <a:pt x="44" y="1109"/>
                </a:lnTo>
                <a:lnTo>
                  <a:pt x="57" y="1053"/>
                </a:lnTo>
                <a:lnTo>
                  <a:pt x="73" y="993"/>
                </a:lnTo>
                <a:lnTo>
                  <a:pt x="92" y="929"/>
                </a:lnTo>
                <a:lnTo>
                  <a:pt x="114" y="865"/>
                </a:lnTo>
                <a:lnTo>
                  <a:pt x="139" y="798"/>
                </a:lnTo>
                <a:lnTo>
                  <a:pt x="167" y="729"/>
                </a:lnTo>
                <a:lnTo>
                  <a:pt x="197" y="661"/>
                </a:lnTo>
                <a:lnTo>
                  <a:pt x="231" y="592"/>
                </a:lnTo>
                <a:lnTo>
                  <a:pt x="269" y="525"/>
                </a:lnTo>
                <a:lnTo>
                  <a:pt x="311" y="459"/>
                </a:lnTo>
                <a:lnTo>
                  <a:pt x="356" y="395"/>
                </a:lnTo>
                <a:lnTo>
                  <a:pt x="406" y="334"/>
                </a:lnTo>
                <a:lnTo>
                  <a:pt x="460" y="277"/>
                </a:lnTo>
                <a:lnTo>
                  <a:pt x="518" y="223"/>
                </a:lnTo>
                <a:lnTo>
                  <a:pt x="581" y="175"/>
                </a:lnTo>
                <a:lnTo>
                  <a:pt x="648" y="131"/>
                </a:lnTo>
              </a:path>
            </a:pathLst>
          </a:custGeom>
          <a:gradFill rotWithShape="1">
            <a:gsLst>
              <a:gs pos="0">
                <a:srgbClr val="146635"/>
              </a:gs>
              <a:gs pos="100000">
                <a:srgbClr val="009900"/>
              </a:gs>
            </a:gsLst>
            <a:lin ang="5400000" scaled="1"/>
          </a:gradFill>
          <a:ln w="38100" cmpd="sng">
            <a:solidFill>
              <a:srgbClr val="FFFFFF"/>
            </a:solidFill>
            <a:prstDash val="solid"/>
            <a:rou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Проблемне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навчання</a:t>
            </a:r>
          </a:p>
        </p:txBody>
      </p:sp>
      <p:sp>
        <p:nvSpPr>
          <p:cNvPr id="10" name="Freeform 6"/>
          <p:cNvSpPr/>
          <p:nvPr/>
        </p:nvSpPr>
        <p:spPr bwMode="gray">
          <a:xfrm rot="1540426">
            <a:off x="4449763" y="3479800"/>
            <a:ext cx="3908425" cy="1647825"/>
          </a:xfrm>
          <a:custGeom>
            <a:avLst/>
            <a:gdLst/>
            <a:ahLst/>
            <a:cxnLst>
              <a:cxn ang="0">
                <a:pos x="1451" y="175"/>
              </a:cxn>
              <a:cxn ang="0">
                <a:pos x="1572" y="277"/>
              </a:cxn>
              <a:cxn ang="0">
                <a:pos x="1676" y="395"/>
              </a:cxn>
              <a:cxn ang="0">
                <a:pos x="1763" y="525"/>
              </a:cxn>
              <a:cxn ang="0">
                <a:pos x="1835" y="661"/>
              </a:cxn>
              <a:cxn ang="0">
                <a:pos x="1893" y="798"/>
              </a:cxn>
              <a:cxn ang="0">
                <a:pos x="1940" y="929"/>
              </a:cxn>
              <a:cxn ang="0">
                <a:pos x="1975" y="1053"/>
              </a:cxn>
              <a:cxn ang="0">
                <a:pos x="2000" y="1161"/>
              </a:cxn>
              <a:cxn ang="0">
                <a:pos x="2017" y="1250"/>
              </a:cxn>
              <a:cxn ang="0">
                <a:pos x="2026" y="1316"/>
              </a:cxn>
              <a:cxn ang="0">
                <a:pos x="2030" y="1349"/>
              </a:cxn>
              <a:cxn ang="0">
                <a:pos x="2027" y="1357"/>
              </a:cxn>
              <a:cxn ang="0">
                <a:pos x="1998" y="1368"/>
              </a:cxn>
              <a:cxn ang="0">
                <a:pos x="1941" y="1390"/>
              </a:cxn>
              <a:cxn ang="0">
                <a:pos x="1861" y="1419"/>
              </a:cxn>
              <a:cxn ang="0">
                <a:pos x="1762" y="1450"/>
              </a:cxn>
              <a:cxn ang="0">
                <a:pos x="1647" y="1481"/>
              </a:cxn>
              <a:cxn ang="0">
                <a:pos x="1517" y="1507"/>
              </a:cxn>
              <a:cxn ang="0">
                <a:pos x="1377" y="1527"/>
              </a:cxn>
              <a:cxn ang="0">
                <a:pos x="1231" y="1536"/>
              </a:cxn>
              <a:cxn ang="0">
                <a:pos x="1082" y="1532"/>
              </a:cxn>
              <a:cxn ang="0">
                <a:pos x="933" y="1511"/>
              </a:cxn>
              <a:cxn ang="0">
                <a:pos x="787" y="1469"/>
              </a:cxn>
              <a:cxn ang="0">
                <a:pos x="647" y="1405"/>
              </a:cxn>
              <a:cxn ang="0">
                <a:pos x="518" y="1313"/>
              </a:cxn>
              <a:cxn ang="0">
                <a:pos x="405" y="1202"/>
              </a:cxn>
              <a:cxn ang="0">
                <a:pos x="311" y="1076"/>
              </a:cxn>
              <a:cxn ang="0">
                <a:pos x="230" y="944"/>
              </a:cxn>
              <a:cxn ang="0">
                <a:pos x="166" y="806"/>
              </a:cxn>
              <a:cxn ang="0">
                <a:pos x="114" y="672"/>
              </a:cxn>
              <a:cxn ang="0">
                <a:pos x="73" y="542"/>
              </a:cxn>
              <a:cxn ang="0">
                <a:pos x="44" y="427"/>
              </a:cxn>
              <a:cxn ang="0">
                <a:pos x="22" y="326"/>
              </a:cxn>
              <a:cxn ang="0">
                <a:pos x="9" y="249"/>
              </a:cxn>
              <a:cxn ang="0">
                <a:pos x="3" y="200"/>
              </a:cxn>
              <a:cxn ang="0">
                <a:pos x="0" y="182"/>
              </a:cxn>
              <a:cxn ang="0">
                <a:pos x="16" y="175"/>
              </a:cxn>
              <a:cxn ang="0">
                <a:pos x="58" y="157"/>
              </a:cxn>
              <a:cxn ang="0">
                <a:pos x="127" y="131"/>
              </a:cxn>
              <a:cxn ang="0">
                <a:pos x="217" y="102"/>
              </a:cxn>
              <a:cxn ang="0">
                <a:pos x="325" y="70"/>
              </a:cxn>
              <a:cxn ang="0">
                <a:pos x="449" y="42"/>
              </a:cxn>
              <a:cxn ang="0">
                <a:pos x="583" y="17"/>
              </a:cxn>
              <a:cxn ang="0">
                <a:pos x="726" y="3"/>
              </a:cxn>
              <a:cxn ang="0">
                <a:pos x="875" y="0"/>
              </a:cxn>
              <a:cxn ang="0">
                <a:pos x="1024" y="11"/>
              </a:cxn>
              <a:cxn ang="0">
                <a:pos x="1173" y="43"/>
              </a:cxn>
              <a:cxn ang="0">
                <a:pos x="1314" y="96"/>
              </a:cxn>
            </a:cxnLst>
            <a:rect l="0" t="0" r="r" b="b"/>
            <a:pathLst>
              <a:path w="2032" h="1536">
                <a:moveTo>
                  <a:pt x="1383" y="131"/>
                </a:moveTo>
                <a:lnTo>
                  <a:pt x="1451" y="175"/>
                </a:lnTo>
                <a:lnTo>
                  <a:pt x="1514" y="223"/>
                </a:lnTo>
                <a:lnTo>
                  <a:pt x="1572" y="277"/>
                </a:lnTo>
                <a:lnTo>
                  <a:pt x="1626" y="334"/>
                </a:lnTo>
                <a:lnTo>
                  <a:pt x="1676" y="395"/>
                </a:lnTo>
                <a:lnTo>
                  <a:pt x="1721" y="459"/>
                </a:lnTo>
                <a:lnTo>
                  <a:pt x="1763" y="525"/>
                </a:lnTo>
                <a:lnTo>
                  <a:pt x="1801" y="592"/>
                </a:lnTo>
                <a:lnTo>
                  <a:pt x="1835" y="661"/>
                </a:lnTo>
                <a:lnTo>
                  <a:pt x="1865" y="729"/>
                </a:lnTo>
                <a:lnTo>
                  <a:pt x="1893" y="798"/>
                </a:lnTo>
                <a:lnTo>
                  <a:pt x="1918" y="865"/>
                </a:lnTo>
                <a:lnTo>
                  <a:pt x="1940" y="929"/>
                </a:lnTo>
                <a:lnTo>
                  <a:pt x="1957" y="993"/>
                </a:lnTo>
                <a:lnTo>
                  <a:pt x="1975" y="1053"/>
                </a:lnTo>
                <a:lnTo>
                  <a:pt x="1988" y="1109"/>
                </a:lnTo>
                <a:lnTo>
                  <a:pt x="2000" y="1161"/>
                </a:lnTo>
                <a:lnTo>
                  <a:pt x="2008" y="1209"/>
                </a:lnTo>
                <a:lnTo>
                  <a:pt x="2017" y="1250"/>
                </a:lnTo>
                <a:lnTo>
                  <a:pt x="2021" y="1287"/>
                </a:lnTo>
                <a:lnTo>
                  <a:pt x="2026" y="1316"/>
                </a:lnTo>
                <a:lnTo>
                  <a:pt x="2029" y="1336"/>
                </a:lnTo>
                <a:lnTo>
                  <a:pt x="2030" y="1349"/>
                </a:lnTo>
                <a:lnTo>
                  <a:pt x="2032" y="1355"/>
                </a:lnTo>
                <a:lnTo>
                  <a:pt x="2027" y="1357"/>
                </a:lnTo>
                <a:lnTo>
                  <a:pt x="2016" y="1361"/>
                </a:lnTo>
                <a:lnTo>
                  <a:pt x="1998" y="1368"/>
                </a:lnTo>
                <a:lnTo>
                  <a:pt x="1972" y="1378"/>
                </a:lnTo>
                <a:lnTo>
                  <a:pt x="1941" y="1390"/>
                </a:lnTo>
                <a:lnTo>
                  <a:pt x="1905" y="1405"/>
                </a:lnTo>
                <a:lnTo>
                  <a:pt x="1861" y="1419"/>
                </a:lnTo>
                <a:lnTo>
                  <a:pt x="1814" y="1434"/>
                </a:lnTo>
                <a:lnTo>
                  <a:pt x="1762" y="1450"/>
                </a:lnTo>
                <a:lnTo>
                  <a:pt x="1706" y="1466"/>
                </a:lnTo>
                <a:lnTo>
                  <a:pt x="1647" y="1481"/>
                </a:lnTo>
                <a:lnTo>
                  <a:pt x="1582" y="1495"/>
                </a:lnTo>
                <a:lnTo>
                  <a:pt x="1517" y="1507"/>
                </a:lnTo>
                <a:lnTo>
                  <a:pt x="1448" y="1518"/>
                </a:lnTo>
                <a:lnTo>
                  <a:pt x="1377" y="1527"/>
                </a:lnTo>
                <a:lnTo>
                  <a:pt x="1305" y="1533"/>
                </a:lnTo>
                <a:lnTo>
                  <a:pt x="1231" y="1536"/>
                </a:lnTo>
                <a:lnTo>
                  <a:pt x="1157" y="1536"/>
                </a:lnTo>
                <a:lnTo>
                  <a:pt x="1082" y="1532"/>
                </a:lnTo>
                <a:lnTo>
                  <a:pt x="1008" y="1524"/>
                </a:lnTo>
                <a:lnTo>
                  <a:pt x="933" y="1511"/>
                </a:lnTo>
                <a:lnTo>
                  <a:pt x="859" y="1494"/>
                </a:lnTo>
                <a:lnTo>
                  <a:pt x="787" y="1469"/>
                </a:lnTo>
                <a:lnTo>
                  <a:pt x="716" y="1440"/>
                </a:lnTo>
                <a:lnTo>
                  <a:pt x="647" y="1405"/>
                </a:lnTo>
                <a:lnTo>
                  <a:pt x="580" y="1361"/>
                </a:lnTo>
                <a:lnTo>
                  <a:pt x="518" y="1313"/>
                </a:lnTo>
                <a:lnTo>
                  <a:pt x="459" y="1259"/>
                </a:lnTo>
                <a:lnTo>
                  <a:pt x="405" y="1202"/>
                </a:lnTo>
                <a:lnTo>
                  <a:pt x="356" y="1141"/>
                </a:lnTo>
                <a:lnTo>
                  <a:pt x="311" y="1076"/>
                </a:lnTo>
                <a:lnTo>
                  <a:pt x="268" y="1011"/>
                </a:lnTo>
                <a:lnTo>
                  <a:pt x="230" y="944"/>
                </a:lnTo>
                <a:lnTo>
                  <a:pt x="197" y="875"/>
                </a:lnTo>
                <a:lnTo>
                  <a:pt x="166" y="806"/>
                </a:lnTo>
                <a:lnTo>
                  <a:pt x="138" y="738"/>
                </a:lnTo>
                <a:lnTo>
                  <a:pt x="114" y="672"/>
                </a:lnTo>
                <a:lnTo>
                  <a:pt x="92" y="607"/>
                </a:lnTo>
                <a:lnTo>
                  <a:pt x="73" y="542"/>
                </a:lnTo>
                <a:lnTo>
                  <a:pt x="57" y="483"/>
                </a:lnTo>
                <a:lnTo>
                  <a:pt x="44" y="427"/>
                </a:lnTo>
                <a:lnTo>
                  <a:pt x="32" y="375"/>
                </a:lnTo>
                <a:lnTo>
                  <a:pt x="22" y="326"/>
                </a:lnTo>
                <a:lnTo>
                  <a:pt x="14" y="286"/>
                </a:lnTo>
                <a:lnTo>
                  <a:pt x="9" y="249"/>
                </a:lnTo>
                <a:lnTo>
                  <a:pt x="4" y="220"/>
                </a:lnTo>
                <a:lnTo>
                  <a:pt x="3" y="200"/>
                </a:lnTo>
                <a:lnTo>
                  <a:pt x="0" y="186"/>
                </a:lnTo>
                <a:lnTo>
                  <a:pt x="0" y="182"/>
                </a:lnTo>
                <a:lnTo>
                  <a:pt x="4" y="179"/>
                </a:lnTo>
                <a:lnTo>
                  <a:pt x="16" y="175"/>
                </a:lnTo>
                <a:lnTo>
                  <a:pt x="33" y="167"/>
                </a:lnTo>
                <a:lnTo>
                  <a:pt x="58" y="157"/>
                </a:lnTo>
                <a:lnTo>
                  <a:pt x="90" y="146"/>
                </a:lnTo>
                <a:lnTo>
                  <a:pt x="127" y="131"/>
                </a:lnTo>
                <a:lnTo>
                  <a:pt x="169" y="116"/>
                </a:lnTo>
                <a:lnTo>
                  <a:pt x="217" y="102"/>
                </a:lnTo>
                <a:lnTo>
                  <a:pt x="270" y="86"/>
                </a:lnTo>
                <a:lnTo>
                  <a:pt x="325" y="70"/>
                </a:lnTo>
                <a:lnTo>
                  <a:pt x="385" y="55"/>
                </a:lnTo>
                <a:lnTo>
                  <a:pt x="449" y="42"/>
                </a:lnTo>
                <a:lnTo>
                  <a:pt x="515" y="29"/>
                </a:lnTo>
                <a:lnTo>
                  <a:pt x="583" y="17"/>
                </a:lnTo>
                <a:lnTo>
                  <a:pt x="653" y="8"/>
                </a:lnTo>
                <a:lnTo>
                  <a:pt x="726" y="3"/>
                </a:lnTo>
                <a:lnTo>
                  <a:pt x="801" y="0"/>
                </a:lnTo>
                <a:lnTo>
                  <a:pt x="875" y="0"/>
                </a:lnTo>
                <a:lnTo>
                  <a:pt x="949" y="4"/>
                </a:lnTo>
                <a:lnTo>
                  <a:pt x="1024" y="11"/>
                </a:lnTo>
                <a:lnTo>
                  <a:pt x="1098" y="24"/>
                </a:lnTo>
                <a:lnTo>
                  <a:pt x="1173" y="43"/>
                </a:lnTo>
                <a:lnTo>
                  <a:pt x="1244" y="67"/>
                </a:lnTo>
                <a:lnTo>
                  <a:pt x="1314" y="96"/>
                </a:lnTo>
                <a:lnTo>
                  <a:pt x="1383" y="131"/>
                </a:lnTo>
              </a:path>
            </a:pathLst>
          </a:custGeom>
          <a:gradFill rotWithShape="1">
            <a:gsLst>
              <a:gs pos="0">
                <a:srgbClr val="FF7E3D">
                  <a:gamma/>
                  <a:shade val="46275"/>
                  <a:invGamma/>
                </a:srgbClr>
              </a:gs>
              <a:gs pos="100000">
                <a:srgbClr val="FF7E3D"/>
              </a:gs>
            </a:gsLst>
            <a:lin ang="2700000" scaled="1"/>
          </a:gradFill>
          <a:ln w="38100" cmpd="sng">
            <a:solidFill>
              <a:srgbClr val="FFFFFF"/>
            </a:solidFill>
            <a:prstDash val="solid"/>
            <a:rou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Критичне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мислення</a:t>
            </a:r>
          </a:p>
        </p:txBody>
      </p:sp>
      <p:sp>
        <p:nvSpPr>
          <p:cNvPr id="12" name="Freeform 7"/>
          <p:cNvSpPr/>
          <p:nvPr/>
        </p:nvSpPr>
        <p:spPr bwMode="gray">
          <a:xfrm rot="21422780">
            <a:off x="3716338" y="3922713"/>
            <a:ext cx="1954213" cy="2886075"/>
          </a:xfrm>
          <a:custGeom>
            <a:avLst/>
            <a:gdLst/>
            <a:ahLst/>
            <a:cxnLst>
              <a:cxn ang="0">
                <a:pos x="1467" y="1246"/>
              </a:cxn>
              <a:cxn ang="0">
                <a:pos x="1444" y="1390"/>
              </a:cxn>
              <a:cxn ang="0">
                <a:pos x="1400" y="1529"/>
              </a:cxn>
              <a:cxn ang="0">
                <a:pos x="1339" y="1662"/>
              </a:cxn>
              <a:cxn ang="0">
                <a:pos x="1267" y="1784"/>
              </a:cxn>
              <a:cxn ang="0">
                <a:pos x="1187" y="1898"/>
              </a:cxn>
              <a:cxn ang="0">
                <a:pos x="1102" y="2002"/>
              </a:cxn>
              <a:cxn ang="0">
                <a:pos x="1019" y="2094"/>
              </a:cxn>
              <a:cxn ang="0">
                <a:pos x="939" y="2174"/>
              </a:cxn>
              <a:cxn ang="0">
                <a:pos x="866" y="2240"/>
              </a:cxn>
              <a:cxn ang="0">
                <a:pos x="806" y="2291"/>
              </a:cxn>
              <a:cxn ang="0">
                <a:pos x="763" y="2326"/>
              </a:cxn>
              <a:cxn ang="0">
                <a:pos x="739" y="2343"/>
              </a:cxn>
              <a:cxn ang="0">
                <a:pos x="732" y="2343"/>
              </a:cxn>
              <a:cxn ang="0">
                <a:pos x="709" y="2326"/>
              </a:cxn>
              <a:cxn ang="0">
                <a:pos x="665" y="2291"/>
              </a:cxn>
              <a:cxn ang="0">
                <a:pos x="604" y="2240"/>
              </a:cxn>
              <a:cxn ang="0">
                <a:pos x="532" y="2174"/>
              </a:cxn>
              <a:cxn ang="0">
                <a:pos x="452" y="2094"/>
              </a:cxn>
              <a:cxn ang="0">
                <a:pos x="367" y="2002"/>
              </a:cxn>
              <a:cxn ang="0">
                <a:pos x="284" y="1898"/>
              </a:cxn>
              <a:cxn ang="0">
                <a:pos x="204" y="1784"/>
              </a:cxn>
              <a:cxn ang="0">
                <a:pos x="131" y="1662"/>
              </a:cxn>
              <a:cxn ang="0">
                <a:pos x="71" y="1529"/>
              </a:cxn>
              <a:cxn ang="0">
                <a:pos x="27" y="1390"/>
              </a:cxn>
              <a:cxn ang="0">
                <a:pos x="4" y="1246"/>
              </a:cxn>
              <a:cxn ang="0">
                <a:pos x="4" y="1099"/>
              </a:cxn>
              <a:cxn ang="0">
                <a:pos x="27" y="954"/>
              </a:cxn>
              <a:cxn ang="0">
                <a:pos x="71" y="816"/>
              </a:cxn>
              <a:cxn ang="0">
                <a:pos x="131" y="684"/>
              </a:cxn>
              <a:cxn ang="0">
                <a:pos x="204" y="560"/>
              </a:cxn>
              <a:cxn ang="0">
                <a:pos x="284" y="446"/>
              </a:cxn>
              <a:cxn ang="0">
                <a:pos x="367" y="343"/>
              </a:cxn>
              <a:cxn ang="0">
                <a:pos x="452" y="251"/>
              </a:cxn>
              <a:cxn ang="0">
                <a:pos x="532" y="171"/>
              </a:cxn>
              <a:cxn ang="0">
                <a:pos x="604" y="105"/>
              </a:cxn>
              <a:cxn ang="0">
                <a:pos x="665" y="55"/>
              </a:cxn>
              <a:cxn ang="0">
                <a:pos x="709" y="19"/>
              </a:cxn>
              <a:cxn ang="0">
                <a:pos x="732" y="1"/>
              </a:cxn>
              <a:cxn ang="0">
                <a:pos x="739" y="1"/>
              </a:cxn>
              <a:cxn ang="0">
                <a:pos x="763" y="19"/>
              </a:cxn>
              <a:cxn ang="0">
                <a:pos x="806" y="55"/>
              </a:cxn>
              <a:cxn ang="0">
                <a:pos x="866" y="105"/>
              </a:cxn>
              <a:cxn ang="0">
                <a:pos x="939" y="171"/>
              </a:cxn>
              <a:cxn ang="0">
                <a:pos x="1019" y="251"/>
              </a:cxn>
              <a:cxn ang="0">
                <a:pos x="1102" y="343"/>
              </a:cxn>
              <a:cxn ang="0">
                <a:pos x="1187" y="446"/>
              </a:cxn>
              <a:cxn ang="0">
                <a:pos x="1267" y="560"/>
              </a:cxn>
              <a:cxn ang="0">
                <a:pos x="1339" y="684"/>
              </a:cxn>
              <a:cxn ang="0">
                <a:pos x="1400" y="816"/>
              </a:cxn>
              <a:cxn ang="0">
                <a:pos x="1444" y="954"/>
              </a:cxn>
              <a:cxn ang="0">
                <a:pos x="1467" y="1099"/>
              </a:cxn>
            </a:cxnLst>
            <a:rect l="0" t="0" r="r" b="b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5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5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40"/>
                </a:lnTo>
                <a:lnTo>
                  <a:pt x="835" y="2266"/>
                </a:lnTo>
                <a:lnTo>
                  <a:pt x="806" y="2291"/>
                </a:lnTo>
                <a:lnTo>
                  <a:pt x="783" y="2310"/>
                </a:lnTo>
                <a:lnTo>
                  <a:pt x="763" y="2326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6"/>
                </a:lnTo>
                <a:lnTo>
                  <a:pt x="688" y="2310"/>
                </a:lnTo>
                <a:lnTo>
                  <a:pt x="665" y="2291"/>
                </a:lnTo>
                <a:lnTo>
                  <a:pt x="636" y="2266"/>
                </a:lnTo>
                <a:lnTo>
                  <a:pt x="604" y="2240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5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5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9"/>
                </a:lnTo>
                <a:lnTo>
                  <a:pt x="13" y="1026"/>
                </a:lnTo>
                <a:lnTo>
                  <a:pt x="27" y="954"/>
                </a:lnTo>
                <a:lnTo>
                  <a:pt x="48" y="884"/>
                </a:lnTo>
                <a:lnTo>
                  <a:pt x="71" y="816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5"/>
                </a:lnTo>
                <a:lnTo>
                  <a:pt x="452" y="251"/>
                </a:lnTo>
                <a:lnTo>
                  <a:pt x="493" y="210"/>
                </a:lnTo>
                <a:lnTo>
                  <a:pt x="532" y="171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1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5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6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6"/>
                </a:lnTo>
                <a:lnTo>
                  <a:pt x="1467" y="1099"/>
                </a:lnTo>
                <a:lnTo>
                  <a:pt x="1470" y="1173"/>
                </a:lnTo>
              </a:path>
            </a:pathLst>
          </a:custGeom>
          <a:gradFill rotWithShape="1">
            <a:gsLst>
              <a:gs pos="0">
                <a:srgbClr val="FF0066">
                  <a:gamma/>
                  <a:shade val="46275"/>
                  <a:invGamma/>
                </a:srgbClr>
              </a:gs>
              <a:gs pos="100000">
                <a:srgbClr val="FF0066"/>
              </a:gs>
            </a:gsLst>
            <a:lin ang="5400000" scaled="1"/>
          </a:gradFill>
          <a:ln w="38100" cmpd="sng">
            <a:solidFill>
              <a:srgbClr val="FFFFFF"/>
            </a:solidFill>
            <a:prstDash val="solid"/>
            <a:rou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Розвивальне навчання</a:t>
            </a: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gray">
          <a:xfrm>
            <a:off x="3643313" y="2643188"/>
            <a:ext cx="2428875" cy="179863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3E3E00"/>
              </a:gs>
            </a:gsLst>
            <a:lin ang="5400000" scaled="1"/>
          </a:gradFill>
          <a:ln w="38100">
            <a:solidFill>
              <a:srgbClr val="FFFFFF"/>
            </a:solidFill>
            <a:rou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Технології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навчання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uk-UA" altLang="x-none" dirty="0"/>
              <a:t>Завдання для подальшої педагогічної діяльності</a:t>
            </a:r>
            <a:endParaRPr lang="en-US" altLang="x-none" dirty="0">
              <a:solidFill>
                <a:srgbClr val="FFFF00"/>
              </a:solidFill>
            </a:endParaRPr>
          </a:p>
        </p:txBody>
      </p:sp>
      <p:grpSp>
        <p:nvGrpSpPr>
          <p:cNvPr id="15363" name="Группа 17"/>
          <p:cNvGrpSpPr>
            <a:grpSpLocks noGrp="1"/>
          </p:cNvGrpSpPr>
          <p:nvPr/>
        </p:nvGrpSpPr>
        <p:grpSpPr>
          <a:xfrm>
            <a:off x="457200" y="1600200"/>
            <a:ext cx="5400675" cy="4525963"/>
            <a:chOff x="642910" y="2214554"/>
            <a:chExt cx="5000660" cy="5080022"/>
          </a:xfrm>
        </p:grpSpPr>
        <p:sp>
          <p:nvSpPr>
            <p:cNvPr id="5" name="AutoShape 50"/>
            <p:cNvSpPr>
              <a:spLocks noChangeArrowheads="1"/>
            </p:cNvSpPr>
            <p:nvPr/>
          </p:nvSpPr>
          <p:spPr bwMode="auto">
            <a:xfrm>
              <a:off x="2143696" y="5571538"/>
              <a:ext cx="1999088" cy="1723038"/>
            </a:xfrm>
            <a:prstGeom prst="hexagon">
              <a:avLst>
                <a:gd name="adj" fmla="val 28909"/>
                <a:gd name="vf" fmla="val 115470"/>
              </a:avLst>
            </a:prstGeom>
            <a:solidFill>
              <a:schemeClr val="accent2">
                <a:lumMod val="75000"/>
              </a:schemeClr>
            </a:solidFill>
            <a:ln w="9525">
              <a:solidFill>
                <a:srgbClr val="008080"/>
              </a:solidFill>
              <a:miter lim="800000"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здатність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бачити в учневі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особистість</a:t>
              </a:r>
            </a:p>
          </p:txBody>
        </p:sp>
        <p:sp>
          <p:nvSpPr>
            <p:cNvPr id="15367" name="AutoShape 50"/>
            <p:cNvSpPr/>
            <p:nvPr/>
          </p:nvSpPr>
          <p:spPr>
            <a:xfrm>
              <a:off x="3643306" y="4786322"/>
              <a:ext cx="2000264" cy="1722436"/>
            </a:xfrm>
            <a:prstGeom prst="hexagon">
              <a:avLst>
                <a:gd name="adj" fmla="val 28909"/>
                <a:gd name="vf" fmla="val 115470"/>
              </a:avLst>
            </a:prstGeom>
            <a:solidFill>
              <a:srgbClr val="E40ACA"/>
            </a:solidFill>
            <a:ln w="9525" cap="flat" cmpd="sng">
              <a:solidFill>
                <a:srgbClr val="00808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r>
                <a:rPr lang="uk-UA" altLang="x-none" sz="1600" dirty="0">
                  <a:latin typeface="Arial" panose="020B0604020202020204" pitchFamily="34" charset="0"/>
                </a:rPr>
                <a:t>прагнення до</a:t>
              </a:r>
            </a:p>
            <a:p>
              <a:r>
                <a:rPr lang="uk-UA" altLang="x-none" sz="1600" dirty="0">
                  <a:latin typeface="Arial" panose="020B0604020202020204" pitchFamily="34" charset="0"/>
                </a:rPr>
                <a:t> </a:t>
              </a:r>
              <a:r>
                <a:rPr lang="uk-UA" altLang="x-none" sz="1200" dirty="0">
                  <a:latin typeface="Arial" panose="020B0604020202020204" pitchFamily="34" charset="0"/>
                </a:rPr>
                <a:t>самовдосконалення</a:t>
              </a:r>
            </a:p>
          </p:txBody>
        </p:sp>
        <p:sp>
          <p:nvSpPr>
            <p:cNvPr id="7" name="AutoShape 50"/>
            <p:cNvSpPr>
              <a:spLocks noChangeArrowheads="1"/>
            </p:cNvSpPr>
            <p:nvPr/>
          </p:nvSpPr>
          <p:spPr bwMode="auto">
            <a:xfrm>
              <a:off x="3643012" y="3071619"/>
              <a:ext cx="2000558" cy="1723037"/>
            </a:xfrm>
            <a:prstGeom prst="hexagon">
              <a:avLst>
                <a:gd name="adj" fmla="val 28909"/>
                <a:gd name="vf" fmla="val 115470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rgbClr val="008080"/>
              </a:solidFill>
              <a:miter lim="800000"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творча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особистість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учителя</a:t>
              </a:r>
            </a:p>
          </p:txBody>
        </p:sp>
        <p:sp>
          <p:nvSpPr>
            <p:cNvPr id="8" name="AutoShape 50"/>
            <p:cNvSpPr>
              <a:spLocks noChangeArrowheads="1"/>
            </p:cNvSpPr>
            <p:nvPr/>
          </p:nvSpPr>
          <p:spPr bwMode="auto">
            <a:xfrm>
              <a:off x="642910" y="4785747"/>
              <a:ext cx="2000558" cy="1723037"/>
            </a:xfrm>
            <a:prstGeom prst="hexagon">
              <a:avLst>
                <a:gd name="adj" fmla="val 28909"/>
                <a:gd name="vf" fmla="val 115470"/>
              </a:avLst>
            </a:prstGeom>
            <a:solidFill>
              <a:schemeClr val="accent3">
                <a:lumMod val="50000"/>
              </a:schemeClr>
            </a:solidFill>
            <a:ln w="9525">
              <a:solidFill>
                <a:srgbClr val="008080"/>
              </a:solidFill>
              <a:miter lim="800000"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Володіння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сучасними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методиками</a:t>
              </a:r>
            </a:p>
          </p:txBody>
        </p:sp>
        <p:sp>
          <p:nvSpPr>
            <p:cNvPr id="15370" name="AutoShape 50"/>
            <p:cNvSpPr/>
            <p:nvPr/>
          </p:nvSpPr>
          <p:spPr>
            <a:xfrm>
              <a:off x="642910" y="3071810"/>
              <a:ext cx="2000264" cy="1722436"/>
            </a:xfrm>
            <a:prstGeom prst="hexagon">
              <a:avLst>
                <a:gd name="adj" fmla="val 28909"/>
                <a:gd name="vf" fmla="val 115470"/>
              </a:avLst>
            </a:prstGeom>
            <a:solidFill>
              <a:srgbClr val="7D20B0"/>
            </a:solidFill>
            <a:ln w="9525" cap="flat" cmpd="sng">
              <a:solidFill>
                <a:srgbClr val="00808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r>
                <a:rPr lang="uk-UA" altLang="x-none" sz="1600" dirty="0">
                  <a:latin typeface="Arial" panose="020B0604020202020204" pitchFamily="34" charset="0"/>
                </a:rPr>
                <a:t>базові знання </a:t>
              </a:r>
            </a:p>
            <a:p>
              <a:pPr algn="ctr"/>
              <a:r>
                <a:rPr lang="uk-UA" altLang="x-none" sz="1600" dirty="0">
                  <a:latin typeface="Arial" panose="020B0604020202020204" pitchFamily="34" charset="0"/>
                </a:rPr>
                <a:t>з предмету</a:t>
              </a:r>
            </a:p>
          </p:txBody>
        </p:sp>
        <p:sp>
          <p:nvSpPr>
            <p:cNvPr id="15371" name="AutoShape 50"/>
            <p:cNvSpPr/>
            <p:nvPr/>
          </p:nvSpPr>
          <p:spPr>
            <a:xfrm>
              <a:off x="2143108" y="2214554"/>
              <a:ext cx="2000264" cy="1722436"/>
            </a:xfrm>
            <a:prstGeom prst="hexagon">
              <a:avLst>
                <a:gd name="adj" fmla="val 28909"/>
                <a:gd name="vf" fmla="val 115470"/>
              </a:avLst>
            </a:prstGeom>
            <a:solidFill>
              <a:srgbClr val="1EB01E"/>
            </a:solidFill>
            <a:ln w="9525" cap="flat" cmpd="sng">
              <a:solidFill>
                <a:srgbClr val="00808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r>
                <a:rPr lang="uk-UA" altLang="x-none" sz="1600" dirty="0">
                  <a:latin typeface="Arial" panose="020B0604020202020204" pitchFamily="34" charset="0"/>
                </a:rPr>
                <a:t>організаційні </a:t>
              </a:r>
            </a:p>
            <a:p>
              <a:pPr algn="ctr"/>
              <a:r>
                <a:rPr lang="uk-UA" altLang="x-none" sz="1600" dirty="0">
                  <a:latin typeface="Arial" panose="020B0604020202020204" pitchFamily="34" charset="0"/>
                </a:rPr>
                <a:t>здібності</a:t>
              </a:r>
            </a:p>
          </p:txBody>
        </p:sp>
        <p:sp>
          <p:nvSpPr>
            <p:cNvPr id="11" name="AutoShape 50"/>
            <p:cNvSpPr>
              <a:spLocks noChangeArrowheads="1"/>
            </p:cNvSpPr>
            <p:nvPr/>
          </p:nvSpPr>
          <p:spPr bwMode="auto">
            <a:xfrm>
              <a:off x="2143696" y="3928683"/>
              <a:ext cx="1999088" cy="1723038"/>
            </a:xfrm>
            <a:prstGeom prst="hexagon">
              <a:avLst>
                <a:gd name="adj" fmla="val 28908"/>
                <a:gd name="vf" fmla="val 115470"/>
              </a:avLst>
            </a:prstGeom>
            <a:solidFill>
              <a:srgbClr val="00B0F0"/>
            </a:solidFill>
            <a:ln w="9525">
              <a:solidFill>
                <a:srgbClr val="008080"/>
              </a:solidFill>
              <a:miter lim="800000"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Професіоналізм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 учителя</a:t>
              </a:r>
            </a:p>
          </p:txBody>
        </p:sp>
      </p:grpSp>
      <p:sp>
        <p:nvSpPr>
          <p:cNvPr id="12" name="Скругленный прямоугольник 11"/>
          <p:cNvSpPr/>
          <p:nvPr/>
        </p:nvSpPr>
        <p:spPr>
          <a:xfrm>
            <a:off x="6215063" y="2643188"/>
            <a:ext cx="2643188" cy="1428750"/>
          </a:xfrm>
          <a:prstGeom prst="roundRect">
            <a:avLst>
              <a:gd name="adj" fmla="val 197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Учитель готується до найкращого уроку все життя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В.О.Сухомлинський</a:t>
            </a:r>
          </a:p>
        </p:txBody>
      </p:sp>
      <p:pic>
        <p:nvPicPr>
          <p:cNvPr id="15365" name="Picture 7" descr="j02382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63" y="1357313"/>
            <a:ext cx="1357312" cy="1000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3" y="4714875"/>
            <a:ext cx="1714500" cy="16430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0" y="2286000"/>
            <a:ext cx="2643188" cy="15716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Моє кредо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500" y="285750"/>
            <a:ext cx="5643563" cy="164306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uk-UA" altLang="x-none" b="1" u="sng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Педагогічне:</a:t>
            </a:r>
          </a:p>
          <a:p>
            <a:pPr lvl="0" eaLnBrk="1" hangingPunct="1"/>
            <a:r>
              <a:rPr lang="uk-UA" altLang="x-none" b="1" dirty="0">
                <a:latin typeface="Arial" panose="020B0604020202020204" pitchFamily="34" charset="0"/>
                <a:cs typeface="Arial" panose="020B0604020202020204" pitchFamily="34" charset="0"/>
              </a:rPr>
              <a:t>Учитись важко, а учить ще важче,</a:t>
            </a:r>
          </a:p>
          <a:p>
            <a:pPr lvl="0" eaLnBrk="1" hangingPunct="1"/>
            <a:r>
              <a:rPr lang="uk-UA" altLang="x-none" b="1" dirty="0">
                <a:latin typeface="Arial" panose="020B0604020202020204" pitchFamily="34" charset="0"/>
                <a:cs typeface="Arial" panose="020B0604020202020204" pitchFamily="34" charset="0"/>
              </a:rPr>
              <a:t>Але не мусиш зупинятись ти,</a:t>
            </a:r>
          </a:p>
          <a:p>
            <a:pPr lvl="0" eaLnBrk="1" hangingPunct="1"/>
            <a:r>
              <a:rPr lang="uk-UA" altLang="x-none" b="1" dirty="0">
                <a:latin typeface="Arial" panose="020B0604020202020204" pitchFamily="34" charset="0"/>
                <a:cs typeface="Arial" panose="020B0604020202020204" pitchFamily="34" charset="0"/>
              </a:rPr>
              <a:t>Як учням віддаєш усе найкраще, </a:t>
            </a:r>
          </a:p>
          <a:p>
            <a:pPr lvl="0" eaLnBrk="1" hangingPunct="1"/>
            <a:r>
              <a:rPr lang="uk-UA" altLang="x-none" b="1" dirty="0">
                <a:latin typeface="Arial" panose="020B0604020202020204" pitchFamily="34" charset="0"/>
                <a:cs typeface="Arial" panose="020B0604020202020204" pitchFamily="34" charset="0"/>
              </a:rPr>
              <a:t>То й сам сягнеш нової висоти.</a:t>
            </a:r>
          </a:p>
          <a:p>
            <a:pPr lvl="0" algn="ctr" eaLnBrk="1" hangingPunct="1"/>
            <a:endParaRPr lang="uk-UA" altLang="x-none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125" name="Прямоугольник 6"/>
          <p:cNvSpPr/>
          <p:nvPr/>
        </p:nvSpPr>
        <p:spPr>
          <a:xfrm>
            <a:off x="4394200" y="3244850"/>
            <a:ext cx="35560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uk-UA" altLang="x-none" b="1" dirty="0">
                <a:latin typeface="Arial" panose="020B0604020202020204" pitchFamily="34" charset="0"/>
              </a:rPr>
              <a:t>м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00375" y="2286000"/>
            <a:ext cx="5643563" cy="15716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1800" b="1" i="0" u="sng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Життєве: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FF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Неможливо  повернутися в минуле та змінити свій старт,але завжди є можливість стартувати зараз та змінити свій фініш!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28938" y="4357688"/>
            <a:ext cx="5643563" cy="178593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18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Творче: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забороняти, а направляти;</a:t>
            </a:r>
            <a:b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керувати, а співкерувати;</a:t>
            </a:r>
            <a:b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примушувати, а переконувати;</a:t>
            </a:r>
            <a:b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командувати, а організовувати.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 flipH="1" flipV="1">
            <a:off x="1821656" y="1250156"/>
            <a:ext cx="1000125" cy="928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1821656" y="3964781"/>
            <a:ext cx="1071563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2643188" y="3000375"/>
            <a:ext cx="285750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одзаголовок 2"/>
          <p:cNvSpPr>
            <a:spLocks noGrp="1"/>
          </p:cNvSpPr>
          <p:nvPr>
            <p:ph type="subTitle" idx="1"/>
          </p:nvPr>
        </p:nvSpPr>
        <p:spPr/>
        <p:txBody>
          <a:bodyPr vert="horz" wrap="square" lIns="91440" tIns="45720" rIns="91440" bIns="45720" anchor="t"/>
          <a:lstStyle/>
          <a:p>
            <a:endParaRPr lang="en-US" altLang="x-none" dirty="0">
              <a:latin typeface="+mn-lt"/>
              <a:ea typeface="+mn-ea"/>
              <a:cs typeface="+mn-cs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5716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400" b="1" i="0" u="none" strike="noStrike" kern="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Теоретичні та концептуальні засади досвіду</a:t>
            </a:r>
          </a:p>
        </p:txBody>
      </p:sp>
      <p:graphicFrame>
        <p:nvGraphicFramePr>
          <p:cNvPr id="6" name="Содержимое 3"/>
          <p:cNvGraphicFramePr/>
          <p:nvPr/>
        </p:nvGraphicFramePr>
        <p:xfrm>
          <a:off x="457200" y="1643050"/>
          <a:ext cx="8258204" cy="485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9" name="Picture 8" descr="j030005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86625" y="2571750"/>
            <a:ext cx="1428750" cy="1038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4" descr="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 rot="1194790">
            <a:off x="1739900" y="260668"/>
            <a:ext cx="5881688" cy="6848475"/>
          </a:xfrm>
        </p:spPr>
      </p:pic>
      <p:grpSp>
        <p:nvGrpSpPr>
          <p:cNvPr id="2" name="Group 32"/>
          <p:cNvGrpSpPr/>
          <p:nvPr/>
        </p:nvGrpSpPr>
        <p:grpSpPr bwMode="auto">
          <a:xfrm>
            <a:off x="613410" y="260350"/>
            <a:ext cx="7916545" cy="5570220"/>
            <a:chOff x="204" y="164"/>
            <a:chExt cx="5352" cy="31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0" name="AutoShape 28"/>
            <p:cNvSpPr>
              <a:spLocks noChangeArrowheads="1"/>
            </p:cNvSpPr>
            <p:nvPr/>
          </p:nvSpPr>
          <p:spPr bwMode="auto">
            <a:xfrm>
              <a:off x="431" y="2402"/>
              <a:ext cx="4899" cy="862"/>
            </a:xfrm>
            <a:prstGeom prst="upArrowCallout">
              <a:avLst>
                <a:gd name="adj1" fmla="val 142082"/>
                <a:gd name="adj2" fmla="val 142082"/>
                <a:gd name="adj3" fmla="val 16667"/>
                <a:gd name="adj4" fmla="val 66667"/>
              </a:avLst>
            </a:prstGeom>
            <a:solidFill>
              <a:srgbClr val="6699FF"/>
            </a:solidFill>
            <a:ln w="28575">
              <a:noFill/>
              <a:miter lim="800000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altLang="ru-RU" sz="26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>
                      <a:lumMod val="1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Дієві методи</a:t>
              </a:r>
            </a:p>
          </p:txBody>
        </p:sp>
        <p:sp>
          <p:nvSpPr>
            <p:cNvPr id="21" name="AutoShape 29"/>
            <p:cNvSpPr>
              <a:spLocks noChangeArrowheads="1"/>
            </p:cNvSpPr>
            <p:nvPr/>
          </p:nvSpPr>
          <p:spPr bwMode="auto">
            <a:xfrm>
              <a:off x="385" y="1570"/>
              <a:ext cx="4899" cy="544"/>
            </a:xfrm>
            <a:prstGeom prst="upArrowCallout">
              <a:avLst>
                <a:gd name="adj1" fmla="val 225138"/>
                <a:gd name="adj2" fmla="val 225138"/>
                <a:gd name="adj3" fmla="val 16667"/>
                <a:gd name="adj4" fmla="val 66667"/>
              </a:avLst>
            </a:prstGeom>
            <a:solidFill>
              <a:srgbClr val="6699FF"/>
            </a:solidFill>
            <a:ln w="28575">
              <a:noFill/>
              <a:miter lim="800000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altLang="ru-RU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>
                      <a:lumMod val="1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Критичне</a:t>
              </a:r>
              <a:r>
                <a:rPr kumimoji="0" lang="ru-RU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>
                      <a:lumMod val="1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uk-UA" altLang="ru-RU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>
                      <a:lumMod val="1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мислення</a:t>
              </a:r>
            </a:p>
          </p:txBody>
        </p:sp>
        <p:sp>
          <p:nvSpPr>
            <p:cNvPr id="22" name="AutoShape 30"/>
            <p:cNvSpPr>
              <a:spLocks noChangeArrowheads="1"/>
            </p:cNvSpPr>
            <p:nvPr/>
          </p:nvSpPr>
          <p:spPr bwMode="auto">
            <a:xfrm>
              <a:off x="504" y="640"/>
              <a:ext cx="4899" cy="862"/>
            </a:xfrm>
            <a:prstGeom prst="upArrowCallout">
              <a:avLst>
                <a:gd name="adj1" fmla="val 142082"/>
                <a:gd name="adj2" fmla="val 142082"/>
                <a:gd name="adj3" fmla="val 16667"/>
                <a:gd name="adj4" fmla="val 66667"/>
              </a:avLst>
            </a:prstGeom>
            <a:solidFill>
              <a:srgbClr val="6699FF"/>
            </a:solidFill>
            <a:ln w="28575">
              <a:noFill/>
              <a:miter lim="800000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26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>
                      <a:lumMod val="1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Мобільні знання</a:t>
              </a:r>
            </a:p>
          </p:txBody>
        </p:sp>
        <p:sp>
          <p:nvSpPr>
            <p:cNvPr id="23" name="Rectangle 31"/>
            <p:cNvSpPr>
              <a:spLocks noChangeArrowheads="1"/>
            </p:cNvSpPr>
            <p:nvPr/>
          </p:nvSpPr>
          <p:spPr bwMode="auto">
            <a:xfrm>
              <a:off x="204" y="164"/>
              <a:ext cx="5352" cy="408"/>
            </a:xfrm>
            <a:prstGeom prst="rect">
              <a:avLst/>
            </a:prstGeom>
            <a:solidFill>
              <a:srgbClr val="6699FF"/>
            </a:solidFill>
            <a:ln w="28575">
              <a:noFill/>
              <a:miter lim="800000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altLang="ru-RU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>
                      <a:lumMod val="1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Компетентність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35"/>
          <p:cNvGrpSpPr/>
          <p:nvPr/>
        </p:nvGrpSpPr>
        <p:grpSpPr>
          <a:xfrm>
            <a:off x="3348038" y="260350"/>
            <a:ext cx="5545137" cy="6265863"/>
            <a:chOff x="2109" y="164"/>
            <a:chExt cx="3493" cy="3947"/>
          </a:xfrm>
        </p:grpSpPr>
        <p:sp>
          <p:nvSpPr>
            <p:cNvPr id="3" name="AutoShape 27"/>
            <p:cNvSpPr>
              <a:spLocks noChangeArrowheads="1"/>
            </p:cNvSpPr>
            <p:nvPr/>
          </p:nvSpPr>
          <p:spPr bwMode="auto">
            <a:xfrm>
              <a:off x="2200" y="3612"/>
              <a:ext cx="3402" cy="499"/>
            </a:xfrm>
            <a:prstGeom prst="flowChartTerminator">
              <a:avLst/>
            </a:prstGeom>
            <a:gradFill rotWithShape="1">
              <a:gsLst>
                <a:gs pos="0">
                  <a:srgbClr val="0000FF"/>
                </a:gs>
                <a:gs pos="50000">
                  <a:srgbClr val="00FFFF"/>
                </a:gs>
                <a:gs pos="100000">
                  <a:srgbClr val="0000FF"/>
                </a:gs>
              </a:gsLst>
              <a:lin ang="5400000" scaled="1"/>
            </a:gradFill>
            <a:ln w="28575" algn="ctr">
              <a:solidFill>
                <a:srgbClr val="0000FF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alt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Продуктивної творчої діяльності</a:t>
              </a:r>
            </a:p>
          </p:txBody>
        </p:sp>
        <p:sp>
          <p:nvSpPr>
            <p:cNvPr id="4" name="AutoShape 29"/>
            <p:cNvSpPr>
              <a:spLocks noChangeArrowheads="1"/>
            </p:cNvSpPr>
            <p:nvPr/>
          </p:nvSpPr>
          <p:spPr bwMode="auto">
            <a:xfrm>
              <a:off x="2109" y="2886"/>
              <a:ext cx="3493" cy="545"/>
            </a:xfrm>
            <a:prstGeom prst="flowChartTerminator">
              <a:avLst/>
            </a:prstGeom>
            <a:gradFill rotWithShape="1">
              <a:gsLst>
                <a:gs pos="0">
                  <a:srgbClr val="0000FF"/>
                </a:gs>
                <a:gs pos="50000">
                  <a:srgbClr val="00FFFF"/>
                </a:gs>
                <a:gs pos="100000">
                  <a:srgbClr val="0000FF"/>
                </a:gs>
              </a:gsLst>
              <a:lin ang="5400000" scaled="1"/>
            </a:gradFill>
            <a:ln w="28575" algn="ctr">
              <a:solidFill>
                <a:srgbClr val="0000FF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alt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Самоосвіти і саморозвитку</a:t>
              </a:r>
            </a:p>
          </p:txBody>
        </p:sp>
        <p:sp>
          <p:nvSpPr>
            <p:cNvPr id="5" name="AutoShape 30"/>
            <p:cNvSpPr>
              <a:spLocks noChangeArrowheads="1"/>
            </p:cNvSpPr>
            <p:nvPr/>
          </p:nvSpPr>
          <p:spPr bwMode="auto">
            <a:xfrm>
              <a:off x="2155" y="2228"/>
              <a:ext cx="3402" cy="499"/>
            </a:xfrm>
            <a:prstGeom prst="flowChartTerminator">
              <a:avLst/>
            </a:prstGeom>
            <a:gradFill rotWithShape="1">
              <a:gsLst>
                <a:gs pos="0">
                  <a:srgbClr val="0000FF"/>
                </a:gs>
                <a:gs pos="50000">
                  <a:srgbClr val="00FFFF"/>
                </a:gs>
                <a:gs pos="100000">
                  <a:srgbClr val="0000FF"/>
                </a:gs>
              </a:gsLst>
              <a:lin ang="5400000" scaled="1"/>
            </a:gradFill>
            <a:ln w="28575" algn="ctr">
              <a:solidFill>
                <a:srgbClr val="0000FF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alt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Інформаційна</a:t>
              </a:r>
            </a:p>
          </p:txBody>
        </p:sp>
        <p:sp>
          <p:nvSpPr>
            <p:cNvPr id="6" name="AutoShape 31"/>
            <p:cNvSpPr>
              <a:spLocks noChangeArrowheads="1"/>
            </p:cNvSpPr>
            <p:nvPr/>
          </p:nvSpPr>
          <p:spPr bwMode="auto">
            <a:xfrm>
              <a:off x="2109" y="1570"/>
              <a:ext cx="3402" cy="499"/>
            </a:xfrm>
            <a:prstGeom prst="flowChartTerminator">
              <a:avLst/>
            </a:prstGeom>
            <a:gradFill rotWithShape="1">
              <a:gsLst>
                <a:gs pos="0">
                  <a:srgbClr val="0000FF"/>
                </a:gs>
                <a:gs pos="50000">
                  <a:srgbClr val="00FFFF"/>
                </a:gs>
                <a:gs pos="100000">
                  <a:srgbClr val="0000FF"/>
                </a:gs>
              </a:gsLst>
              <a:lin ang="5400000" scaled="1"/>
            </a:gradFill>
            <a:ln w="28575" algn="ctr">
              <a:solidFill>
                <a:srgbClr val="0000FF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Комунікативна</a:t>
              </a:r>
              <a:r>
                <a:rPr kumimoji="0" lang="uk-UA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  <a:hlinkClick r:id="rId2" action="ppaction://hlinkfile"/>
                </a:rPr>
                <a:t> </a:t>
              </a:r>
              <a:endPara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AutoShape 32"/>
            <p:cNvSpPr>
              <a:spLocks noChangeArrowheads="1"/>
            </p:cNvSpPr>
            <p:nvPr/>
          </p:nvSpPr>
          <p:spPr bwMode="auto">
            <a:xfrm>
              <a:off x="2109" y="845"/>
              <a:ext cx="3402" cy="499"/>
            </a:xfrm>
            <a:prstGeom prst="flowChartTerminator">
              <a:avLst/>
            </a:prstGeom>
            <a:gradFill rotWithShape="1">
              <a:gsLst>
                <a:gs pos="0">
                  <a:srgbClr val="0000FF"/>
                </a:gs>
                <a:gs pos="50000">
                  <a:srgbClr val="00FFFF"/>
                </a:gs>
                <a:gs pos="100000">
                  <a:srgbClr val="0000FF"/>
                </a:gs>
              </a:gsLst>
              <a:lin ang="5400000" scaled="1"/>
            </a:gradFill>
            <a:ln w="28575" algn="ctr">
              <a:solidFill>
                <a:srgbClr val="0000FF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alt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Полікультурна</a:t>
              </a:r>
            </a:p>
          </p:txBody>
        </p:sp>
        <p:sp>
          <p:nvSpPr>
            <p:cNvPr id="8" name="AutoShape 33"/>
            <p:cNvSpPr>
              <a:spLocks noChangeArrowheads="1"/>
            </p:cNvSpPr>
            <p:nvPr/>
          </p:nvSpPr>
          <p:spPr bwMode="auto">
            <a:xfrm>
              <a:off x="2200" y="164"/>
              <a:ext cx="3402" cy="499"/>
            </a:xfrm>
            <a:prstGeom prst="flowChartTerminator">
              <a:avLst/>
            </a:prstGeom>
            <a:gradFill rotWithShape="1">
              <a:gsLst>
                <a:gs pos="0">
                  <a:srgbClr val="0000FF"/>
                </a:gs>
                <a:gs pos="50000">
                  <a:srgbClr val="00FFFF"/>
                </a:gs>
                <a:gs pos="100000">
                  <a:srgbClr val="0000FF"/>
                </a:gs>
              </a:gsLst>
              <a:lin ang="5400000" scaled="1"/>
            </a:gradFill>
            <a:ln w="28575" algn="ctr">
              <a:solidFill>
                <a:srgbClr val="0000FF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uk-UA" alt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Соціальна</a:t>
              </a:r>
            </a:p>
          </p:txBody>
        </p:sp>
      </p:grpSp>
      <p:sp>
        <p:nvSpPr>
          <p:cNvPr id="8195" name="AutoShape 38"/>
          <p:cNvSpPr/>
          <p:nvPr/>
        </p:nvSpPr>
        <p:spPr>
          <a:xfrm flipH="1">
            <a:off x="2771775" y="188913"/>
            <a:ext cx="647700" cy="6408737"/>
          </a:xfrm>
          <a:prstGeom prst="rightBrace">
            <a:avLst>
              <a:gd name="adj1" fmla="val 82455"/>
              <a:gd name="adj2" fmla="val 51449"/>
            </a:avLst>
          </a:prstGeom>
          <a:noFill/>
          <a:ln w="508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2" name="Прямоугольник с одним скругленным углом 1"/>
          <p:cNvSpPr/>
          <p:nvPr/>
        </p:nvSpPr>
        <p:spPr>
          <a:xfrm>
            <a:off x="471805" y="2133600"/>
            <a:ext cx="2300605" cy="231521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ru-RU"/>
              <a:t>Формую  </a:t>
            </a:r>
          </a:p>
          <a:p>
            <a:pPr algn="ctr"/>
            <a:r>
              <a:rPr lang="uk-UA" altLang="ru-RU"/>
              <a:t>компетентності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2"/>
          <p:cNvSpPr/>
          <p:nvPr/>
        </p:nvSpPr>
        <p:spPr>
          <a:xfrm>
            <a:off x="214313" y="357188"/>
            <a:ext cx="8643937" cy="8915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uk-UA" altLang="x-none" sz="2600" b="1" dirty="0">
                <a:latin typeface="Arial" panose="020B0604020202020204" pitchFamily="34" charset="0"/>
              </a:rPr>
              <a:t>Формування ключових компетентностей </a:t>
            </a:r>
            <a:r>
              <a:rPr sz="2600" b="1" dirty="0">
                <a:latin typeface="Arial" panose="020B0604020202020204" pitchFamily="34" charset="0"/>
              </a:rPr>
              <a:t/>
            </a:r>
            <a:br>
              <a:rPr sz="2600" b="1" dirty="0">
                <a:latin typeface="Arial" panose="020B0604020202020204" pitchFamily="34" charset="0"/>
              </a:rPr>
            </a:br>
            <a:endParaRPr sz="2600" dirty="0">
              <a:latin typeface="Arial" panose="020B0604020202020204" pitchFamily="34" charset="0"/>
            </a:endParaRPr>
          </a:p>
        </p:txBody>
      </p:sp>
      <p:pic>
        <p:nvPicPr>
          <p:cNvPr id="9220" name="Picture 9" descr="3D_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2850" y="3143250"/>
            <a:ext cx="1581150" cy="14525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755015" y="1414145"/>
            <a:ext cx="661543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ru-RU"/>
              <a:t>Пробуджують інтерес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015" y="2971800"/>
            <a:ext cx="661479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ru-RU"/>
              <a:t>Розвивають творчі здібності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015" y="4675505"/>
            <a:ext cx="661543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ru-RU"/>
              <a:t>Розвивають логічне мислення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0"/>
          <p:cNvSpPr>
            <a:spLocks noGrp="1"/>
          </p:cNvSpPr>
          <p:nvPr>
            <p:ph type="title"/>
          </p:nvPr>
        </p:nvSpPr>
        <p:spPr bwMode="gray">
          <a:custGeom>
            <a:avLst/>
            <a:gdLst/>
            <a:ahLst/>
            <a:cxnLst>
              <a:cxn ang="0">
                <a:pos x="1451" y="175"/>
              </a:cxn>
              <a:cxn ang="0">
                <a:pos x="1572" y="277"/>
              </a:cxn>
              <a:cxn ang="0">
                <a:pos x="1676" y="395"/>
              </a:cxn>
              <a:cxn ang="0">
                <a:pos x="1763" y="525"/>
              </a:cxn>
              <a:cxn ang="0">
                <a:pos x="1835" y="660"/>
              </a:cxn>
              <a:cxn ang="0">
                <a:pos x="1893" y="798"/>
              </a:cxn>
              <a:cxn ang="0">
                <a:pos x="1940" y="929"/>
              </a:cxn>
              <a:cxn ang="0">
                <a:pos x="1975" y="1053"/>
              </a:cxn>
              <a:cxn ang="0">
                <a:pos x="2000" y="1161"/>
              </a:cxn>
              <a:cxn ang="0">
                <a:pos x="2017" y="1250"/>
              </a:cxn>
              <a:cxn ang="0">
                <a:pos x="2026" y="1316"/>
              </a:cxn>
              <a:cxn ang="0">
                <a:pos x="2030" y="1349"/>
              </a:cxn>
              <a:cxn ang="0">
                <a:pos x="2027" y="1356"/>
              </a:cxn>
              <a:cxn ang="0">
                <a:pos x="1998" y="1368"/>
              </a:cxn>
              <a:cxn ang="0">
                <a:pos x="1941" y="1390"/>
              </a:cxn>
              <a:cxn ang="0">
                <a:pos x="1861" y="1419"/>
              </a:cxn>
              <a:cxn ang="0">
                <a:pos x="1762" y="1450"/>
              </a:cxn>
              <a:cxn ang="0">
                <a:pos x="1647" y="1480"/>
              </a:cxn>
              <a:cxn ang="0">
                <a:pos x="1517" y="1507"/>
              </a:cxn>
              <a:cxn ang="0">
                <a:pos x="1377" y="1527"/>
              </a:cxn>
              <a:cxn ang="0">
                <a:pos x="1231" y="1536"/>
              </a:cxn>
              <a:cxn ang="0">
                <a:pos x="1082" y="1532"/>
              </a:cxn>
              <a:cxn ang="0">
                <a:pos x="933" y="1511"/>
              </a:cxn>
              <a:cxn ang="0">
                <a:pos x="788" y="1469"/>
              </a:cxn>
              <a:cxn ang="0">
                <a:pos x="648" y="1405"/>
              </a:cxn>
              <a:cxn ang="0">
                <a:pos x="518" y="1313"/>
              </a:cxn>
              <a:cxn ang="0">
                <a:pos x="405" y="1202"/>
              </a:cxn>
              <a:cxn ang="0">
                <a:pos x="311" y="1076"/>
              </a:cxn>
              <a:cxn ang="0">
                <a:pos x="230" y="944"/>
              </a:cxn>
              <a:cxn ang="0">
                <a:pos x="166" y="806"/>
              </a:cxn>
              <a:cxn ang="0">
                <a:pos x="114" y="672"/>
              </a:cxn>
              <a:cxn ang="0">
                <a:pos x="73" y="542"/>
              </a:cxn>
              <a:cxn ang="0">
                <a:pos x="44" y="427"/>
              </a:cxn>
              <a:cxn ang="0">
                <a:pos x="22" y="326"/>
              </a:cxn>
              <a:cxn ang="0">
                <a:pos x="9" y="249"/>
              </a:cxn>
              <a:cxn ang="0">
                <a:pos x="3" y="199"/>
              </a:cxn>
              <a:cxn ang="0">
                <a:pos x="0" y="182"/>
              </a:cxn>
              <a:cxn ang="0">
                <a:pos x="16" y="175"/>
              </a:cxn>
              <a:cxn ang="0">
                <a:pos x="58" y="157"/>
              </a:cxn>
              <a:cxn ang="0">
                <a:pos x="127" y="131"/>
              </a:cxn>
              <a:cxn ang="0">
                <a:pos x="217" y="102"/>
              </a:cxn>
              <a:cxn ang="0">
                <a:pos x="325" y="70"/>
              </a:cxn>
              <a:cxn ang="0">
                <a:pos x="449" y="42"/>
              </a:cxn>
              <a:cxn ang="0">
                <a:pos x="583" y="17"/>
              </a:cxn>
              <a:cxn ang="0">
                <a:pos x="726" y="2"/>
              </a:cxn>
              <a:cxn ang="0">
                <a:pos x="875" y="0"/>
              </a:cxn>
              <a:cxn ang="0">
                <a:pos x="1024" y="11"/>
              </a:cxn>
              <a:cxn ang="0">
                <a:pos x="1173" y="43"/>
              </a:cxn>
              <a:cxn ang="0">
                <a:pos x="1314" y="96"/>
              </a:cxn>
            </a:cxnLst>
            <a:rect l="0" t="0" r="r" b="b"/>
            <a:pathLst>
              <a:path w="2032" h="1536">
                <a:moveTo>
                  <a:pt x="1383" y="131"/>
                </a:moveTo>
                <a:lnTo>
                  <a:pt x="1451" y="175"/>
                </a:lnTo>
                <a:lnTo>
                  <a:pt x="1514" y="223"/>
                </a:lnTo>
                <a:lnTo>
                  <a:pt x="1572" y="277"/>
                </a:lnTo>
                <a:lnTo>
                  <a:pt x="1626" y="334"/>
                </a:lnTo>
                <a:lnTo>
                  <a:pt x="1676" y="395"/>
                </a:lnTo>
                <a:lnTo>
                  <a:pt x="1721" y="459"/>
                </a:lnTo>
                <a:lnTo>
                  <a:pt x="1763" y="525"/>
                </a:lnTo>
                <a:lnTo>
                  <a:pt x="1801" y="592"/>
                </a:lnTo>
                <a:lnTo>
                  <a:pt x="1835" y="660"/>
                </a:lnTo>
                <a:lnTo>
                  <a:pt x="1866" y="729"/>
                </a:lnTo>
                <a:lnTo>
                  <a:pt x="1893" y="798"/>
                </a:lnTo>
                <a:lnTo>
                  <a:pt x="1918" y="865"/>
                </a:lnTo>
                <a:lnTo>
                  <a:pt x="1940" y="929"/>
                </a:lnTo>
                <a:lnTo>
                  <a:pt x="1957" y="993"/>
                </a:lnTo>
                <a:lnTo>
                  <a:pt x="1975" y="1053"/>
                </a:lnTo>
                <a:lnTo>
                  <a:pt x="1988" y="1108"/>
                </a:lnTo>
                <a:lnTo>
                  <a:pt x="2000" y="1161"/>
                </a:lnTo>
                <a:lnTo>
                  <a:pt x="2008" y="1209"/>
                </a:lnTo>
                <a:lnTo>
                  <a:pt x="2017" y="1250"/>
                </a:lnTo>
                <a:lnTo>
                  <a:pt x="2022" y="1286"/>
                </a:lnTo>
                <a:lnTo>
                  <a:pt x="2026" y="1316"/>
                </a:lnTo>
                <a:lnTo>
                  <a:pt x="2029" y="1336"/>
                </a:lnTo>
                <a:lnTo>
                  <a:pt x="2030" y="1349"/>
                </a:lnTo>
                <a:lnTo>
                  <a:pt x="2032" y="1355"/>
                </a:lnTo>
                <a:lnTo>
                  <a:pt x="2027" y="1356"/>
                </a:lnTo>
                <a:lnTo>
                  <a:pt x="2016" y="1361"/>
                </a:lnTo>
                <a:lnTo>
                  <a:pt x="1998" y="1368"/>
                </a:lnTo>
                <a:lnTo>
                  <a:pt x="1972" y="1378"/>
                </a:lnTo>
                <a:lnTo>
                  <a:pt x="1941" y="1390"/>
                </a:lnTo>
                <a:lnTo>
                  <a:pt x="1905" y="1405"/>
                </a:lnTo>
                <a:lnTo>
                  <a:pt x="1861" y="1419"/>
                </a:lnTo>
                <a:lnTo>
                  <a:pt x="1814" y="1434"/>
                </a:lnTo>
                <a:lnTo>
                  <a:pt x="1762" y="1450"/>
                </a:lnTo>
                <a:lnTo>
                  <a:pt x="1707" y="1466"/>
                </a:lnTo>
                <a:lnTo>
                  <a:pt x="1647" y="1480"/>
                </a:lnTo>
                <a:lnTo>
                  <a:pt x="1583" y="1495"/>
                </a:lnTo>
                <a:lnTo>
                  <a:pt x="1517" y="1507"/>
                </a:lnTo>
                <a:lnTo>
                  <a:pt x="1448" y="1518"/>
                </a:lnTo>
                <a:lnTo>
                  <a:pt x="1377" y="1527"/>
                </a:lnTo>
                <a:lnTo>
                  <a:pt x="1305" y="1533"/>
                </a:lnTo>
                <a:lnTo>
                  <a:pt x="1231" y="1536"/>
                </a:lnTo>
                <a:lnTo>
                  <a:pt x="1157" y="1536"/>
                </a:lnTo>
                <a:lnTo>
                  <a:pt x="1082" y="1532"/>
                </a:lnTo>
                <a:lnTo>
                  <a:pt x="1008" y="1524"/>
                </a:lnTo>
                <a:lnTo>
                  <a:pt x="933" y="1511"/>
                </a:lnTo>
                <a:lnTo>
                  <a:pt x="859" y="1494"/>
                </a:lnTo>
                <a:lnTo>
                  <a:pt x="788" y="1469"/>
                </a:lnTo>
                <a:lnTo>
                  <a:pt x="716" y="1440"/>
                </a:lnTo>
                <a:lnTo>
                  <a:pt x="648" y="1405"/>
                </a:lnTo>
                <a:lnTo>
                  <a:pt x="580" y="1361"/>
                </a:lnTo>
                <a:lnTo>
                  <a:pt x="518" y="1313"/>
                </a:lnTo>
                <a:lnTo>
                  <a:pt x="459" y="1259"/>
                </a:lnTo>
                <a:lnTo>
                  <a:pt x="405" y="1202"/>
                </a:lnTo>
                <a:lnTo>
                  <a:pt x="356" y="1141"/>
                </a:lnTo>
                <a:lnTo>
                  <a:pt x="311" y="1076"/>
                </a:lnTo>
                <a:lnTo>
                  <a:pt x="268" y="1011"/>
                </a:lnTo>
                <a:lnTo>
                  <a:pt x="230" y="944"/>
                </a:lnTo>
                <a:lnTo>
                  <a:pt x="197" y="875"/>
                </a:lnTo>
                <a:lnTo>
                  <a:pt x="166" y="806"/>
                </a:lnTo>
                <a:lnTo>
                  <a:pt x="138" y="738"/>
                </a:lnTo>
                <a:lnTo>
                  <a:pt x="114" y="672"/>
                </a:lnTo>
                <a:lnTo>
                  <a:pt x="92" y="607"/>
                </a:lnTo>
                <a:lnTo>
                  <a:pt x="73" y="542"/>
                </a:lnTo>
                <a:lnTo>
                  <a:pt x="57" y="482"/>
                </a:lnTo>
                <a:lnTo>
                  <a:pt x="44" y="427"/>
                </a:lnTo>
                <a:lnTo>
                  <a:pt x="32" y="375"/>
                </a:lnTo>
                <a:lnTo>
                  <a:pt x="22" y="326"/>
                </a:lnTo>
                <a:lnTo>
                  <a:pt x="15" y="286"/>
                </a:lnTo>
                <a:lnTo>
                  <a:pt x="9" y="249"/>
                </a:lnTo>
                <a:lnTo>
                  <a:pt x="4" y="220"/>
                </a:lnTo>
                <a:lnTo>
                  <a:pt x="3" y="199"/>
                </a:lnTo>
                <a:lnTo>
                  <a:pt x="0" y="186"/>
                </a:lnTo>
                <a:lnTo>
                  <a:pt x="0" y="182"/>
                </a:lnTo>
                <a:lnTo>
                  <a:pt x="4" y="179"/>
                </a:lnTo>
                <a:lnTo>
                  <a:pt x="16" y="175"/>
                </a:lnTo>
                <a:lnTo>
                  <a:pt x="33" y="167"/>
                </a:lnTo>
                <a:lnTo>
                  <a:pt x="58" y="157"/>
                </a:lnTo>
                <a:lnTo>
                  <a:pt x="90" y="145"/>
                </a:lnTo>
                <a:lnTo>
                  <a:pt x="127" y="131"/>
                </a:lnTo>
                <a:lnTo>
                  <a:pt x="169" y="116"/>
                </a:lnTo>
                <a:lnTo>
                  <a:pt x="217" y="102"/>
                </a:lnTo>
                <a:lnTo>
                  <a:pt x="270" y="86"/>
                </a:lnTo>
                <a:lnTo>
                  <a:pt x="325" y="70"/>
                </a:lnTo>
                <a:lnTo>
                  <a:pt x="385" y="55"/>
                </a:lnTo>
                <a:lnTo>
                  <a:pt x="449" y="42"/>
                </a:lnTo>
                <a:lnTo>
                  <a:pt x="515" y="29"/>
                </a:lnTo>
                <a:lnTo>
                  <a:pt x="583" y="17"/>
                </a:lnTo>
                <a:lnTo>
                  <a:pt x="653" y="8"/>
                </a:lnTo>
                <a:lnTo>
                  <a:pt x="726" y="2"/>
                </a:lnTo>
                <a:lnTo>
                  <a:pt x="801" y="0"/>
                </a:lnTo>
                <a:lnTo>
                  <a:pt x="875" y="0"/>
                </a:lnTo>
                <a:lnTo>
                  <a:pt x="949" y="4"/>
                </a:lnTo>
                <a:lnTo>
                  <a:pt x="1024" y="11"/>
                </a:lnTo>
                <a:lnTo>
                  <a:pt x="1098" y="24"/>
                </a:lnTo>
                <a:lnTo>
                  <a:pt x="1173" y="43"/>
                </a:lnTo>
                <a:lnTo>
                  <a:pt x="1244" y="67"/>
                </a:lnTo>
                <a:lnTo>
                  <a:pt x="1314" y="96"/>
                </a:lnTo>
                <a:lnTo>
                  <a:pt x="1383" y="131"/>
                </a:lnTo>
              </a:path>
            </a:pathLst>
          </a:custGeom>
          <a:solidFill>
            <a:srgbClr val="FFC000"/>
          </a:solidFill>
          <a:ln w="38100">
            <a:solidFill>
              <a:srgbClr val="FFFFFF"/>
            </a:solidFill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Інноваційні технології</a:t>
            </a:r>
            <a:r>
              <a:rPr kumimoji="0" lang="uk-UA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1267" name="Group 2"/>
          <p:cNvGrpSpPr/>
          <p:nvPr/>
        </p:nvGrpSpPr>
        <p:grpSpPr>
          <a:xfrm>
            <a:off x="928688" y="1857375"/>
            <a:ext cx="7500937" cy="4705350"/>
            <a:chOff x="1106" y="7038"/>
            <a:chExt cx="9565" cy="5946"/>
          </a:xfrm>
        </p:grpSpPr>
        <p:sp>
          <p:nvSpPr>
            <p:cNvPr id="7" name="AutoShape 3"/>
            <p:cNvSpPr>
              <a:spLocks noChangeArrowheads="1"/>
            </p:cNvSpPr>
            <p:nvPr/>
          </p:nvSpPr>
          <p:spPr bwMode="auto">
            <a:xfrm>
              <a:off x="4798" y="11508"/>
              <a:ext cx="2581" cy="1476"/>
            </a:xfrm>
            <a:prstGeom prst="roundRect">
              <a:avLst>
                <a:gd name="adj" fmla="val 16667"/>
              </a:avLst>
            </a:prstGeom>
            <a:solidFill>
              <a:srgbClr val="4BACC6"/>
            </a:solidFill>
            <a:ln w="38100">
              <a:solidFill>
                <a:srgbClr val="F2F2F2"/>
              </a:solidFill>
              <a:rou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uk-UA" altLang="x-none" sz="1600" b="1" dirty="0">
                  <a:latin typeface="Calibri" panose="020F0502020204030204" pitchFamily="34" charset="0"/>
                  <a:cs typeface="Arial" panose="020B0604020202020204" pitchFamily="34" charset="0"/>
                </a:rPr>
                <a:t>Формування ключових компетенцій</a:t>
              </a:r>
              <a:endParaRPr lang="uk-UA" altLang="x-none" sz="1600" b="1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7908" y="11508"/>
              <a:ext cx="2581" cy="1476"/>
            </a:xfrm>
            <a:prstGeom prst="roundRect">
              <a:avLst>
                <a:gd name="adj" fmla="val 16667"/>
              </a:avLst>
            </a:prstGeom>
            <a:solidFill>
              <a:srgbClr val="4BACC6"/>
            </a:solidFill>
            <a:ln w="38100">
              <a:solidFill>
                <a:srgbClr val="F2F2F2"/>
              </a:solidFill>
              <a:rou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uk-UA" altLang="x-none" sz="1400" b="1" dirty="0">
                  <a:latin typeface="Calibri" panose="020F0502020204030204" pitchFamily="34" charset="0"/>
                  <a:cs typeface="Arial" panose="020B0604020202020204" pitchFamily="34" charset="0"/>
                </a:rPr>
                <a:t>Об’єктивний контроль знань</a:t>
              </a:r>
              <a:endParaRPr lang="uk-UA" altLang="x-none" sz="1400" b="1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1193" y="11419"/>
              <a:ext cx="2579" cy="1478"/>
            </a:xfrm>
            <a:prstGeom prst="roundRect">
              <a:avLst>
                <a:gd name="adj" fmla="val 16667"/>
              </a:avLst>
            </a:prstGeom>
            <a:solidFill>
              <a:srgbClr val="4BACC6"/>
            </a:solidFill>
            <a:ln w="38100">
              <a:solidFill>
                <a:srgbClr val="F2F2F2"/>
              </a:solidFill>
              <a:rou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uk-UA" altLang="x-none" sz="1400" b="1" dirty="0">
                  <a:latin typeface="Calibri" panose="020F0502020204030204" pitchFamily="34" charset="0"/>
                  <a:cs typeface="Arial" panose="020B0604020202020204" pitchFamily="34" charset="0"/>
                </a:rPr>
                <a:t>Доступ до найрізноманітнішої інформації</a:t>
              </a:r>
              <a:endParaRPr lang="uk-UA" altLang="x-none" sz="1400" b="1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8092" y="9463"/>
              <a:ext cx="2579" cy="1478"/>
            </a:xfrm>
            <a:prstGeom prst="roundRect">
              <a:avLst>
                <a:gd name="adj" fmla="val 16667"/>
              </a:avLst>
            </a:prstGeom>
            <a:solidFill>
              <a:srgbClr val="4BACC6"/>
            </a:solidFill>
            <a:ln w="38100">
              <a:solidFill>
                <a:srgbClr val="F2F2F2"/>
              </a:solidFill>
              <a:rou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uk-UA" altLang="x-none" sz="1400" b="1" dirty="0">
                  <a:latin typeface="Calibri" panose="020F0502020204030204" pitchFamily="34" charset="0"/>
                  <a:cs typeface="Arial" panose="020B0604020202020204" pitchFamily="34" charset="0"/>
                </a:rPr>
                <a:t>Можливість  самоствердження та самореалізаці</a:t>
              </a:r>
              <a:r>
                <a:rPr lang="uk-UA" altLang="x-none" sz="1200" b="1" dirty="0">
                  <a:latin typeface="Calibri" panose="020F0502020204030204" pitchFamily="34" charset="0"/>
                  <a:cs typeface="Arial" panose="020B0604020202020204" pitchFamily="34" charset="0"/>
                </a:rPr>
                <a:t>ї</a:t>
              </a:r>
              <a:endParaRPr lang="uk-UA" altLang="x-none" sz="1200" b="1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8092" y="7227"/>
              <a:ext cx="2579" cy="1476"/>
            </a:xfrm>
            <a:prstGeom prst="roundRect">
              <a:avLst>
                <a:gd name="adj" fmla="val 16667"/>
              </a:avLst>
            </a:prstGeom>
            <a:solidFill>
              <a:srgbClr val="4BACC6"/>
            </a:solidFill>
            <a:ln w="38100">
              <a:solidFill>
                <a:srgbClr val="F2F2F2"/>
              </a:solidFill>
              <a:rou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defRPr/>
              </a:pPr>
              <a:endPara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defRPr/>
              </a:pPr>
              <a:r>
                <a:rPr kumimoji="0" lang="uk-UA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Індивідуалізація навчання</a:t>
              </a:r>
              <a:endPara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" name="AutoShape 8"/>
            <p:cNvSpPr>
              <a:spLocks noChangeArrowheads="1"/>
            </p:cNvSpPr>
            <p:nvPr/>
          </p:nvSpPr>
          <p:spPr bwMode="auto">
            <a:xfrm>
              <a:off x="4557" y="7124"/>
              <a:ext cx="2585" cy="1478"/>
            </a:xfrm>
            <a:prstGeom prst="roundRect">
              <a:avLst>
                <a:gd name="adj" fmla="val 16667"/>
              </a:avLst>
            </a:prstGeom>
            <a:solidFill>
              <a:srgbClr val="4BACC6"/>
            </a:solidFill>
            <a:ln w="38100">
              <a:solidFill>
                <a:srgbClr val="F2F2F2"/>
              </a:solidFill>
              <a:rou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uk-UA" altLang="x-none" sz="1400" b="1" dirty="0">
                  <a:latin typeface="Calibri" panose="020F0502020204030204" pitchFamily="34" charset="0"/>
                  <a:cs typeface="Arial" panose="020B0604020202020204" pitchFamily="34" charset="0"/>
                </a:rPr>
                <a:t>Підвищення мотивації та інтересу до навчання</a:t>
              </a:r>
              <a:endParaRPr lang="uk-UA" altLang="x-none" sz="1400" b="1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1106" y="9463"/>
              <a:ext cx="2579" cy="1478"/>
            </a:xfrm>
            <a:prstGeom prst="roundRect">
              <a:avLst>
                <a:gd name="adj" fmla="val 16667"/>
              </a:avLst>
            </a:prstGeom>
            <a:solidFill>
              <a:srgbClr val="4BACC6"/>
            </a:solidFill>
            <a:ln w="38100">
              <a:solidFill>
                <a:srgbClr val="F2F2F2"/>
              </a:solidFill>
              <a:rou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defRPr/>
              </a:pPr>
              <a:r>
                <a:rPr kumimoji="0" lang="uk-UA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Залучення учнів до активної навчально-пізнавальної діяльності</a:t>
              </a:r>
              <a:endPara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>
              <a:off x="1106" y="7038"/>
              <a:ext cx="2579" cy="1476"/>
            </a:xfrm>
            <a:prstGeom prst="roundRect">
              <a:avLst>
                <a:gd name="adj" fmla="val 16667"/>
              </a:avLst>
            </a:prstGeom>
            <a:solidFill>
              <a:srgbClr val="4BACC6"/>
            </a:solidFill>
            <a:ln w="38100">
              <a:solidFill>
                <a:srgbClr val="F2F2F2"/>
              </a:solidFill>
              <a:rou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uk-UA" altLang="x-none" sz="1400" b="1" dirty="0">
                  <a:latin typeface="Calibri" panose="020F0502020204030204" pitchFamily="34" charset="0"/>
                  <a:cs typeface="Arial" panose="020B0604020202020204" pitchFamily="34" charset="0"/>
                </a:rPr>
                <a:t>Розвиток абстрактного та творчого мислення</a:t>
              </a:r>
              <a:endParaRPr lang="uk-UA" altLang="x-none" sz="1400" b="1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4564" y="9028"/>
              <a:ext cx="2881" cy="2054"/>
            </a:xfrm>
            <a:prstGeom prst="ellipse">
              <a:avLst/>
            </a:prstGeom>
            <a:solidFill>
              <a:srgbClr val="4BACC6"/>
            </a:solidFill>
            <a:ln w="38100">
              <a:solidFill>
                <a:srgbClr val="F2F2F2"/>
              </a:solidFill>
              <a:rou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defRPr/>
              </a:pPr>
              <a:r>
                <a:rPr kumimoji="0" lang="uk-UA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Переваги використання інноваційних технологій</a:t>
              </a:r>
            </a:p>
          </p:txBody>
        </p:sp>
        <p:cxnSp>
          <p:nvCxnSpPr>
            <p:cNvPr id="11277" name="AutoShape 12"/>
            <p:cNvCxnSpPr/>
            <p:nvPr/>
          </p:nvCxnSpPr>
          <p:spPr>
            <a:xfrm rot="-10800000" flipV="1">
              <a:off x="3757" y="10198"/>
              <a:ext cx="762" cy="32"/>
            </a:xfrm>
            <a:prstGeom prst="straightConnector1">
              <a:avLst/>
            </a:prstGeom>
            <a:ln w="19050" cap="flat" cmpd="sng">
              <a:solidFill>
                <a:srgbClr val="002060"/>
              </a:solidFill>
              <a:prstDash val="solid"/>
              <a:headEnd type="none" w="med" len="med"/>
              <a:tailEnd type="stealth" w="med" len="med"/>
            </a:ln>
          </p:spPr>
        </p:cxnSp>
        <p:cxnSp>
          <p:nvCxnSpPr>
            <p:cNvPr id="11278" name="AutoShape 13"/>
            <p:cNvCxnSpPr/>
            <p:nvPr/>
          </p:nvCxnSpPr>
          <p:spPr>
            <a:xfrm rot="5400000">
              <a:off x="3328" y="10739"/>
              <a:ext cx="1660" cy="577"/>
            </a:xfrm>
            <a:prstGeom prst="straightConnector1">
              <a:avLst/>
            </a:prstGeom>
            <a:ln w="19050" cap="flat" cmpd="sng">
              <a:solidFill>
                <a:srgbClr val="002060"/>
              </a:solidFill>
              <a:prstDash val="solid"/>
              <a:headEnd type="none" w="med" len="med"/>
              <a:tailEnd type="stealth" w="med" len="med"/>
            </a:ln>
          </p:spPr>
        </p:cxnSp>
        <p:cxnSp>
          <p:nvCxnSpPr>
            <p:cNvPr id="11279" name="AutoShape 14"/>
            <p:cNvCxnSpPr/>
            <p:nvPr/>
          </p:nvCxnSpPr>
          <p:spPr>
            <a:xfrm flipV="1">
              <a:off x="6017" y="8703"/>
              <a:ext cx="0" cy="325"/>
            </a:xfrm>
            <a:prstGeom prst="straightConnector1">
              <a:avLst/>
            </a:prstGeom>
            <a:ln w="19050" cap="flat" cmpd="sng">
              <a:solidFill>
                <a:srgbClr val="002060"/>
              </a:solidFill>
              <a:prstDash val="solid"/>
              <a:headEnd type="none" w="med" len="med"/>
              <a:tailEnd type="stealth" w="med" len="med"/>
            </a:ln>
          </p:spPr>
        </p:cxnSp>
        <p:cxnSp>
          <p:nvCxnSpPr>
            <p:cNvPr id="11280" name="AutoShape 15"/>
            <p:cNvCxnSpPr/>
            <p:nvPr/>
          </p:nvCxnSpPr>
          <p:spPr>
            <a:xfrm>
              <a:off x="6105" y="11082"/>
              <a:ext cx="0" cy="425"/>
            </a:xfrm>
            <a:prstGeom prst="straightConnector1">
              <a:avLst/>
            </a:prstGeom>
            <a:ln w="19050" cap="flat" cmpd="sng">
              <a:solidFill>
                <a:srgbClr val="002060"/>
              </a:solidFill>
              <a:prstDash val="solid"/>
              <a:headEnd type="none" w="med" len="med"/>
              <a:tailEnd type="stealth" w="med" len="med"/>
            </a:ln>
          </p:spPr>
        </p:cxnSp>
        <p:cxnSp>
          <p:nvCxnSpPr>
            <p:cNvPr id="11281" name="AutoShape 16"/>
            <p:cNvCxnSpPr>
              <a:stCxn id="15" idx="6"/>
            </p:cNvCxnSpPr>
            <p:nvPr/>
          </p:nvCxnSpPr>
          <p:spPr>
            <a:xfrm flipV="1">
              <a:off x="7444" y="8703"/>
              <a:ext cx="1346" cy="1352"/>
            </a:xfrm>
            <a:prstGeom prst="straightConnector1">
              <a:avLst/>
            </a:prstGeom>
            <a:ln w="19050" cap="flat" cmpd="sng">
              <a:solidFill>
                <a:srgbClr val="002060"/>
              </a:solidFill>
              <a:prstDash val="solid"/>
              <a:headEnd type="none" w="med" len="med"/>
              <a:tailEnd type="stealth" w="med" len="med"/>
            </a:ln>
          </p:spPr>
        </p:cxnSp>
        <p:cxnSp>
          <p:nvCxnSpPr>
            <p:cNvPr id="11282" name="AutoShape 17"/>
            <p:cNvCxnSpPr>
              <a:stCxn id="15" idx="6"/>
            </p:cNvCxnSpPr>
            <p:nvPr/>
          </p:nvCxnSpPr>
          <p:spPr>
            <a:xfrm>
              <a:off x="7444" y="10056"/>
              <a:ext cx="565" cy="62"/>
            </a:xfrm>
            <a:prstGeom prst="straightConnector1">
              <a:avLst/>
            </a:prstGeom>
            <a:ln w="19050" cap="flat" cmpd="sng">
              <a:solidFill>
                <a:srgbClr val="002060"/>
              </a:solidFill>
              <a:prstDash val="solid"/>
              <a:headEnd type="none" w="med" len="med"/>
              <a:tailEnd type="stealth" w="med" len="med"/>
            </a:ln>
          </p:spPr>
        </p:cxnSp>
        <p:cxnSp>
          <p:nvCxnSpPr>
            <p:cNvPr id="11283" name="AutoShape 18"/>
            <p:cNvCxnSpPr>
              <a:stCxn id="15" idx="6"/>
            </p:cNvCxnSpPr>
            <p:nvPr/>
          </p:nvCxnSpPr>
          <p:spPr>
            <a:xfrm>
              <a:off x="7444" y="10056"/>
              <a:ext cx="1196" cy="1451"/>
            </a:xfrm>
            <a:prstGeom prst="straightConnector1">
              <a:avLst/>
            </a:prstGeom>
            <a:ln w="19050" cap="flat" cmpd="sng">
              <a:solidFill>
                <a:srgbClr val="002060"/>
              </a:solidFill>
              <a:prstDash val="solid"/>
              <a:headEnd type="none" w="med" len="med"/>
              <a:tailEnd type="stealth" w="med" len="med"/>
            </a:ln>
          </p:spPr>
        </p:cxnSp>
        <p:cxnSp>
          <p:nvCxnSpPr>
            <p:cNvPr id="11284" name="AutoShape 19"/>
            <p:cNvCxnSpPr/>
            <p:nvPr/>
          </p:nvCxnSpPr>
          <p:spPr>
            <a:xfrm flipH="1" flipV="1">
              <a:off x="2835" y="8482"/>
              <a:ext cx="1670" cy="1715"/>
            </a:xfrm>
            <a:prstGeom prst="straightConnector1">
              <a:avLst/>
            </a:prstGeom>
            <a:ln w="19050" cap="flat" cmpd="sng">
              <a:solidFill>
                <a:srgbClr val="002060"/>
              </a:solidFill>
              <a:prstDash val="solid"/>
              <a:headEnd type="none" w="med" len="med"/>
              <a:tailEnd type="stealth" w="med" len="med"/>
            </a:ln>
          </p:spPr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" y="4764"/>
          <a:ext cx="9144002" cy="6853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2"/>
          <p:cNvSpPr/>
          <p:nvPr/>
        </p:nvSpPr>
        <p:spPr>
          <a:xfrm>
            <a:off x="711518" y="474663"/>
            <a:ext cx="8072437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0" hangingPunct="0"/>
            <a:r>
              <a:rPr sz="2400" b="1" dirty="0">
                <a:solidFill>
                  <a:srgbClr val="595858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З точки зору дидактики ІКТ дозволяють:</a:t>
            </a:r>
            <a:endParaRPr sz="2400" dirty="0">
              <a:solidFill>
                <a:srgbClr val="FFFFFF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12368" y="1105835"/>
          <a:ext cx="7715304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Голубая">
  <a:themeElements>
    <a:clrScheme name="Другая 3">
      <a:dk1>
        <a:srgbClr val="0CAEFF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Голуба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олуба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олубая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олубая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олубая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олубая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олубая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олубая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олубая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олубая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олубая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олубая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олубая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4</TotalTime>
  <Words>378</Words>
  <Application>Microsoft Office PowerPoint</Application>
  <PresentationFormat>Экран (4:3)</PresentationFormat>
  <Paragraphs>148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Times New Roman</vt:lpstr>
      <vt:lpstr>Голубая</vt:lpstr>
      <vt:lpstr>Презентація  досвіду роботи вчителя біології Максимчук Світлани Антонівни</vt:lpstr>
      <vt:lpstr>Презентация PowerPoint</vt:lpstr>
      <vt:lpstr>Теоретичні та концептуальні засади досвіду</vt:lpstr>
      <vt:lpstr>Презентация PowerPoint</vt:lpstr>
      <vt:lpstr>Презентация PowerPoint</vt:lpstr>
      <vt:lpstr>Презентация PowerPoint</vt:lpstr>
      <vt:lpstr> Інноваційні технології </vt:lpstr>
      <vt:lpstr>Презентация PowerPoint</vt:lpstr>
      <vt:lpstr>Презентация PowerPoint</vt:lpstr>
      <vt:lpstr>Презентация PowerPoint</vt:lpstr>
      <vt:lpstr>Завдання для подальшої педагогічної діяльності</vt:lpstr>
    </vt:vector>
  </TitlesOfParts>
  <Company>RePack by SPecialiST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 досвіду роботи вчителя біології Штефи Тетяни Віталіївни</dc:title>
  <dc:creator>User</dc:creator>
  <cp:lastModifiedBy>admin</cp:lastModifiedBy>
  <cp:revision>69</cp:revision>
  <dcterms:created xsi:type="dcterms:W3CDTF">2014-02-26T20:24:00Z</dcterms:created>
  <dcterms:modified xsi:type="dcterms:W3CDTF">2020-12-23T16:50:54Z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1049-10.2.0.7635</vt:lpwstr>
  </property>
</Properties>
</file>