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00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8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7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6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6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7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774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0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4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4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57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03F3-D1F5-4181-B0CD-F4956D4713C0}" type="datetimeFigureOut">
              <a:rPr lang="uk-UA" smtClean="0"/>
              <a:t>29.06.2020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72D2-5A1E-490C-9DE2-C926917B78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5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6359" y="0"/>
            <a:ext cx="84324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Участь у МО 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вчителів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початкових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r"/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класів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/>
          <a:stretch/>
        </p:blipFill>
        <p:spPr>
          <a:xfrm>
            <a:off x="1991545" y="1448580"/>
            <a:ext cx="8197250" cy="47357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055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-20285"/>
            <a:ext cx="9173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Інтерактивна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виховна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година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Вчимося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дружити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7" t="36749" r="21251" b="-2499"/>
          <a:stretch/>
        </p:blipFill>
        <p:spPr>
          <a:xfrm>
            <a:off x="1919536" y="1916832"/>
            <a:ext cx="7848872" cy="494116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35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69" y="0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7" y="14807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57" y="3604710"/>
            <a:ext cx="4086200" cy="306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75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2020-06-29T18:05:34Z</dcterms:created>
  <dcterms:modified xsi:type="dcterms:W3CDTF">2020-06-29T18:06:10Z</dcterms:modified>
</cp:coreProperties>
</file>