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A06"/>
    <a:srgbClr val="DFDA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75" d="100"/>
          <a:sy n="75" d="100"/>
        </p:scale>
        <p:origin x="-1694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233FA-1DCC-4E92-A64F-2B785CA248F5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80A90-76B9-4F99-94D0-EF2586F5F29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0A90-76B9-4F99-94D0-EF2586F5F291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0A90-76B9-4F99-94D0-EF2586F5F291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08E6-0309-43E0-AFEC-051FD9B5308D}" type="datetimeFigureOut">
              <a:rPr lang="uk-UA" smtClean="0"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94D9-0825-41F7-A35F-C8FCFB4F3D9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uk-UA" dirty="0" smtClean="0"/>
              <a:t>Безпечний Інтернет</a:t>
            </a:r>
            <a:endParaRPr lang="uk-UA" dirty="0"/>
          </a:p>
        </p:txBody>
      </p:sp>
      <p:pic>
        <p:nvPicPr>
          <p:cNvPr id="3074" name="Picture 2" descr="ÐÐ°ÑÑÐ¸Ð½ÐºÐ¸ Ð¿Ð¾ Ð·Ð°Ð¿ÑÐ¾ÑÑ ÐºÐ¾Ð¼Ð¿'ÑÑÐµ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8691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Небезпечні ігри .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В мережі Інтернет є багато ігор , але є такі ігри які спочатку вас будуть заманювати дорогим подарунком , а потім залякувати до смерті.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160837" cy="3024336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½ÐµÐ±ÐµÐ·Ð¿ÐµÑÐ½Ñ ÑÐ³ÑÐ¸  Ð· Ð´Ð¸ÑÑÑÐ¸Ð¼ ÑÑÑÑÐ¸Ð´Ð¾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01008"/>
            <a:ext cx="2999656" cy="2952328"/>
          </a:xfrm>
          <a:prstGeom prst="rect">
            <a:avLst/>
          </a:prstGeom>
          <a:noFill/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7736" y="5013176"/>
            <a:ext cx="2376264" cy="1440160"/>
          </a:xfrm>
          <a:prstGeom prst="rect">
            <a:avLst/>
          </a:prstGeom>
          <a:noFill/>
        </p:spPr>
      </p:pic>
      <p:pic>
        <p:nvPicPr>
          <p:cNvPr id="1032" name="Picture 8" descr="ÐÐ°ÑÑÐ¸Ð½ÐºÐ¸ Ð¿Ð¾ Ð·Ð°Ð¿ÑÐ¾ÑÑ Ð½ÐµÐ±ÐµÐ·Ð¿ÐµÑÐ½Ñ ÑÐ³ÑÐ¸  Ð· Ð´Ð¸ÑÑÑÐ¸Ð¼ ÑÑÑÑÐ¸Ð´Ð¾Ð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73016"/>
            <a:ext cx="2232248" cy="13598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Відео не для дітей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80928"/>
            <a:ext cx="7848872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solidFill>
                  <a:srgbClr val="00B050"/>
                </a:solidFill>
              </a:rPr>
              <a:t>12+ - перегляд під наглядом батьків , або з їхнього дозволу.</a:t>
            </a:r>
          </a:p>
          <a:p>
            <a:pPr>
              <a:buNone/>
            </a:pPr>
            <a:r>
              <a:rPr lang="uk-UA" sz="2000" dirty="0" smtClean="0">
                <a:solidFill>
                  <a:srgbClr val="DFDA00"/>
                </a:solidFill>
              </a:rPr>
              <a:t>16 +- перегляд після 16 років.</a:t>
            </a:r>
          </a:p>
          <a:p>
            <a:pPr>
              <a:buNone/>
            </a:pPr>
            <a:r>
              <a:rPr lang="uk-UA" sz="2000" dirty="0" smtClean="0">
                <a:solidFill>
                  <a:srgbClr val="D41A06"/>
                </a:solidFill>
              </a:rPr>
              <a:t>18 +- перегляд після 18 років.</a:t>
            </a:r>
            <a:endParaRPr lang="uk-UA" sz="2000" dirty="0">
              <a:solidFill>
                <a:srgbClr val="D41A06"/>
              </a:solidFill>
            </a:endParaRPr>
          </a:p>
        </p:txBody>
      </p:sp>
      <p:pic>
        <p:nvPicPr>
          <p:cNvPr id="17410" name="Picture 2" descr="ÐÐ°ÑÑÐ¸Ð½ÐºÐ¸ Ð¿Ð¾ Ð·Ð°Ð¿ÑÐ¾ÑÑ Ð²ÑÐºÐ¾Ð²Ð° Ð¿Ð¾Ð·Ð½Ð°ÑÐºÐ°  16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1152128" cy="1127449"/>
          </a:xfrm>
          <a:prstGeom prst="rect">
            <a:avLst/>
          </a:prstGeom>
          <a:noFill/>
        </p:spPr>
      </p:pic>
      <p:pic>
        <p:nvPicPr>
          <p:cNvPr id="17412" name="Picture 4" descr="ÐÐ°ÑÑÐ¸Ð½ÐºÐ¸ Ð¿Ð¾ Ð·Ð°Ð¿ÑÐ¾ÑÑ Ð²ÑÐºÐ¾Ð² Ð¿Ð¾Ð·Ð½Ð°ÑÐºÐ°  16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1199456" cy="1124744"/>
          </a:xfrm>
          <a:prstGeom prst="rect">
            <a:avLst/>
          </a:prstGeom>
          <a:noFill/>
        </p:spPr>
      </p:pic>
      <p:pic>
        <p:nvPicPr>
          <p:cNvPr id="17414" name="Picture 6" descr="ÐÐ°ÑÑÐ¸Ð½ÐºÐ¸ Ð¿Ð¾ Ð·Ð°Ð¿ÑÐ¾ÑÑ Ð²ÑÐºÐ¾Ð² Ð¿Ð¾Ð·Ð½Ð°ÑÐºÐ°  16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12776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Переписки з дивними людьми.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uk-UA" dirty="0" smtClean="0"/>
              <a:t>Коли нам приходить СМС ми не задумуючись відповідаємо на них.</a:t>
            </a:r>
          </a:p>
          <a:p>
            <a:r>
              <a:rPr lang="uk-UA" dirty="0" smtClean="0"/>
              <a:t>Але по СМС нас можна вичислити , і погрожувати нашому життю.</a:t>
            </a:r>
            <a:endParaRPr lang="uk-UA" dirty="0"/>
          </a:p>
        </p:txBody>
      </p:sp>
      <p:pic>
        <p:nvPicPr>
          <p:cNvPr id="18434" name="Picture 2" descr="ÐÐ°ÑÑÐ¸Ð½ÐºÐ¸ Ð¿Ð¾ Ð·Ð°Ð¿ÑÐ¾ÑÑ ÑÐµÑÐ½ÑÐ¹ ÑÐ°ÐºÐµ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9688"/>
            <a:ext cx="3816424" cy="2808312"/>
          </a:xfrm>
          <a:prstGeom prst="rect">
            <a:avLst/>
          </a:prstGeom>
          <a:noFill/>
        </p:spPr>
      </p:pic>
      <p:pic>
        <p:nvPicPr>
          <p:cNvPr id="18436" name="Picture 4" descr="ÐÐ°ÑÑÐ¸Ð½ÐºÐ¸ Ð¿Ð¾ Ð·Ð°Ð¿ÑÐ¾ÑÑ ÑÐµÑÐ½ÑÐ¹ ÑÐ°ÐºÐµÑ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92351"/>
            <a:ext cx="2376264" cy="2565649"/>
          </a:xfrm>
          <a:prstGeom prst="rect">
            <a:avLst/>
          </a:prstGeom>
          <a:noFill/>
        </p:spPr>
      </p:pic>
      <p:pic>
        <p:nvPicPr>
          <p:cNvPr id="1843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581128"/>
            <a:ext cx="3059832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Безпечний </a:t>
            </a:r>
            <a:r>
              <a:rPr lang="uk-UA" dirty="0" err="1" smtClean="0"/>
              <a:t>інтернет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 розказала про те що не можна робити в Інтернеті.</a:t>
            </a:r>
          </a:p>
          <a:p>
            <a:pPr>
              <a:buNone/>
            </a:pP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 що можна робити в Інтернеті.</a:t>
            </a:r>
            <a:endParaRPr lang="uk-U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Можна подивитися цікавих </a:t>
            </a:r>
            <a:r>
              <a:rPr lang="uk-UA" sz="4000" dirty="0" err="1" smtClean="0"/>
              <a:t>блогерів</a:t>
            </a:r>
            <a:r>
              <a:rPr lang="uk-UA" sz="4000" dirty="0" smtClean="0"/>
              <a:t> </a:t>
            </a:r>
            <a:endParaRPr lang="uk-UA" sz="4000" dirty="0"/>
          </a:p>
        </p:txBody>
      </p:sp>
      <p:sp>
        <p:nvSpPr>
          <p:cNvPr id="21506" name="AutoShape 2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08" name="AutoShape 4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10" name="AutoShape 6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1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2123728" cy="2016224"/>
          </a:xfrm>
          <a:prstGeom prst="rect">
            <a:avLst/>
          </a:prstGeom>
          <a:noFill/>
        </p:spPr>
      </p:pic>
      <p:sp>
        <p:nvSpPr>
          <p:cNvPr id="21514" name="AutoShape 10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16" name="AutoShape 12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18" name="AutoShape 14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20" name="AutoShape 16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22" name="AutoShape 18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24" name="AutoShape 20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26" name="AutoShape 22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28" name="AutoShape 24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30" name="AutoShape 26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32" name="AutoShape 28" descr="ÐÐ°ÑÑÐ¸Ð½ÐºÐ¸ Ð¿Ð¾ Ð·Ð°Ð¿ÑÐ¾ÑÑ Ð°ÑÐ¸Ð½ÐºÐ° Ð´Ð¸Ð°Ð¹Ð²Ð°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34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124744"/>
            <a:ext cx="2448272" cy="2016224"/>
          </a:xfrm>
          <a:prstGeom prst="rect">
            <a:avLst/>
          </a:prstGeom>
          <a:noFill/>
        </p:spPr>
      </p:pic>
      <p:pic>
        <p:nvPicPr>
          <p:cNvPr id="21536" name="Picture 3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24744"/>
            <a:ext cx="3384376" cy="2016224"/>
          </a:xfrm>
          <a:prstGeom prst="rect">
            <a:avLst/>
          </a:prstGeom>
          <a:noFill/>
        </p:spPr>
      </p:pic>
      <p:pic>
        <p:nvPicPr>
          <p:cNvPr id="21538" name="Picture 34" descr="ÐÐ°ÑÑÐ¸Ð½ÐºÐ¸ Ð¿Ð¾ Ð·Ð°Ð¿ÑÐ¾ÑÑ Ð»ÑÐ½Ð° Ð²ÑÐ½ ÑÑÑÐ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68960"/>
            <a:ext cx="2843808" cy="1656184"/>
          </a:xfrm>
          <a:prstGeom prst="rect">
            <a:avLst/>
          </a:prstGeom>
          <a:noFill/>
        </p:spPr>
      </p:pic>
      <p:sp>
        <p:nvSpPr>
          <p:cNvPr id="21540" name="AutoShape 36" descr="ÐÐ°ÑÑÐ¸Ð½ÐºÐ¸ Ð¿Ð¾ Ð·Ð°Ð¿ÑÐ¾ÑÑ Ð¼Ð°ÑÐ° Ð·Ñ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42" name="AutoShape 38" descr="ÐÐ°ÑÑÐ¸Ð½ÐºÐ¸ Ð¿Ð¾ Ð·Ð°Ð¿ÑÐ¾ÑÑ Ð¼Ð°ÑÐ° Ð·Ñ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44" name="AutoShape 40" descr="ÐÐ°ÑÑÐ¸Ð½ÐºÐ¸ Ð¿Ð¾ Ð·Ð°Ð¿ÑÐ¾ÑÑ Ð¼Ð°ÑÐ° Ð·Ñ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46" name="Picture 42" descr="ÐÐ°ÑÑÐ¸Ð½ÐºÐ¸ Ð¿Ð¾ Ð·Ð°Ð¿ÑÐ¾ÑÑ Ð¼Ð°ÑÐ° Ð·ÑÐ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068960"/>
            <a:ext cx="1800200" cy="1584176"/>
          </a:xfrm>
          <a:prstGeom prst="rect">
            <a:avLst/>
          </a:prstGeom>
          <a:noFill/>
        </p:spPr>
      </p:pic>
      <p:pic>
        <p:nvPicPr>
          <p:cNvPr id="21548" name="Picture 4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068961"/>
            <a:ext cx="1800200" cy="1656184"/>
          </a:xfrm>
          <a:prstGeom prst="rect">
            <a:avLst/>
          </a:prstGeom>
          <a:noFill/>
        </p:spPr>
      </p:pic>
      <p:pic>
        <p:nvPicPr>
          <p:cNvPr id="21550" name="Picture 46" descr="ÐÐ°ÑÑÐ¸Ð½ÐºÐ¸ Ð¿Ð¾ Ð·Ð°Ð¿ÑÐ¾ÑÑ ÑÐ»ÑÑÐ¸Ð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068960"/>
            <a:ext cx="1728192" cy="1728192"/>
          </a:xfrm>
          <a:prstGeom prst="rect">
            <a:avLst/>
          </a:prstGeom>
          <a:noFill/>
        </p:spPr>
      </p:pic>
      <p:pic>
        <p:nvPicPr>
          <p:cNvPr id="21552" name="Picture 4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25144"/>
            <a:ext cx="2267744" cy="2132856"/>
          </a:xfrm>
          <a:prstGeom prst="rect">
            <a:avLst/>
          </a:prstGeom>
          <a:noFill/>
        </p:spPr>
      </p:pic>
      <p:pic>
        <p:nvPicPr>
          <p:cNvPr id="21554" name="Picture 50" descr="ÐÐ°ÑÑÐ¸Ð½ÐºÐ¸ Ð¿Ð¾ Ð·Ð°Ð¿ÑÐ¾ÑÑ Ð²ÑÐºÑ ÑÐ¾Ñ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4941168"/>
            <a:ext cx="3024336" cy="1772816"/>
          </a:xfrm>
          <a:prstGeom prst="rect">
            <a:avLst/>
          </a:prstGeom>
          <a:noFill/>
        </p:spPr>
      </p:pic>
      <p:pic>
        <p:nvPicPr>
          <p:cNvPr id="21556" name="Picture 5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0" y="4769768"/>
            <a:ext cx="2550368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Можна дізнатися корисну інформацію.</a:t>
            </a:r>
            <a:endParaRPr lang="uk-UA" dirty="0"/>
          </a:p>
        </p:txBody>
      </p:sp>
      <p:pic>
        <p:nvPicPr>
          <p:cNvPr id="24578" name="Picture 2" descr="ÐÐ°ÑÑÐ¸Ð½ÐºÐ¸ Ð¿Ð¾ Ð·Ð°Ð¿ÑÐ¾ÑÑ ÑÐ¾ÑÑ ÑÐ¾Ð·ÑÐ¼Ð½Ðµ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5868144" cy="2996952"/>
          </a:xfrm>
          <a:prstGeom prst="rect">
            <a:avLst/>
          </a:prstGeom>
          <a:noFill/>
        </p:spPr>
      </p:pic>
      <p:pic>
        <p:nvPicPr>
          <p:cNvPr id="2458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25144"/>
            <a:ext cx="3203848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7030A0"/>
                </a:solidFill>
              </a:rPr>
              <a:t>Дякую!!!</a:t>
            </a:r>
            <a:endParaRPr lang="uk-UA" sz="8800" dirty="0">
              <a:solidFill>
                <a:srgbClr val="7030A0"/>
              </a:solidFill>
            </a:endParaRPr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364088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123</Words>
  <Application>Microsoft Office PowerPoint</Application>
  <PresentationFormat>Экран (4:3)</PresentationFormat>
  <Paragraphs>18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Безпечний Інтернет</vt:lpstr>
      <vt:lpstr>Небезпечні ігри .</vt:lpstr>
      <vt:lpstr>Відео не для дітей</vt:lpstr>
      <vt:lpstr>Переписки з дивними людьми.</vt:lpstr>
      <vt:lpstr>Безпечний інтернет.</vt:lpstr>
      <vt:lpstr>Можна подивитися цікавих блогерів </vt:lpstr>
      <vt:lpstr>Можна дізнатися корисну інформацію.</vt:lpstr>
      <vt:lpstr>Дякую!!!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Безпечний Інтернет</dc:title>
  <dc:creator>turus</dc:creator>
  <cp:lastModifiedBy>turus</cp:lastModifiedBy>
  <cp:revision>14</cp:revision>
  <dcterms:created xsi:type="dcterms:W3CDTF">2018-11-27T17:00:32Z</dcterms:created>
  <dcterms:modified xsi:type="dcterms:W3CDTF">2018-11-27T19:18:02Z</dcterms:modified>
</cp:coreProperties>
</file>