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D4B59-CB6C-4EFF-B207-B5515F8BB868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1BCDB-9F2A-4BEE-92BD-15FAA8A7AE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1BCDB-9F2A-4BEE-92BD-15FAA8A7AE2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432FE8-0513-4C70-B8F1-648458732E37}" type="datetimeFigureOut">
              <a:rPr lang="ru-RU" smtClean="0"/>
              <a:pPr/>
              <a:t>14.04.2020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0514EC-1A00-4EC7-BB66-90F815714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Проект </a:t>
            </a:r>
            <a:r>
              <a:rPr lang="uk-UA" dirty="0" smtClean="0"/>
              <a:t>з трудового навчання </a:t>
            </a:r>
            <a:br>
              <a:rPr lang="uk-UA" dirty="0" smtClean="0"/>
            </a:br>
            <a:r>
              <a:rPr lang="uk-UA" dirty="0" smtClean="0"/>
              <a:t>на </a:t>
            </a:r>
            <a:r>
              <a:rPr lang="uk-UA" dirty="0" smtClean="0"/>
              <a:t>тему: </a:t>
            </a:r>
            <a:r>
              <a:rPr lang="en-US" dirty="0" smtClean="0"/>
              <a:t>“</a:t>
            </a:r>
            <a:r>
              <a:rPr lang="uk-UA" dirty="0" smtClean="0"/>
              <a:t>Стилі одягу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3933056"/>
            <a:ext cx="2771800" cy="24208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Роботу виконала учениця 8 класу </a:t>
            </a:r>
            <a:r>
              <a:rPr lang="uk-UA" dirty="0" err="1" smtClean="0">
                <a:solidFill>
                  <a:srgbClr val="002060"/>
                </a:solidFill>
              </a:rPr>
              <a:t>Байдівського</a:t>
            </a:r>
            <a:r>
              <a:rPr lang="uk-UA" dirty="0" smtClean="0">
                <a:solidFill>
                  <a:srgbClr val="002060"/>
                </a:solidFill>
              </a:rPr>
              <a:t> ЗЗСО </a:t>
            </a:r>
            <a:r>
              <a:rPr lang="uk-UA" dirty="0" smtClean="0">
                <a:solidFill>
                  <a:srgbClr val="002060"/>
                </a:solidFill>
              </a:rPr>
              <a:t>І-ІІ ступенів Шамрай Ірина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76056" y="332656"/>
            <a:ext cx="38164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Стиль мілітарі</a:t>
            </a:r>
            <a:r>
              <a:rPr lang="ru-RU" sz="2000"/>
              <a:t> — одяг з елементами військового костюма: погони, еполети, накладні кишені, шнурівка тощо. Основні кольори: сіро-зелений, оливковий, хакі.</a:t>
            </a:r>
          </a:p>
          <a:p>
            <a:r>
              <a:rPr lang="ru-RU" sz="2000" smtClean="0"/>
              <a:t/>
            </a:r>
            <a:br>
              <a:rPr lang="ru-RU" sz="2000" smtClean="0"/>
            </a:br>
            <a:endParaRPr lang="ru-RU" sz="2000"/>
          </a:p>
        </p:txBody>
      </p:sp>
      <p:pic>
        <p:nvPicPr>
          <p:cNvPr id="37890" name="Picture 2" descr="Стиль &quot;Милитари&quot; в женской одежде | Стиль милитари, Стиль, Одежда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4752528" cy="5217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48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Морський стиль</a:t>
            </a:r>
            <a:r>
              <a:rPr lang="ru-RU" sz="2000"/>
              <a:t> одягу — це курортна класика. Характерні особливості: поєднання трьох кольорів (синього, білого і червоного), смугастий принт, матроський комір, укорочена спідниця в складку і морська атрибутика в аксесуарах.</a:t>
            </a:r>
          </a:p>
        </p:txBody>
      </p:sp>
      <p:pic>
        <p:nvPicPr>
          <p:cNvPr id="36866" name="Picture 2" descr="Морская одежда для женщин и морской стиль одежды 2020-2021 - фото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04864"/>
            <a:ext cx="5256584" cy="3868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65527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Стиль диско</a:t>
            </a:r>
            <a:r>
              <a:rPr lang="ru-RU" sz="2000"/>
              <a:t> — стиль одягу клубних вечірок 1970—1980-х років. Основні ознаки — блискучі та яскраві тканини, стрази, бахрома і декор, джинси-кльош і «банани», комбінезони, короткі сукні-трапеції та приталені моделі в пастках, великі пластикові прикраси неонових кольорів, туфлі на підборах і танкетці.</a:t>
            </a:r>
          </a:p>
        </p:txBody>
      </p:sp>
      <p:pic>
        <p:nvPicPr>
          <p:cNvPr id="41986" name="Picture 2" descr="Костюмы в стиле диско фото | Модные стили, Мода 70-х годов, Стиль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636912"/>
            <a:ext cx="4943475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4067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Індивідуальний стиль в одязі</a:t>
            </a:r>
            <a:r>
              <a:rPr lang="ru-RU" sz="2000"/>
              <a:t> — це сукупність деталей зовнішнього вигляду, що відрізняє конкретну людину від інших людей і забезпечує їй особисту привабливість</a:t>
            </a:r>
            <a:r>
              <a:rPr lang="ru-RU" i="1"/>
              <a:t>.</a:t>
            </a:r>
            <a:endParaRPr lang="ru-RU"/>
          </a:p>
        </p:txBody>
      </p:sp>
      <p:sp>
        <p:nvSpPr>
          <p:cNvPr id="44034" name="AutoShape 2" descr="Як знайти свій індивідуальний стиль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036" name="AutoShape 4" descr="Як знайти свій індивідуальний стиль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4038" name="Picture 6" descr="Як знайти свій індивідуальний стиль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276872"/>
            <a:ext cx="3059832" cy="4229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/>
              <a:t>Отже, щоб знайти власний стиль в одязі, потрібно проаналізувати свій спосіб життя й оточення. Вибираючи стиль одягу для конкретної ситуації, завжди необхідно усвідомлювати, яке враження потрібно справити, якої мети досягти.</a:t>
            </a:r>
          </a:p>
        </p:txBody>
      </p:sp>
      <p:pic>
        <p:nvPicPr>
          <p:cNvPr id="40962" name="Picture 2" descr="https://history.vn.ua/pidruchniki/pelagaichenko-labor-training-service-types-of-work-9-class-2017/pelagaichenko-labor-training-service-types-of-work-9-class-2017.files/image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24944"/>
            <a:ext cx="4546079" cy="260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smtClean="0"/>
              <a:t>Стиль одягу</a:t>
            </a:r>
            <a:r>
              <a:rPr lang="ru-RU" sz="2000" smtClean="0"/>
              <a:t> — певна акцентованість ансамблю (костюма в широкому сенсі), продиктована віком, статтю, професією, соціальним статусом, належністю до субкультури, особистим смаком людини, епохою життя суспільства, національністю, релігійною належністю, доречністю, функційністю, способом життя та індивідуальними особливостями.</a:t>
            </a:r>
            <a:endParaRPr lang="ru-RU" sz="2000"/>
          </a:p>
        </p:txBody>
      </p:sp>
      <p:pic>
        <p:nvPicPr>
          <p:cNvPr id="3074" name="Picture 2" descr="Кежуал стиль - МОДНИЙ ОДЯ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20888"/>
            <a:ext cx="6009877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1369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/>
              <a:t>Сучасні стилі одягу можна поділити на дві категорії: традиційні (основні) та тематичні (похідні). До традиційних належать класичний, романтичний, спортивний і кежуал. Незважаючи на те, що останній стиль, по суті, є похідним від трьох основних, він став настільки природним і поширеним, що його можна вважати самостійним стилем.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88840"/>
            <a:ext cx="69127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Мода</a:t>
            </a:r>
            <a:r>
              <a:rPr lang="ru-RU" sz="2000"/>
              <a:t> (фр. </a:t>
            </a:r>
            <a:r>
              <a:rPr lang="en-US" sz="2000"/>
              <a:t>mode, </a:t>
            </a:r>
            <a:r>
              <a:rPr lang="ru-RU" sz="2000"/>
              <a:t>від лат. </a:t>
            </a:r>
            <a:r>
              <a:rPr lang="en-US" sz="2000"/>
              <a:t>modus — </a:t>
            </a:r>
            <a:r>
              <a:rPr lang="ru-RU" sz="2000"/>
              <a:t>міра, образ, спосіб, правило, розпорядження) — тимчасове панування певного стилю в якій-небудь сфері життя або культури.</a:t>
            </a:r>
          </a:p>
          <a:p>
            <a:r>
              <a:rPr lang="ru-RU" sz="2000" b="1"/>
              <a:t>Мода в одязі</a:t>
            </a:r>
            <a:r>
              <a:rPr lang="ru-RU" sz="2000"/>
              <a:t> — це зміна форм і зразків одягу, яка відбувається протягом порівняно коротких проміжків часу.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Класичний (консервативний) стиль</a:t>
            </a:r>
            <a:r>
              <a:rPr lang="ru-RU" sz="2000"/>
              <a:t> — це стримана простота в лініях, лаконічний покрій. Речі цього стилю приваблюють високою якістю та добротністю матеріалів. Переважає ахроматична гама або пастельні відтінки. Це найменш емоційний стиль, усе в ньому вкрай помірно. Відсутні гостромодні деталі. Довжина, ширина, об’єми і пропорції завжди середні, звичні для ока.</a:t>
            </a:r>
          </a:p>
          <a:p>
            <a:r>
              <a:rPr lang="ru-RU" sz="2000" smtClean="0"/>
              <a:t/>
            </a:r>
            <a:br>
              <a:rPr lang="ru-RU" sz="2000" smtClean="0"/>
            </a:br>
            <a:endParaRPr lang="ru-RU" sz="2000"/>
          </a:p>
        </p:txBody>
      </p:sp>
      <p:pic>
        <p:nvPicPr>
          <p:cNvPr id="2052" name="Picture 4" descr="Стилі одягу. Топ-12 за популярністю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14009"/>
            <a:ext cx="7416824" cy="4443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892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Романтичний стиль</a:t>
            </a:r>
            <a:r>
              <a:rPr lang="ru-RU" sz="2000"/>
              <a:t> в одязі передбачає створення піднесеного, витонченого образу. Для цього стилю характерне використання рюшів, воланів, довгих суконь легкого, летючого покрою. Для чоловічого одягу в романтичному стилі характерні жилети, шийні хустки, сорочки з широкими рукавами і романтичні фасони капелюхів. Стилю притаманний квітковий принт, а також ніжна пастельна гама.</a:t>
            </a:r>
          </a:p>
        </p:txBody>
      </p:sp>
      <p:pic>
        <p:nvPicPr>
          <p:cNvPr id="33794" name="Picture 2" descr="https://history.vn.ua/pidruchniki/pelagaichenko-labor-training-service-types-of-work-9-class-2017/pelagaichenko-labor-training-service-types-of-work-9-class-2017.files/image2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80928"/>
            <a:ext cx="8175735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283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Спортивний стиль</a:t>
            </a:r>
            <a:r>
              <a:rPr lang="ru-RU" sz="2000"/>
              <a:t> характеризується вільним одягом, який не заважає рухам і призначений для занять спортом та активного відпочинку. Має атрибутику, притаманну спортивній екіпіровці. Доволі яскравий і динамічний за своїм характером одяг цього стилю вирізняється практичністю і зручністю.</a:t>
            </a:r>
          </a:p>
        </p:txBody>
      </p:sp>
      <p:pic>
        <p:nvPicPr>
          <p:cNvPr id="32770" name="Picture 2" descr="Современный спортивный стиль одежды фото 2020-2021: одежда в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24744"/>
            <a:ext cx="4670668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4442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Стиль </a:t>
            </a:r>
            <a:r>
              <a:rPr lang="en-US" sz="2000" b="1"/>
              <a:t>casual (</a:t>
            </a:r>
            <a:r>
              <a:rPr lang="ru-RU" sz="2000" b="1"/>
              <a:t>кежуал)</a:t>
            </a:r>
            <a:r>
              <a:rPr lang="ru-RU" sz="2000"/>
              <a:t> — найпоширеніший і найпопулярніший стиль, передбачає сучасний (модний) повсякденний, практичний і зручний </a:t>
            </a:r>
            <a:r>
              <a:rPr lang="ru-RU" sz="2000" smtClean="0"/>
              <a:t>одяг.Цей </a:t>
            </a:r>
            <a:r>
              <a:rPr lang="ru-RU" sz="2000"/>
              <a:t>стиль може поєднувати в собі елементи інших стилів, але його прикметною особливістю є комфорт і зручність одягу. Характерними є простота силуетів, невимушеність поєднань і багатошаровість. Основне правило — комбінування елементів класичного стилю з неформальним. </a:t>
            </a:r>
          </a:p>
        </p:txBody>
      </p:sp>
      <p:pic>
        <p:nvPicPr>
          <p:cNvPr id="31746" name="Picture 2" descr="Стиль одежды Casual (кэжуал) для женщин - советы стилис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051978"/>
            <a:ext cx="4980535" cy="3806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64807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Етнічний (фольклорний) стиль</a:t>
            </a:r>
            <a:r>
              <a:rPr lang="ru-RU" sz="2000"/>
              <a:t> — одяг, стилізований відповідно до особливостей національних </a:t>
            </a:r>
            <a:r>
              <a:rPr lang="ru-RU" sz="2000" smtClean="0"/>
              <a:t>костюмів.Фольклорний </a:t>
            </a:r>
            <a:r>
              <a:rPr lang="ru-RU" sz="2000"/>
              <a:t>стиль вирізняється зручністю. У ньому широко використовують в’язання, плетіння, клаптеву техніку, аплікації та різноманітну вишивку.</a:t>
            </a:r>
          </a:p>
        </p:txBody>
      </p:sp>
      <p:pic>
        <p:nvPicPr>
          <p:cNvPr id="30724" name="Picture 4" descr="Етнічний стиль в одязі: минуле в поєднанні з сучасністю - Жіночий Сві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564904"/>
            <a:ext cx="6821016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/>
              <a:t>Мінімалістичний стиль (стиль мінімалізму)</a:t>
            </a:r>
            <a:r>
              <a:rPr lang="ru-RU" sz="2000"/>
              <a:t> — лаконічний, стриманий, віддає перевагу мінімальній кількості речей максимальної якості.</a:t>
            </a:r>
          </a:p>
        </p:txBody>
      </p:sp>
      <p:pic>
        <p:nvPicPr>
          <p:cNvPr id="38914" name="Picture 2" descr="Мінімалізм в одяз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6984776" cy="4079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1699</TotalTime>
  <Words>151</Words>
  <Application>Microsoft Office PowerPoint</Application>
  <PresentationFormat>Экран (4:3)</PresentationFormat>
  <Paragraphs>20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Проект з трудового навчання  на тему: “Стилі одягу”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Національні школи в музиці епохи романтизму</dc:title>
  <dc:creator>Microsoft</dc:creator>
  <cp:lastModifiedBy>Пользователь</cp:lastModifiedBy>
  <cp:revision>100</cp:revision>
  <dcterms:created xsi:type="dcterms:W3CDTF">2020-04-07T13:01:30Z</dcterms:created>
  <dcterms:modified xsi:type="dcterms:W3CDTF">2020-04-14T16:10:18Z</dcterms:modified>
</cp:coreProperties>
</file>