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D8A84C-6A9A-415C-B405-2A75BAF588F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2D63E7-A160-4107-9FD8-F84EF4A9A8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Сти</a:t>
            </a:r>
            <a:r>
              <a:rPr lang="uk-UA" dirty="0" smtClean="0"/>
              <a:t>лі одягу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Роботу виконала</a:t>
            </a:r>
          </a:p>
          <a:p>
            <a:r>
              <a:rPr lang="uk-UA" dirty="0" smtClean="0"/>
              <a:t>Учениця 9 класу</a:t>
            </a:r>
          </a:p>
          <a:p>
            <a:r>
              <a:rPr lang="uk-UA" dirty="0" err="1" smtClean="0"/>
              <a:t>Бадівського</a:t>
            </a:r>
            <a:r>
              <a:rPr lang="uk-UA" dirty="0" smtClean="0"/>
              <a:t> ЗЗСО І-ІІІ ст.</a:t>
            </a:r>
          </a:p>
          <a:p>
            <a:r>
              <a:rPr lang="uk-UA" dirty="0" smtClean="0"/>
              <a:t>Жарикова Інна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Стиль одягу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стиль </a:t>
            </a:r>
            <a:r>
              <a:rPr lang="ru-RU" dirty="0" err="1"/>
              <a:t>одягу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нас </a:t>
            </a:r>
            <a:r>
              <a:rPr lang="ru-RU" dirty="0" err="1"/>
              <a:t>виділяє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наша </a:t>
            </a:r>
            <a:r>
              <a:rPr lang="ru-RU" dirty="0" err="1"/>
              <a:t>візитна</a:t>
            </a:r>
            <a:r>
              <a:rPr lang="ru-RU" dirty="0"/>
              <a:t> </a:t>
            </a:r>
            <a:r>
              <a:rPr lang="ru-RU" dirty="0" err="1"/>
              <a:t>картка</a:t>
            </a:r>
            <a:r>
              <a:rPr lang="ru-RU" dirty="0"/>
              <a:t>. Не дарма ж </a:t>
            </a:r>
            <a:r>
              <a:rPr lang="ru-RU" dirty="0" err="1"/>
              <a:t>кажуть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зустрічають</a:t>
            </a:r>
            <a:r>
              <a:rPr lang="ru-RU" dirty="0"/>
              <a:t> по </a:t>
            </a:r>
            <a:r>
              <a:rPr lang="ru-RU" dirty="0" err="1"/>
              <a:t>одягу</a:t>
            </a:r>
            <a:r>
              <a:rPr lang="ru-RU" dirty="0"/>
              <a:t>, ну, а </a:t>
            </a:r>
            <a:r>
              <a:rPr lang="ru-RU" dirty="0" err="1"/>
              <a:t>проводжають</a:t>
            </a:r>
            <a:r>
              <a:rPr lang="ru-RU" dirty="0"/>
              <a:t> …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хочеться</a:t>
            </a:r>
            <a:r>
              <a:rPr lang="ru-RU" dirty="0"/>
              <a:t> </a:t>
            </a:r>
            <a:r>
              <a:rPr lang="ru-RU" dirty="0" err="1"/>
              <a:t>поговорити</a:t>
            </a:r>
            <a:r>
              <a:rPr lang="ru-RU" dirty="0"/>
              <a:t> про </a:t>
            </a:r>
            <a:r>
              <a:rPr lang="ru-RU" dirty="0" err="1"/>
              <a:t>стилі</a:t>
            </a:r>
            <a:r>
              <a:rPr lang="ru-RU" dirty="0"/>
              <a:t>, а то </a:t>
            </a:r>
            <a:r>
              <a:rPr lang="ru-RU" dirty="0" err="1"/>
              <a:t>такі</a:t>
            </a:r>
            <a:r>
              <a:rPr lang="ru-RU" dirty="0"/>
              <a:t> слова як «</a:t>
            </a:r>
            <a:r>
              <a:rPr lang="ru-RU" dirty="0" err="1"/>
              <a:t>гранж</a:t>
            </a:r>
            <a:r>
              <a:rPr lang="ru-RU" dirty="0"/>
              <a:t>», «</a:t>
            </a:r>
            <a:r>
              <a:rPr lang="ru-RU" dirty="0" err="1"/>
              <a:t>кежуал</a:t>
            </a:r>
            <a:r>
              <a:rPr lang="ru-RU" dirty="0"/>
              <a:t>»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звучать </a:t>
            </a:r>
            <a:r>
              <a:rPr lang="ru-RU" dirty="0" err="1"/>
              <a:t>незрозуміло</a:t>
            </a:r>
            <a:r>
              <a:rPr lang="ru-RU" dirty="0"/>
              <a:t>. </a:t>
            </a:r>
            <a:r>
              <a:rPr lang="ru-RU" dirty="0" err="1"/>
              <a:t>Почнімо</a:t>
            </a:r>
            <a:r>
              <a:rPr lang="ru-RU" dirty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АВАНГАРД</a:t>
            </a:r>
            <a:br>
              <a:rPr lang="ru-RU" b="1" cap="all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err="1"/>
              <a:t>Це</a:t>
            </a:r>
            <a:r>
              <a:rPr lang="ru-RU" sz="2000" dirty="0"/>
              <a:t> образ на </a:t>
            </a:r>
            <a:r>
              <a:rPr lang="ru-RU" sz="2000" dirty="0" err="1"/>
              <a:t>межі</a:t>
            </a:r>
            <a:r>
              <a:rPr lang="ru-RU" sz="2000" dirty="0"/>
              <a:t> </a:t>
            </a:r>
            <a:r>
              <a:rPr lang="ru-RU" sz="2000" dirty="0" err="1"/>
              <a:t>моди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мистецтва</a:t>
            </a:r>
            <a:r>
              <a:rPr lang="ru-RU" sz="2000" dirty="0"/>
              <a:t>. </a:t>
            </a:r>
            <a:r>
              <a:rPr lang="ru-RU" sz="2000" dirty="0" err="1"/>
              <a:t>Поєднання</a:t>
            </a:r>
            <a:r>
              <a:rPr lang="ru-RU" sz="2000" dirty="0"/>
              <a:t>, на перший </a:t>
            </a:r>
            <a:r>
              <a:rPr lang="ru-RU" sz="2000" dirty="0" err="1"/>
              <a:t>погляд</a:t>
            </a:r>
            <a:r>
              <a:rPr lang="ru-RU" sz="2000" dirty="0"/>
              <a:t>, абсолютно </a:t>
            </a:r>
            <a:r>
              <a:rPr lang="ru-RU" sz="2000" dirty="0" err="1"/>
              <a:t>непоєднуваного</a:t>
            </a:r>
            <a:r>
              <a:rPr lang="ru-RU" sz="2000" dirty="0"/>
              <a:t>. Але давайте не </a:t>
            </a:r>
            <a:r>
              <a:rPr lang="ru-RU" sz="2000" dirty="0" err="1"/>
              <a:t>плутати</a:t>
            </a:r>
            <a:r>
              <a:rPr lang="ru-RU" sz="2000" dirty="0"/>
              <a:t> «тяп – ляп – </a:t>
            </a:r>
            <a:r>
              <a:rPr lang="ru-RU" sz="2000" dirty="0" err="1"/>
              <a:t>вуаля</a:t>
            </a:r>
            <a:r>
              <a:rPr lang="ru-RU" sz="2000" dirty="0"/>
              <a:t>»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стилем. </a:t>
            </a:r>
            <a:r>
              <a:rPr lang="ru-RU" sz="2000" dirty="0" err="1"/>
              <a:t>Одяг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смаком, </a:t>
            </a:r>
            <a:r>
              <a:rPr lang="ru-RU" sz="2000" dirty="0" err="1"/>
              <a:t>стриманний</a:t>
            </a:r>
            <a:r>
              <a:rPr lang="ru-RU" sz="2000" dirty="0"/>
              <a:t>. </a:t>
            </a:r>
            <a:r>
              <a:rPr lang="ru-RU" sz="2000" dirty="0" err="1"/>
              <a:t>Відтінки</a:t>
            </a:r>
            <a:r>
              <a:rPr lang="ru-RU" sz="2000" dirty="0"/>
              <a:t> </a:t>
            </a:r>
            <a:r>
              <a:rPr lang="ru-RU" sz="2000" dirty="0" err="1"/>
              <a:t>яскраві</a:t>
            </a:r>
            <a:r>
              <a:rPr lang="ru-RU" sz="2000" dirty="0"/>
              <a:t>: “неон”, “</a:t>
            </a:r>
            <a:r>
              <a:rPr lang="ru-RU" sz="2000" dirty="0" err="1"/>
              <a:t>космічний</a:t>
            </a:r>
            <a:r>
              <a:rPr lang="ru-RU" sz="2000" dirty="0"/>
              <a:t> </a:t>
            </a:r>
            <a:r>
              <a:rPr lang="ru-RU" sz="2000" dirty="0" err="1"/>
              <a:t>блиск</a:t>
            </a:r>
            <a:r>
              <a:rPr lang="ru-RU" sz="2000" dirty="0"/>
              <a:t>”, “золото” – </a:t>
            </a:r>
            <a:r>
              <a:rPr lang="ru-RU" sz="2000" dirty="0" err="1"/>
              <a:t>кольори</a:t>
            </a:r>
            <a:r>
              <a:rPr lang="ru-RU" sz="2000" dirty="0"/>
              <a:t>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ви</a:t>
            </a:r>
            <a:r>
              <a:rPr lang="ru-RU" sz="2000" dirty="0"/>
              <a:t> </a:t>
            </a:r>
            <a:r>
              <a:rPr lang="ru-RU" sz="2000" dirty="0" err="1"/>
              <a:t>боялися</a:t>
            </a:r>
            <a:r>
              <a:rPr lang="ru-RU" sz="2000" dirty="0"/>
              <a:t>, «</a:t>
            </a:r>
            <a:r>
              <a:rPr lang="ru-RU" sz="2000" dirty="0" err="1"/>
              <a:t>ввібрав</a:t>
            </a:r>
            <a:r>
              <a:rPr lang="ru-RU" sz="2000" dirty="0"/>
              <a:t>» авангард. </a:t>
            </a:r>
            <a:r>
              <a:rPr lang="ru-RU" sz="2000" dirty="0" err="1"/>
              <a:t>Тканини</a:t>
            </a:r>
            <a:r>
              <a:rPr lang="ru-RU" sz="2000" dirty="0"/>
              <a:t> </a:t>
            </a:r>
            <a:r>
              <a:rPr lang="ru-RU" sz="2000" dirty="0" err="1"/>
              <a:t>своєрідні</a:t>
            </a:r>
            <a:r>
              <a:rPr lang="ru-RU" sz="2000" dirty="0"/>
              <a:t>: </a:t>
            </a:r>
            <a:r>
              <a:rPr lang="ru-RU" sz="2000" dirty="0" err="1"/>
              <a:t>ситець</a:t>
            </a:r>
            <a:r>
              <a:rPr lang="ru-RU" sz="2000" dirty="0"/>
              <a:t>, велюр, атлас, шерсть </a:t>
            </a:r>
            <a:r>
              <a:rPr lang="ru-RU" sz="2000" dirty="0" err="1"/>
              <a:t>і</a:t>
            </a:r>
            <a:r>
              <a:rPr lang="ru-RU" sz="2000" dirty="0"/>
              <a:t> т.д. </a:t>
            </a:r>
            <a:r>
              <a:rPr lang="ru-RU" sz="2000" dirty="0" err="1"/>
              <a:t>Неймовірно</a:t>
            </a:r>
            <a:r>
              <a:rPr lang="ru-RU" sz="2000" dirty="0"/>
              <a:t> </a:t>
            </a:r>
            <a:r>
              <a:rPr lang="ru-RU" sz="2000" dirty="0" err="1"/>
              <a:t>виглядає</a:t>
            </a:r>
            <a:r>
              <a:rPr lang="ru-RU" sz="2000" dirty="0"/>
              <a:t> </a:t>
            </a:r>
            <a:r>
              <a:rPr lang="ru-RU" sz="2000" dirty="0" err="1"/>
              <a:t>велюрова</a:t>
            </a:r>
            <a:r>
              <a:rPr lang="ru-RU" sz="2000" dirty="0"/>
              <a:t> </a:t>
            </a:r>
            <a:r>
              <a:rPr lang="ru-RU" sz="2000" dirty="0" err="1"/>
              <a:t>сукня</a:t>
            </a:r>
            <a:r>
              <a:rPr lang="ru-RU" sz="2000" dirty="0"/>
              <a:t>, яку </a:t>
            </a:r>
            <a:r>
              <a:rPr lang="ru-RU" sz="2000" dirty="0" err="1"/>
              <a:t>доповнюють</a:t>
            </a:r>
            <a:r>
              <a:rPr lang="ru-RU" sz="2000" dirty="0"/>
              <a:t> </a:t>
            </a:r>
            <a:r>
              <a:rPr lang="ru-RU" sz="2000" dirty="0" err="1"/>
              <a:t>різними</a:t>
            </a:r>
            <a:r>
              <a:rPr lang="ru-RU" sz="2000" dirty="0"/>
              <a:t> </a:t>
            </a:r>
            <a:r>
              <a:rPr lang="ru-RU" sz="2000" dirty="0" err="1"/>
              <a:t>стандартними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не </a:t>
            </a:r>
            <a:r>
              <a:rPr lang="ru-RU" sz="2000" dirty="0" err="1"/>
              <a:t>дуже</a:t>
            </a:r>
            <a:r>
              <a:rPr lang="ru-RU" sz="2000" dirty="0"/>
              <a:t> </a:t>
            </a:r>
            <a:r>
              <a:rPr lang="ru-RU" sz="2000" dirty="0" err="1"/>
              <a:t>аксесуарами</a:t>
            </a:r>
            <a:r>
              <a:rPr lang="ru-RU" sz="2000" dirty="0"/>
              <a:t>. Вони </a:t>
            </a:r>
            <a:r>
              <a:rPr lang="ru-RU" sz="2000" dirty="0" err="1"/>
              <a:t>повинні</a:t>
            </a:r>
            <a:r>
              <a:rPr lang="ru-RU" sz="2000" dirty="0"/>
              <a:t> бути </a:t>
            </a:r>
            <a:r>
              <a:rPr lang="ru-RU" sz="2000" dirty="0" err="1"/>
              <a:t>з</a:t>
            </a:r>
            <a:r>
              <a:rPr lang="ru-RU" sz="2000" dirty="0"/>
              <a:t> дерева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металу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vovk_styl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786191"/>
            <a:ext cx="4143404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29600" cy="1143000"/>
          </a:xfrm>
        </p:spPr>
        <p:txBody>
          <a:bodyPr/>
          <a:lstStyle/>
          <a:p>
            <a:r>
              <a:rPr lang="uk-UA" dirty="0" smtClean="0"/>
              <a:t>Богема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229600" cy="4525963"/>
          </a:xfrm>
        </p:spPr>
        <p:txBody>
          <a:bodyPr>
            <a:normAutofit/>
          </a:bodyPr>
          <a:lstStyle/>
          <a:p>
            <a:r>
              <a:rPr lang="ru-RU" sz="2200" dirty="0" err="1"/>
              <a:t>Якщо</a:t>
            </a:r>
            <a:r>
              <a:rPr lang="ru-RU" sz="2200" dirty="0"/>
              <a:t> </a:t>
            </a:r>
            <a:r>
              <a:rPr lang="ru-RU" sz="2200" dirty="0" err="1"/>
              <a:t>ви</a:t>
            </a:r>
            <a:r>
              <a:rPr lang="ru-RU" sz="2200" dirty="0"/>
              <a:t> подумали про коло </a:t>
            </a:r>
            <a:r>
              <a:rPr lang="ru-RU" sz="2200" dirty="0" err="1"/>
              <a:t>суспільства</a:t>
            </a:r>
            <a:r>
              <a:rPr lang="ru-RU" sz="2200" dirty="0"/>
              <a:t>, то </a:t>
            </a:r>
            <a:r>
              <a:rPr lang="ru-RU" sz="2200" dirty="0" err="1"/>
              <a:t>помилилися</a:t>
            </a:r>
            <a:r>
              <a:rPr lang="ru-RU" sz="2200" dirty="0"/>
              <a:t>. </a:t>
            </a:r>
            <a:r>
              <a:rPr lang="ru-RU" sz="2200" dirty="0" err="1"/>
              <a:t>Це</a:t>
            </a:r>
            <a:r>
              <a:rPr lang="ru-RU" sz="2200" dirty="0"/>
              <a:t> стиль,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поєднує</a:t>
            </a:r>
            <a:r>
              <a:rPr lang="ru-RU" sz="2200" dirty="0"/>
              <a:t> в </a:t>
            </a:r>
            <a:r>
              <a:rPr lang="ru-RU" sz="2200" dirty="0" err="1"/>
              <a:t>собі</a:t>
            </a:r>
            <a:r>
              <a:rPr lang="ru-RU" sz="2200" dirty="0"/>
              <a:t> </a:t>
            </a:r>
            <a:r>
              <a:rPr lang="ru-RU" sz="2200" dirty="0" err="1"/>
              <a:t>практичність</a:t>
            </a:r>
            <a:r>
              <a:rPr lang="ru-RU" sz="2200" dirty="0"/>
              <a:t> та  </a:t>
            </a:r>
            <a:r>
              <a:rPr lang="ru-RU" sz="2200" dirty="0" err="1"/>
              <a:t>оригінальність</a:t>
            </a:r>
            <a:r>
              <a:rPr lang="ru-RU" sz="2200" dirty="0"/>
              <a:t>. </a:t>
            </a:r>
            <a:r>
              <a:rPr lang="ru-RU" sz="2200" dirty="0" err="1"/>
              <a:t>Це</a:t>
            </a:r>
            <a:r>
              <a:rPr lang="ru-RU" sz="2200" dirty="0"/>
              <a:t> для </a:t>
            </a:r>
            <a:r>
              <a:rPr lang="ru-RU" sz="2200" dirty="0" err="1"/>
              <a:t>творчих</a:t>
            </a:r>
            <a:r>
              <a:rPr lang="ru-RU" sz="2200" dirty="0"/>
              <a:t> людей, </a:t>
            </a:r>
            <a:r>
              <a:rPr lang="ru-RU" sz="2200" dirty="0" err="1"/>
              <a:t>митців</a:t>
            </a:r>
            <a:r>
              <a:rPr lang="ru-RU" sz="2200" dirty="0"/>
              <a:t>, тих, </a:t>
            </a:r>
            <a:r>
              <a:rPr lang="ru-RU" sz="2200" dirty="0" err="1"/>
              <a:t>хто</a:t>
            </a:r>
            <a:r>
              <a:rPr lang="ru-RU" sz="2200" dirty="0"/>
              <a:t> не </a:t>
            </a:r>
            <a:r>
              <a:rPr lang="ru-RU" sz="2200" dirty="0" err="1"/>
              <a:t>боїться</a:t>
            </a:r>
            <a:r>
              <a:rPr lang="ru-RU" sz="2200" dirty="0"/>
              <a:t> </a:t>
            </a:r>
            <a:r>
              <a:rPr lang="ru-RU" sz="2200" dirty="0" err="1"/>
              <a:t>нічого</a:t>
            </a:r>
            <a:r>
              <a:rPr lang="ru-RU" sz="2200" dirty="0"/>
              <a:t>, </a:t>
            </a:r>
            <a:r>
              <a:rPr lang="ru-RU" sz="2200" dirty="0" err="1"/>
              <a:t>летить</a:t>
            </a:r>
            <a:r>
              <a:rPr lang="ru-RU" sz="2200" dirty="0"/>
              <a:t> </a:t>
            </a:r>
            <a:r>
              <a:rPr lang="ru-RU" sz="2200" dirty="0" err="1"/>
              <a:t>назустріч</a:t>
            </a:r>
            <a:r>
              <a:rPr lang="ru-RU" sz="2200" dirty="0"/>
              <a:t> новому без оглядки. </a:t>
            </a:r>
            <a:r>
              <a:rPr lang="ru-RU" sz="2200" dirty="0" err="1"/>
              <a:t>Одяг</a:t>
            </a:r>
            <a:r>
              <a:rPr lang="ru-RU" sz="2200" dirty="0"/>
              <a:t> бунтарства, того,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змушує</a:t>
            </a:r>
            <a:r>
              <a:rPr lang="ru-RU" sz="2200" dirty="0"/>
              <a:t> тебе </a:t>
            </a:r>
            <a:r>
              <a:rPr lang="ru-RU" sz="2200" dirty="0" err="1"/>
              <a:t>прокидатися</a:t>
            </a:r>
            <a:r>
              <a:rPr lang="ru-RU" sz="2200" dirty="0"/>
              <a:t> </a:t>
            </a:r>
            <a:r>
              <a:rPr lang="ru-RU" sz="2200" dirty="0" err="1"/>
              <a:t>щоранку</a:t>
            </a:r>
            <a:r>
              <a:rPr lang="ru-RU" sz="2200" dirty="0"/>
              <a:t>. </a:t>
            </a:r>
            <a:r>
              <a:rPr lang="ru-RU" sz="2200" dirty="0" err="1"/>
              <a:t>Шанувальником</a:t>
            </a:r>
            <a:r>
              <a:rPr lang="ru-RU" sz="2200" dirty="0"/>
              <a:t> “</a:t>
            </a:r>
            <a:r>
              <a:rPr lang="ru-RU" sz="2200" dirty="0" err="1"/>
              <a:t>богеми</a:t>
            </a:r>
            <a:r>
              <a:rPr lang="ru-RU" sz="2200" dirty="0"/>
              <a:t>” </a:t>
            </a:r>
            <a:r>
              <a:rPr lang="ru-RU" sz="2200" dirty="0" err="1"/>
              <a:t>був</a:t>
            </a:r>
            <a:r>
              <a:rPr lang="ru-RU" sz="2200" dirty="0"/>
              <a:t> </a:t>
            </a:r>
            <a:r>
              <a:rPr lang="ru-RU" sz="2200" dirty="0" err="1"/>
              <a:t>Крістіан</a:t>
            </a:r>
            <a:r>
              <a:rPr lang="ru-RU" sz="2200" dirty="0"/>
              <a:t> </a:t>
            </a:r>
            <a:r>
              <a:rPr lang="ru-RU" sz="2200" dirty="0" err="1"/>
              <a:t>Діор</a:t>
            </a:r>
            <a:r>
              <a:rPr lang="ru-RU" sz="2200" dirty="0"/>
              <a:t>. </a:t>
            </a:r>
            <a:r>
              <a:rPr lang="ru-RU" sz="2200" dirty="0" err="1"/>
              <a:t>Богемний</a:t>
            </a:r>
            <a:r>
              <a:rPr lang="ru-RU" sz="2200" dirty="0"/>
              <a:t> стиль </a:t>
            </a:r>
            <a:r>
              <a:rPr lang="ru-RU" sz="2200" dirty="0" err="1"/>
              <a:t>поєднує</a:t>
            </a:r>
            <a:r>
              <a:rPr lang="ru-RU" sz="2200" dirty="0"/>
              <a:t> </a:t>
            </a:r>
            <a:r>
              <a:rPr lang="ru-RU" sz="2200" dirty="0" err="1"/>
              <a:t>різнофактурні</a:t>
            </a:r>
            <a:r>
              <a:rPr lang="ru-RU" sz="2200" dirty="0"/>
              <a:t> </a:t>
            </a:r>
            <a:r>
              <a:rPr lang="ru-RU" sz="2200" dirty="0" err="1"/>
              <a:t>речі</a:t>
            </a:r>
            <a:r>
              <a:rPr lang="ru-RU" sz="2200" dirty="0"/>
              <a:t>, </a:t>
            </a:r>
            <a:r>
              <a:rPr lang="ru-RU" sz="2200" dirty="0" err="1"/>
              <a:t>і</a:t>
            </a:r>
            <a:r>
              <a:rPr lang="ru-RU" sz="2200" dirty="0"/>
              <a:t> не для </a:t>
            </a:r>
            <a:r>
              <a:rPr lang="ru-RU" sz="2200" dirty="0" err="1"/>
              <a:t>епатажу</a:t>
            </a:r>
            <a:r>
              <a:rPr lang="ru-RU" sz="2200" dirty="0"/>
              <a:t> </a:t>
            </a:r>
            <a:r>
              <a:rPr lang="ru-RU" sz="2200" dirty="0" err="1"/>
              <a:t>громадськості</a:t>
            </a:r>
            <a:r>
              <a:rPr lang="ru-RU" sz="2200" dirty="0"/>
              <a:t>, а для </a:t>
            </a:r>
            <a:r>
              <a:rPr lang="ru-RU" sz="2200" dirty="0" err="1"/>
              <a:t>своєї</a:t>
            </a:r>
            <a:r>
              <a:rPr lang="ru-RU" sz="2200" dirty="0"/>
              <a:t> </a:t>
            </a:r>
            <a:r>
              <a:rPr lang="ru-RU" sz="2200" dirty="0" err="1"/>
              <a:t>зручності</a:t>
            </a:r>
            <a:r>
              <a:rPr lang="ru-RU" sz="2200" dirty="0"/>
              <a:t>. </a:t>
            </a:r>
            <a:r>
              <a:rPr lang="ru-RU" sz="2200" dirty="0" err="1"/>
              <a:t>Одягайте</a:t>
            </a:r>
            <a:r>
              <a:rPr lang="ru-RU" sz="2200" dirty="0"/>
              <a:t> сорочку в </a:t>
            </a:r>
            <a:r>
              <a:rPr lang="ru-RU" sz="2200" dirty="0" err="1"/>
              <a:t>дрібні</a:t>
            </a:r>
            <a:r>
              <a:rPr lang="ru-RU" sz="2200" dirty="0"/>
              <a:t> </a:t>
            </a:r>
            <a:r>
              <a:rPr lang="ru-RU" sz="2200" dirty="0" err="1"/>
              <a:t>квіти</a:t>
            </a:r>
            <a:r>
              <a:rPr lang="ru-RU" sz="2200" dirty="0"/>
              <a:t>, </a:t>
            </a:r>
            <a:r>
              <a:rPr lang="ru-RU" sz="2200" dirty="0" err="1"/>
              <a:t>штани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 </a:t>
            </a:r>
            <a:r>
              <a:rPr lang="ru-RU" sz="2200" dirty="0" err="1"/>
              <a:t>завужені</a:t>
            </a:r>
            <a:r>
              <a:rPr lang="ru-RU" sz="2200" dirty="0"/>
              <a:t> </a:t>
            </a:r>
            <a:r>
              <a:rPr lang="ru-RU" sz="2200" dirty="0" err="1"/>
              <a:t>джинси</a:t>
            </a:r>
            <a:r>
              <a:rPr lang="ru-RU" sz="2200" dirty="0"/>
              <a:t> 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ботфорти</a:t>
            </a:r>
            <a:r>
              <a:rPr lang="ru-RU" sz="2200" dirty="0"/>
              <a:t>.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ще</a:t>
            </a:r>
            <a:r>
              <a:rPr lang="ru-RU" sz="2200" dirty="0"/>
              <a:t> кепку –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вже</a:t>
            </a:r>
            <a:r>
              <a:rPr lang="ru-RU" sz="2200" dirty="0"/>
              <a:t> як </a:t>
            </a:r>
            <a:r>
              <a:rPr lang="ru-RU" sz="2200" dirty="0" err="1"/>
              <a:t>забажаєте</a:t>
            </a:r>
            <a:r>
              <a:rPr lang="ru-RU" sz="2200" dirty="0"/>
              <a:t>)</a:t>
            </a:r>
          </a:p>
          <a:p>
            <a:endParaRPr lang="ru-RU" dirty="0"/>
          </a:p>
        </p:txBody>
      </p:sp>
      <p:pic>
        <p:nvPicPr>
          <p:cNvPr id="4" name="Рисунок 3" descr="vovk_styl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400" y="3571876"/>
            <a:ext cx="3911600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ВІНТАЖ </a:t>
            </a:r>
            <a:br>
              <a:rPr lang="ru-RU" b="1" cap="all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85860"/>
            <a:ext cx="4040188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Є француженки? Цей стиль “потонув” у </a:t>
            </a:r>
            <a:r>
              <a:rPr lang="ru-RU" dirty="0" err="1"/>
              <a:t>французькій</a:t>
            </a:r>
            <a:r>
              <a:rPr lang="ru-RU" dirty="0"/>
              <a:t> </a:t>
            </a:r>
            <a:r>
              <a:rPr lang="ru-RU" dirty="0" err="1"/>
              <a:t>епосі</a:t>
            </a:r>
            <a:r>
              <a:rPr lang="ru-RU" dirty="0"/>
              <a:t>. </a:t>
            </a:r>
            <a:r>
              <a:rPr lang="ru-RU" dirty="0" err="1"/>
              <a:t>Чому</a:t>
            </a:r>
            <a:r>
              <a:rPr lang="ru-RU" dirty="0"/>
              <a:t>? Просто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французьким</a:t>
            </a:r>
            <a:r>
              <a:rPr lang="ru-RU" dirty="0"/>
              <a:t> вином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асоціюється</a:t>
            </a:r>
            <a:r>
              <a:rPr lang="ru-RU" dirty="0"/>
              <a:t>. </a:t>
            </a:r>
            <a:r>
              <a:rPr lang="ru-RU" dirty="0" err="1"/>
              <a:t>Непогано</a:t>
            </a:r>
            <a:r>
              <a:rPr lang="ru-RU" dirty="0"/>
              <a:t>, так?) </a:t>
            </a:r>
            <a:r>
              <a:rPr lang="ru-RU" dirty="0" err="1"/>
              <a:t>Вінтаж</a:t>
            </a:r>
            <a:r>
              <a:rPr lang="ru-RU" dirty="0"/>
              <a:t> – строгий.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особливого </a:t>
            </a:r>
            <a:r>
              <a:rPr lang="ru-RU" dirty="0" err="1"/>
              <a:t>підходу</a:t>
            </a:r>
            <a:r>
              <a:rPr lang="ru-RU" dirty="0"/>
              <a:t>. </a:t>
            </a:r>
            <a:r>
              <a:rPr lang="ru-RU" dirty="0" err="1"/>
              <a:t>Сукні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брюки </a:t>
            </a:r>
            <a:r>
              <a:rPr lang="ru-RU" dirty="0" err="1"/>
              <a:t>повинні</a:t>
            </a:r>
            <a:r>
              <a:rPr lang="ru-RU" dirty="0"/>
              <a:t> “</a:t>
            </a:r>
            <a:r>
              <a:rPr lang="ru-RU" dirty="0" err="1"/>
              <a:t>кричати</a:t>
            </a:r>
            <a:r>
              <a:rPr lang="ru-RU" dirty="0"/>
              <a:t>” про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епоху</a:t>
            </a:r>
            <a:r>
              <a:rPr lang="ru-RU" dirty="0"/>
              <a:t>. Брошки, шпильки, </a:t>
            </a:r>
            <a:r>
              <a:rPr lang="ru-RU" dirty="0" err="1"/>
              <a:t>біжутерія</a:t>
            </a:r>
            <a:r>
              <a:rPr lang="ru-RU" dirty="0"/>
              <a:t> … </a:t>
            </a:r>
            <a:r>
              <a:rPr lang="ru-RU" dirty="0" err="1"/>
              <a:t>Виберіть</a:t>
            </a:r>
            <a:r>
              <a:rPr lang="ru-RU" dirty="0"/>
              <a:t> </a:t>
            </a:r>
            <a:r>
              <a:rPr lang="ru-RU" dirty="0" err="1"/>
              <a:t>строгу</a:t>
            </a:r>
            <a:r>
              <a:rPr lang="ru-RU" dirty="0"/>
              <a:t> </a:t>
            </a:r>
            <a:r>
              <a:rPr lang="ru-RU" dirty="0" err="1"/>
              <a:t>сукню</a:t>
            </a:r>
            <a:r>
              <a:rPr lang="ru-RU" dirty="0"/>
              <a:t>, накиньте кардиган, </a:t>
            </a:r>
            <a:r>
              <a:rPr lang="ru-RU" dirty="0" err="1"/>
              <a:t>одягніть</a:t>
            </a:r>
            <a:r>
              <a:rPr lang="ru-RU" dirty="0"/>
              <a:t> балетки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доповніть</a:t>
            </a:r>
            <a:r>
              <a:rPr lang="ru-RU" dirty="0"/>
              <a:t> образ брошкою. </a:t>
            </a:r>
            <a:r>
              <a:rPr lang="ru-RU" dirty="0" err="1"/>
              <a:t>Фотографи</a:t>
            </a:r>
            <a:r>
              <a:rPr lang="ru-RU" dirty="0"/>
              <a:t> </a:t>
            </a:r>
            <a:r>
              <a:rPr lang="ru-RU" dirty="0" err="1"/>
              <a:t>люблять</a:t>
            </a:r>
            <a:r>
              <a:rPr lang="ru-RU" dirty="0"/>
              <a:t> </a:t>
            </a:r>
            <a:r>
              <a:rPr lang="ru-RU" dirty="0" err="1"/>
              <a:t>вінтаж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розкрити</a:t>
            </a:r>
            <a:r>
              <a:rPr lang="ru-RU" dirty="0"/>
              <a:t> </a:t>
            </a:r>
            <a:r>
              <a:rPr lang="ru-RU" dirty="0" err="1"/>
              <a:t>дівчину</a:t>
            </a:r>
            <a:r>
              <a:rPr lang="ru-RU" dirty="0"/>
              <a:t>, </a:t>
            </a:r>
            <a:r>
              <a:rPr lang="ru-RU" dirty="0" err="1"/>
              <a:t>показати</a:t>
            </a:r>
            <a:r>
              <a:rPr lang="ru-RU" dirty="0"/>
              <a:t>, як </a:t>
            </a:r>
            <a:r>
              <a:rPr lang="ru-RU" dirty="0" err="1"/>
              <a:t>створювалася</a:t>
            </a:r>
            <a:r>
              <a:rPr lang="ru-RU" dirty="0"/>
              <a:t> мода.</a:t>
            </a:r>
          </a:p>
        </p:txBody>
      </p:sp>
      <p:pic>
        <p:nvPicPr>
          <p:cNvPr id="7" name="Содержимое 6" descr="vovk_style3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3438" y="1142984"/>
            <a:ext cx="3835125" cy="52058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КАНТРІ</a:t>
            </a:r>
            <a:br>
              <a:rPr lang="ru-RU" b="1" cap="all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Модне</a:t>
            </a:r>
            <a:r>
              <a:rPr lang="ru-RU" dirty="0"/>
              <a:t> село. Як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дивно не звучало, </a:t>
            </a:r>
            <a:r>
              <a:rPr lang="ru-RU" dirty="0" err="1"/>
              <a:t>але</a:t>
            </a:r>
            <a:r>
              <a:rPr lang="ru-RU" dirty="0"/>
              <a:t>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. </a:t>
            </a:r>
            <a:r>
              <a:rPr lang="ru-RU" dirty="0" err="1"/>
              <a:t>Особливості</a:t>
            </a:r>
            <a:r>
              <a:rPr lang="ru-RU" dirty="0"/>
              <a:t>: простота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м’якість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. </a:t>
            </a:r>
            <a:r>
              <a:rPr lang="ru-RU" dirty="0" err="1"/>
              <a:t>Матеріали</a:t>
            </a:r>
            <a:r>
              <a:rPr lang="ru-RU" dirty="0"/>
              <a:t>: </a:t>
            </a:r>
            <a:r>
              <a:rPr lang="ru-RU" dirty="0" err="1"/>
              <a:t>шкіра</a:t>
            </a:r>
            <a:r>
              <a:rPr lang="ru-RU" dirty="0"/>
              <a:t>, замша, </a:t>
            </a:r>
            <a:r>
              <a:rPr lang="ru-RU" dirty="0" err="1"/>
              <a:t>бавовна</a:t>
            </a:r>
            <a:r>
              <a:rPr lang="ru-RU" dirty="0"/>
              <a:t>, </a:t>
            </a:r>
            <a:r>
              <a:rPr lang="ru-RU" dirty="0" err="1"/>
              <a:t>льон</a:t>
            </a:r>
            <a:r>
              <a:rPr lang="ru-RU" dirty="0"/>
              <a:t>. Символ </a:t>
            </a:r>
            <a:r>
              <a:rPr lang="ru-RU" dirty="0" err="1"/>
              <a:t>однотонні</a:t>
            </a:r>
            <a:r>
              <a:rPr lang="ru-RU" dirty="0"/>
              <a:t> </a:t>
            </a:r>
            <a:r>
              <a:rPr lang="ru-RU" dirty="0" err="1"/>
              <a:t>розкльошені</a:t>
            </a:r>
            <a:r>
              <a:rPr lang="ru-RU" dirty="0"/>
              <a:t> </a:t>
            </a:r>
            <a:r>
              <a:rPr lang="ru-RU" dirty="0" err="1"/>
              <a:t>штани</a:t>
            </a:r>
            <a:r>
              <a:rPr lang="ru-RU" dirty="0"/>
              <a:t>, футболка </a:t>
            </a:r>
            <a:r>
              <a:rPr lang="ru-RU" dirty="0" err="1"/>
              <a:t>і</a:t>
            </a:r>
            <a:r>
              <a:rPr lang="ru-RU" dirty="0"/>
              <a:t> “</a:t>
            </a:r>
            <a:r>
              <a:rPr lang="ru-RU" dirty="0" err="1"/>
              <a:t>ковбойські</a:t>
            </a:r>
            <a:r>
              <a:rPr lang="ru-RU" dirty="0"/>
              <a:t>” </a:t>
            </a:r>
            <a:r>
              <a:rPr lang="ru-RU" dirty="0" err="1"/>
              <a:t>чоботи</a:t>
            </a:r>
            <a:r>
              <a:rPr lang="ru-RU" dirty="0"/>
              <a:t>. На </a:t>
            </a:r>
            <a:r>
              <a:rPr lang="ru-RU" dirty="0" err="1"/>
              <a:t>голові</a:t>
            </a:r>
            <a:r>
              <a:rPr lang="ru-RU" dirty="0"/>
              <a:t> – </a:t>
            </a:r>
            <a:r>
              <a:rPr lang="ru-RU" dirty="0" err="1"/>
              <a:t>хвости</a:t>
            </a:r>
            <a:r>
              <a:rPr lang="ru-RU" dirty="0"/>
              <a:t>, </a:t>
            </a:r>
            <a:r>
              <a:rPr lang="ru-RU" dirty="0" err="1"/>
              <a:t>дулькою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шпильки. Все </a:t>
            </a:r>
            <a:r>
              <a:rPr lang="ru-RU" dirty="0" err="1"/>
              <a:t>нехитре</a:t>
            </a:r>
            <a:r>
              <a:rPr lang="ru-RU" dirty="0"/>
              <a:t>, </a:t>
            </a:r>
            <a:r>
              <a:rPr lang="ru-RU" dirty="0" err="1"/>
              <a:t>легке</a:t>
            </a:r>
            <a:r>
              <a:rPr lang="ru-RU" dirty="0"/>
              <a:t> – то, </a:t>
            </a:r>
            <a:r>
              <a:rPr lang="ru-RU" dirty="0" err="1"/>
              <a:t>що</a:t>
            </a:r>
            <a:r>
              <a:rPr lang="ru-RU" dirty="0"/>
              <a:t> модно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літа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50741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1643050"/>
            <a:ext cx="4498975" cy="391186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250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Стилі одягу</vt:lpstr>
      <vt:lpstr>Стиль одягу</vt:lpstr>
      <vt:lpstr>АВАНГАРД </vt:lpstr>
      <vt:lpstr>Богема</vt:lpstr>
      <vt:lpstr>ВІНТАЖ  </vt:lpstr>
      <vt:lpstr>КАНТРІ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Стилі одягу</dc:title>
  <dc:creator>фокстрот</dc:creator>
  <cp:lastModifiedBy>фокстрот</cp:lastModifiedBy>
  <cp:revision>3</cp:revision>
  <dcterms:created xsi:type="dcterms:W3CDTF">2020-04-09T18:10:31Z</dcterms:created>
  <dcterms:modified xsi:type="dcterms:W3CDTF">2020-04-09T18:38:42Z</dcterms:modified>
</cp:coreProperties>
</file>