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6" r:id="rId4"/>
    <p:sldId id="268" r:id="rId5"/>
    <p:sldId id="272" r:id="rId6"/>
    <p:sldId id="270" r:id="rId7"/>
    <p:sldId id="271" r:id="rId8"/>
    <p:sldId id="275" r:id="rId9"/>
    <p:sldId id="27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83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63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190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660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794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808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678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118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25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688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70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2E582-3A1B-45AC-8E9E-829E8532AF78}" type="datetimeFigureOut">
              <a:rPr lang="en-US" smtClean="0"/>
              <a:t>12/13/2018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2F562-F863-46ED-9863-C0334FBD0D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179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4034" y="1122362"/>
            <a:ext cx="6126479" cy="3319009"/>
          </a:xfrm>
        </p:spPr>
        <p:txBody>
          <a:bodyPr>
            <a:normAutofit/>
          </a:bodyPr>
          <a:lstStyle/>
          <a:p>
            <a:r>
              <a:rPr lang="uk-UA" sz="4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«Проектування виробів. Технологічний процес виготовлення виробу. Прийоми з’єднання деталей. Склеювання»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052215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8857" y="365126"/>
            <a:ext cx="4596492" cy="1325563"/>
          </a:xfrm>
        </p:spPr>
        <p:txBody>
          <a:bodyPr/>
          <a:lstStyle/>
          <a:p>
            <a:r>
              <a:rPr lang="uk-UA" b="1" dirty="0" smtClean="0"/>
              <a:t>Питання.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8902" y="1690689"/>
            <a:ext cx="7496447" cy="4131038"/>
          </a:xfrm>
        </p:spPr>
        <p:txBody>
          <a:bodyPr/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 таке моделі-аналоги?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 таке ескіз та яке його призначення?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Що необхідно зробити, щоб скласти виріб?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Які ви можете запропонувати способи з’єднання вашого виробу?</a:t>
            </a:r>
            <a:endParaRPr lang="en-US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3871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0240" y="500062"/>
            <a:ext cx="7027817" cy="1325563"/>
          </a:xfrm>
        </p:spPr>
        <p:txBody>
          <a:bodyPr>
            <a:normAutofit fontScale="90000"/>
          </a:bodyPr>
          <a:lstStyle/>
          <a:p>
            <a:pPr algn="r"/>
            <a:r>
              <a:rPr lang="uk-UA" b="1" dirty="0" smtClean="0"/>
              <a:t>Підготовчі  </a:t>
            </a:r>
            <a:r>
              <a:rPr lang="uk-UA" b="1" dirty="0"/>
              <a:t>е</a:t>
            </a:r>
            <a:r>
              <a:rPr lang="uk-UA" b="1" dirty="0" smtClean="0"/>
              <a:t>тапи проекту</a:t>
            </a:r>
            <a:br>
              <a:rPr lang="uk-UA" b="1" dirty="0" smtClean="0"/>
            </a:br>
            <a:r>
              <a:rPr lang="uk-UA" b="1" dirty="0" smtClean="0"/>
              <a:t>Пошук моделей-аналогів та створення технологічної карти</a:t>
            </a:r>
            <a:endParaRPr lang="en-US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26" y="2050868"/>
            <a:ext cx="3878219" cy="21814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391" y="2050868"/>
            <a:ext cx="3878219" cy="21814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26" y="4457610"/>
            <a:ext cx="3878219" cy="21814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391" y="4457609"/>
            <a:ext cx="3878219" cy="218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53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5268" y="365126"/>
            <a:ext cx="5550081" cy="1325563"/>
          </a:xfrm>
        </p:spPr>
        <p:txBody>
          <a:bodyPr/>
          <a:lstStyle/>
          <a:p>
            <a:r>
              <a:rPr lang="uk-UA" b="1" dirty="0" smtClean="0"/>
              <a:t>Види клеїв.</a:t>
            </a:r>
            <a:endParaRPr lang="en-US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4662" y="1825625"/>
            <a:ext cx="7130687" cy="4351338"/>
          </a:xfrm>
        </p:spPr>
        <p:txBody>
          <a:bodyPr/>
          <a:lstStyle/>
          <a:p>
            <a:r>
              <a:rPr lang="uk-UA" sz="3600" b="1" i="1" dirty="0"/>
              <a:t>Столярний </a:t>
            </a:r>
            <a:r>
              <a:rPr lang="uk-UA" sz="3600" b="1" i="1" dirty="0" smtClean="0"/>
              <a:t>клей</a:t>
            </a:r>
          </a:p>
          <a:p>
            <a:r>
              <a:rPr lang="uk-UA" sz="3600" b="1" i="1" dirty="0"/>
              <a:t>Казеїновий </a:t>
            </a:r>
            <a:r>
              <a:rPr lang="uk-UA" sz="3600" b="1" i="1" dirty="0" smtClean="0"/>
              <a:t>клей</a:t>
            </a:r>
          </a:p>
          <a:p>
            <a:r>
              <a:rPr lang="uk-UA" sz="3600" b="1" dirty="0"/>
              <a:t>К</a:t>
            </a:r>
            <a:r>
              <a:rPr lang="uk-UA" sz="3600" b="1" dirty="0" smtClean="0"/>
              <a:t>лей-експрес «Момент-столяр»</a:t>
            </a:r>
          </a:p>
          <a:p>
            <a:r>
              <a:rPr lang="uk-UA" sz="3600" b="1" dirty="0"/>
              <a:t>К</a:t>
            </a:r>
            <a:r>
              <a:rPr lang="uk-UA" sz="3600" b="1" dirty="0" smtClean="0"/>
              <a:t>лей ПВА</a:t>
            </a:r>
          </a:p>
          <a:p>
            <a:r>
              <a:rPr lang="uk-UA" sz="3600" b="1" i="1" dirty="0" smtClean="0"/>
              <a:t>Та інші…</a:t>
            </a:r>
          </a:p>
          <a:p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072" y="785359"/>
            <a:ext cx="2989986" cy="20805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6406" y="3708084"/>
            <a:ext cx="2871652" cy="287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524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7886" y="365126"/>
            <a:ext cx="5837464" cy="1325563"/>
          </a:xfrm>
        </p:spPr>
        <p:txBody>
          <a:bodyPr/>
          <a:lstStyle/>
          <a:p>
            <a:r>
              <a:rPr lang="uk-UA" b="1" dirty="0" smtClean="0"/>
              <a:t>Порядок склеювання.</a:t>
            </a:r>
            <a:endParaRPr lang="en-US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67097" y="1394600"/>
            <a:ext cx="738051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uk-UA" sz="2800" b="1" dirty="0" smtClean="0">
                <a:solidFill>
                  <a:srgbClr val="000000"/>
                </a:solidFill>
                <a:ea typeface="Calibri" panose="020F0502020204030204" pitchFamily="34" charset="0"/>
              </a:rPr>
              <a:t>Згідно з ескізом визначити</a:t>
            </a:r>
            <a:r>
              <a:rPr lang="uk-UA" sz="2800" b="1" dirty="0">
                <a:solidFill>
                  <a:srgbClr val="000000"/>
                </a:solidFill>
                <a:ea typeface="Calibri" panose="020F0502020204030204" pitchFamily="34" charset="0"/>
              </a:rPr>
              <a:t>, які частини деталей необхідно </a:t>
            </a:r>
            <a:r>
              <a:rPr lang="uk-UA" sz="2800" b="1" dirty="0" smtClean="0">
                <a:solidFill>
                  <a:srgbClr val="000000"/>
                </a:solidFill>
                <a:ea typeface="Calibri" panose="020F0502020204030204" pitchFamily="34" charset="0"/>
              </a:rPr>
              <a:t>склеювати </a:t>
            </a:r>
          </a:p>
          <a:p>
            <a:pPr marL="342900" indent="-342900">
              <a:buFont typeface="+mj-lt"/>
              <a:buAutoNum type="arabicParenR"/>
            </a:pPr>
            <a:r>
              <a:rPr lang="uk-UA" sz="2800" b="1" dirty="0"/>
              <a:t>Поверхні для склеювання зачистити шліфувальною шкуркою</a:t>
            </a:r>
          </a:p>
          <a:p>
            <a:pPr marL="342900" indent="-342900">
              <a:buFont typeface="+mj-lt"/>
              <a:buAutoNum type="arabicParenR"/>
            </a:pPr>
            <a:r>
              <a:rPr lang="uk-UA" sz="2800" b="1" dirty="0" smtClean="0">
                <a:solidFill>
                  <a:srgbClr val="000000"/>
                </a:solidFill>
                <a:ea typeface="Calibri" panose="020F0502020204030204" pitchFamily="34" charset="0"/>
              </a:rPr>
              <a:t>Витерти сухою серветкою ці поверхні від пилу</a:t>
            </a:r>
          </a:p>
          <a:p>
            <a:pPr marL="342900" indent="-342900">
              <a:buFont typeface="+mj-lt"/>
              <a:buAutoNum type="arabicParenR"/>
            </a:pPr>
            <a:r>
              <a:rPr lang="uk-UA" sz="2800" b="1" dirty="0" smtClean="0"/>
              <a:t>Нанести клей тонким шаром на обидві поверхні</a:t>
            </a:r>
          </a:p>
          <a:p>
            <a:pPr marL="342900" indent="-342900">
              <a:buFont typeface="+mj-lt"/>
              <a:buAutoNum type="arabicParenR"/>
            </a:pPr>
            <a:r>
              <a:rPr lang="uk-UA" sz="2800" b="1" dirty="0" smtClean="0"/>
              <a:t>Витримати 1 – 3 хвилини</a:t>
            </a:r>
          </a:p>
          <a:p>
            <a:pPr marL="342900" indent="-342900">
              <a:buFont typeface="+mj-lt"/>
              <a:buAutoNum type="arabicParenR"/>
            </a:pPr>
            <a:r>
              <a:rPr lang="uk-UA" sz="2800" b="1" dirty="0" smtClean="0"/>
              <a:t>З’єднати деталі</a:t>
            </a:r>
          </a:p>
          <a:p>
            <a:pPr marL="342900" indent="-342900">
              <a:buFont typeface="+mj-lt"/>
              <a:buAutoNum type="arabicParenR"/>
            </a:pPr>
            <a:r>
              <a:rPr lang="uk-UA" sz="2800" b="1" dirty="0" smtClean="0"/>
              <a:t>Залишки клею витерти вологою серветкою</a:t>
            </a:r>
          </a:p>
          <a:p>
            <a:pPr marL="342900" indent="-342900">
              <a:buFont typeface="+mj-lt"/>
              <a:buAutoNum type="arabicParenR"/>
            </a:pPr>
            <a:endParaRPr lang="uk-UA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42900" indent="-342900">
              <a:buFont typeface="+mj-lt"/>
              <a:buAutoNum type="arabicParenR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194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7886" y="365126"/>
            <a:ext cx="5837464" cy="1325563"/>
          </a:xfrm>
        </p:spPr>
        <p:txBody>
          <a:bodyPr/>
          <a:lstStyle/>
          <a:p>
            <a:r>
              <a:rPr lang="uk-UA" b="1" dirty="0" smtClean="0"/>
              <a:t>Практична робота.</a:t>
            </a:r>
            <a:endParaRPr lang="en-US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58091" y="1894115"/>
            <a:ext cx="6688183" cy="279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Виконати з’єднання деталей виробу за допомогою склеювання.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Відвести певний час на висихання виробу.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Обробити з’єднані деталі виробу після склеювання</a:t>
            </a:r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284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7886" y="365126"/>
            <a:ext cx="5837464" cy="1325563"/>
          </a:xfrm>
        </p:spPr>
        <p:txBody>
          <a:bodyPr/>
          <a:lstStyle/>
          <a:p>
            <a:r>
              <a:rPr lang="uk-UA" b="1" dirty="0" smtClean="0"/>
              <a:t>Практична робота.</a:t>
            </a:r>
            <a:endParaRPr lang="en-US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2469" y="1379297"/>
            <a:ext cx="6641687" cy="499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4292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07027" y="861514"/>
            <a:ext cx="7886700" cy="4768577"/>
          </a:xfrm>
        </p:spPr>
        <p:txBody>
          <a:bodyPr>
            <a:normAutofit/>
          </a:bodyPr>
          <a:lstStyle/>
          <a:p>
            <a:pPr algn="r"/>
            <a:r>
              <a:rPr lang="ru-RU" sz="5400" b="1" dirty="0" err="1"/>
              <a:t>Праця</a:t>
            </a:r>
            <a:r>
              <a:rPr lang="ru-RU" sz="5400" b="1" dirty="0"/>
              <a:t> – </a:t>
            </a:r>
            <a:r>
              <a:rPr lang="ru-RU" sz="5400" b="1" dirty="0" err="1"/>
              <a:t>найкращий</a:t>
            </a:r>
            <a:r>
              <a:rPr lang="ru-RU" sz="5400" b="1" dirty="0"/>
              <a:t> шлях до того, </a:t>
            </a:r>
            <a:r>
              <a:rPr lang="ru-RU" sz="5400" b="1" dirty="0" err="1"/>
              <a:t>щоб</a:t>
            </a:r>
            <a:r>
              <a:rPr lang="ru-RU" sz="5400" b="1" dirty="0"/>
              <a:t> </a:t>
            </a:r>
            <a:r>
              <a:rPr lang="ru-RU" sz="5400" b="1" dirty="0" err="1"/>
              <a:t>любити</a:t>
            </a:r>
            <a:r>
              <a:rPr lang="ru-RU" sz="5400" b="1" dirty="0"/>
              <a:t> </a:t>
            </a:r>
            <a:r>
              <a:rPr lang="ru-RU" sz="5400" b="1" dirty="0" err="1"/>
              <a:t>життя</a:t>
            </a:r>
            <a:r>
              <a:rPr lang="ru-RU" sz="5400" b="1" dirty="0"/>
              <a:t>. 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err="1" smtClean="0"/>
              <a:t>Е.Ронан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3684719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594" y="2755629"/>
            <a:ext cx="7367451" cy="1325563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/>
              <a:t>Дякуємо за увагу!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12737203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</TotalTime>
  <Words>153</Words>
  <Application>Microsoft Office PowerPoint</Application>
  <PresentationFormat>Экран (4:3)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«Проектування виробів. Технологічний процес виготовлення виробу. Прийоми з’єднання деталей. Склеювання»</vt:lpstr>
      <vt:lpstr>Питання.</vt:lpstr>
      <vt:lpstr>Підготовчі  етапи проекту Пошук моделей-аналогів та створення технологічної карти</vt:lpstr>
      <vt:lpstr>Види клеїв.</vt:lpstr>
      <vt:lpstr>Порядок склеювання.</vt:lpstr>
      <vt:lpstr>Практична робота.</vt:lpstr>
      <vt:lpstr>Практична робота.</vt:lpstr>
      <vt:lpstr>Праця – найкращий шлях до того, щоб любити життя.  Е.Ронан</vt:lpstr>
      <vt:lpstr>Дякуємо за увагу!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 Shovckoplyas</dc:creator>
  <cp:lastModifiedBy>Alexandr Shovckoplyas</cp:lastModifiedBy>
  <cp:revision>14</cp:revision>
  <dcterms:created xsi:type="dcterms:W3CDTF">2018-12-09T07:16:53Z</dcterms:created>
  <dcterms:modified xsi:type="dcterms:W3CDTF">2018-12-13T18:26:00Z</dcterms:modified>
</cp:coreProperties>
</file>