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306" r:id="rId4"/>
    <p:sldId id="309" r:id="rId5"/>
    <p:sldId id="283" r:id="rId6"/>
    <p:sldId id="288" r:id="rId7"/>
    <p:sldId id="293" r:id="rId8"/>
    <p:sldId id="290" r:id="rId9"/>
    <p:sldId id="296" r:id="rId10"/>
    <p:sldId id="307" r:id="rId11"/>
    <p:sldId id="291" r:id="rId12"/>
    <p:sldId id="310" r:id="rId13"/>
    <p:sldId id="292" r:id="rId14"/>
    <p:sldId id="304" r:id="rId15"/>
    <p:sldId id="295" r:id="rId16"/>
    <p:sldId id="294" r:id="rId17"/>
    <p:sldId id="302" r:id="rId18"/>
    <p:sldId id="289" r:id="rId19"/>
    <p:sldId id="299" r:id="rId20"/>
    <p:sldId id="305" r:id="rId21"/>
    <p:sldId id="308" r:id="rId22"/>
    <p:sldId id="27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0808"/>
    <a:srgbClr val="C91926"/>
    <a:srgbClr val="FFFFFF"/>
    <a:srgbClr val="F505ED"/>
    <a:srgbClr val="FDA3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ä¸­åº¦æ ·å¼ 2 - å¼ºè°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æ æ ·å¼ï¼ç½æ ¼å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33" autoAdjust="0"/>
    <p:restoredTop sz="94660"/>
  </p:normalViewPr>
  <p:slideViewPr>
    <p:cSldViewPr snapToGrid="0">
      <p:cViewPr varScale="1">
        <p:scale>
          <a:sx n="73" d="100"/>
          <a:sy n="73" d="100"/>
        </p:scale>
        <p:origin x="123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1" d="100"/>
          <a:sy n="61" d="100"/>
        </p:scale>
        <p:origin x="2346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3" y="1122429"/>
            <a:ext cx="6858021" cy="2387741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3" y="3602251"/>
            <a:ext cx="6858021" cy="165586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835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8235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2897F-7A41-40D7-BC9E-F666B07C58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2897F-7A41-40D7-BC9E-F666B07C58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95" y="365147"/>
            <a:ext cx="1971681" cy="58121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2" y="365147"/>
            <a:ext cx="5800743" cy="581218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2897F-7A41-40D7-BC9E-F666B07C58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2897F-7A41-40D7-BC9E-F666B07C58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9" y="1709839"/>
            <a:ext cx="7886724" cy="285290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9" y="4589734"/>
            <a:ext cx="7886724" cy="150027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83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82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2897F-7A41-40D7-BC9E-F666B07C58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2" y="1825733"/>
            <a:ext cx="3886212" cy="43515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64" y="1825733"/>
            <a:ext cx="3886212" cy="43515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2897F-7A41-40D7-BC9E-F666B07C58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3" y="365147"/>
            <a:ext cx="7886724" cy="132564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3" y="1681262"/>
            <a:ext cx="3868352" cy="82396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835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823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3" y="2505223"/>
            <a:ext cx="3868352" cy="368480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64" y="1681262"/>
            <a:ext cx="3887403" cy="82396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835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823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64" y="2505223"/>
            <a:ext cx="3887403" cy="368480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2897F-7A41-40D7-BC9E-F666B07C58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2897F-7A41-40D7-BC9E-F666B07C58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2897F-7A41-40D7-BC9E-F666B07C58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3" y="457227"/>
            <a:ext cx="2949187" cy="160029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403" y="987483"/>
            <a:ext cx="4629164" cy="48739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3" y="2057521"/>
            <a:ext cx="2949187" cy="3811813"/>
          </a:xfrm>
        </p:spPr>
        <p:txBody>
          <a:bodyPr/>
          <a:lstStyle>
            <a:lvl1pPr marL="0" indent="0">
              <a:buNone/>
              <a:defRPr sz="1600"/>
            </a:lvl1pPr>
            <a:lvl2pPr marL="457835" indent="0">
              <a:buNone/>
              <a:defRPr sz="1405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8235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2897F-7A41-40D7-BC9E-F666B07C58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3" y="457227"/>
            <a:ext cx="2949187" cy="160029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403" y="987483"/>
            <a:ext cx="4629164" cy="4873913"/>
          </a:xfrm>
        </p:spPr>
        <p:txBody>
          <a:bodyPr/>
          <a:lstStyle>
            <a:lvl1pPr marL="0" indent="0">
              <a:buNone/>
              <a:defRPr sz="3200"/>
            </a:lvl1pPr>
            <a:lvl2pPr marL="457835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8235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3" y="2057521"/>
            <a:ext cx="2949187" cy="3811813"/>
          </a:xfrm>
        </p:spPr>
        <p:txBody>
          <a:bodyPr/>
          <a:lstStyle>
            <a:lvl1pPr marL="0" indent="0">
              <a:buNone/>
              <a:defRPr sz="1600"/>
            </a:lvl1pPr>
            <a:lvl2pPr marL="457835" indent="0">
              <a:buNone/>
              <a:defRPr sz="1405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8235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2897F-7A41-40D7-BC9E-F666B07C58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FFFF00"/>
            </a:gs>
            <a:gs pos="0">
              <a:srgbClr val="00B0F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2" y="365147"/>
            <a:ext cx="7886724" cy="1325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2" y="1825733"/>
            <a:ext cx="7886724" cy="43515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2" y="6356725"/>
            <a:ext cx="2057406" cy="3651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 Black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9" y="6356725"/>
            <a:ext cx="3086109" cy="3651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 Black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70" y="6356725"/>
            <a:ext cx="2057406" cy="3651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 Black" pitchFamily="34" charset="0"/>
              </a:defRPr>
            </a:lvl1pPr>
          </a:lstStyle>
          <a:p>
            <a:fld id="{3E82897F-7A41-40D7-BC9E-F666B07C585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6695" algn="l" defTabSz="9144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2800" kern="1200">
          <a:solidFill>
            <a:schemeClr val="tx1"/>
          </a:solidFill>
          <a:latin typeface="Arial Black" pitchFamily="34" charset="0"/>
          <a:ea typeface="+mn-ea"/>
          <a:cs typeface="+mn-cs"/>
        </a:defRPr>
      </a:lvl1pPr>
      <a:lvl2pPr marL="685800" indent="-226695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2400" kern="1200">
          <a:solidFill>
            <a:schemeClr val="tx1"/>
          </a:solidFill>
          <a:latin typeface="Arial Black" pitchFamily="34" charset="0"/>
          <a:ea typeface="+mn-ea"/>
          <a:cs typeface="+mn-cs"/>
        </a:defRPr>
      </a:lvl2pPr>
      <a:lvl3pPr marL="1143000" indent="-226695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2000" kern="1200">
          <a:solidFill>
            <a:schemeClr val="tx1"/>
          </a:solidFill>
          <a:latin typeface="Arial Black" pitchFamily="34" charset="0"/>
          <a:ea typeface="+mn-ea"/>
          <a:cs typeface="+mn-cs"/>
        </a:defRPr>
      </a:lvl3pPr>
      <a:lvl4pPr marL="1600200" indent="-226695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Arial Black" pitchFamily="34" charset="0"/>
          <a:ea typeface="+mn-ea"/>
          <a:cs typeface="+mn-cs"/>
        </a:defRPr>
      </a:lvl4pPr>
      <a:lvl5pPr marL="2058035" indent="-226695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Arial Black" pitchFamily="34" charset="0"/>
          <a:ea typeface="+mn-ea"/>
          <a:cs typeface="+mn-cs"/>
        </a:defRPr>
      </a:lvl5pPr>
      <a:lvl6pPr marL="2514600" indent="-226695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435" indent="-226695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6695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835" indent="-226695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8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2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5" Type="http://schemas.openxmlformats.org/officeDocument/2006/relationships/image" Target="../media/image27.jp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g"/><Relationship Id="rId3" Type="http://schemas.openxmlformats.org/officeDocument/2006/relationships/image" Target="../media/image2.png"/><Relationship Id="rId7" Type="http://schemas.openxmlformats.org/officeDocument/2006/relationships/image" Target="../media/image30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6" Type="http://schemas.openxmlformats.org/officeDocument/2006/relationships/image" Target="../media/image7.pn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5" Type="http://schemas.openxmlformats.org/officeDocument/2006/relationships/image" Target="../media/image32.jp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35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6" Type="http://schemas.openxmlformats.org/officeDocument/2006/relationships/image" Target="../media/image34.jpg"/><Relationship Id="rId5" Type="http://schemas.openxmlformats.org/officeDocument/2006/relationships/image" Target="../media/image2.png"/><Relationship Id="rId4" Type="http://schemas.openxmlformats.org/officeDocument/2006/relationships/image" Target="../media/image3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5" Type="http://schemas.openxmlformats.org/officeDocument/2006/relationships/image" Target="../media/image36.jp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5" Type="http://schemas.openxmlformats.org/officeDocument/2006/relationships/image" Target="../media/image37.jp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g"/><Relationship Id="rId3" Type="http://schemas.openxmlformats.org/officeDocument/2006/relationships/image" Target="../media/image2.png"/><Relationship Id="rId7" Type="http://schemas.openxmlformats.org/officeDocument/2006/relationships/image" Target="../media/image40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6" Type="http://schemas.openxmlformats.org/officeDocument/2006/relationships/image" Target="../media/image7.png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Relationship Id="rId5" Type="http://schemas.openxmlformats.org/officeDocument/2006/relationships/image" Target="../media/image42.jp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g"/><Relationship Id="rId3" Type="http://schemas.openxmlformats.org/officeDocument/2006/relationships/image" Target="../media/image7.png"/><Relationship Id="rId7" Type="http://schemas.openxmlformats.org/officeDocument/2006/relationships/image" Target="../media/image45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Relationship Id="rId6" Type="http://schemas.openxmlformats.org/officeDocument/2006/relationships/image" Target="../media/image2.png"/><Relationship Id="rId5" Type="http://schemas.openxmlformats.org/officeDocument/2006/relationships/image" Target="../media/image44.jpg"/><Relationship Id="rId4" Type="http://schemas.openxmlformats.org/officeDocument/2006/relationships/image" Target="../media/image4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Relationship Id="rId5" Type="http://schemas.openxmlformats.org/officeDocument/2006/relationships/image" Target="../media/image47.jp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8.gif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g"/><Relationship Id="rId3" Type="http://schemas.openxmlformats.org/officeDocument/2006/relationships/image" Target="../media/image7.png"/><Relationship Id="rId7" Type="http://schemas.openxmlformats.org/officeDocument/2006/relationships/image" Target="../media/image50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Relationship Id="rId6" Type="http://schemas.openxmlformats.org/officeDocument/2006/relationships/image" Target="../media/image2.png"/><Relationship Id="rId5" Type="http://schemas.openxmlformats.org/officeDocument/2006/relationships/image" Target="../media/image49.png"/><Relationship Id="rId4" Type="http://schemas.openxmlformats.org/officeDocument/2006/relationships/image" Target="../media/image48.jpg"/><Relationship Id="rId9" Type="http://schemas.openxmlformats.org/officeDocument/2006/relationships/image" Target="../media/image52.jp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g"/><Relationship Id="rId3" Type="http://schemas.openxmlformats.org/officeDocument/2006/relationships/image" Target="../media/image49.png"/><Relationship Id="rId7" Type="http://schemas.openxmlformats.org/officeDocument/2006/relationships/image" Target="../media/image54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Relationship Id="rId6" Type="http://schemas.openxmlformats.org/officeDocument/2006/relationships/image" Target="../media/image53.jpg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Relationship Id="rId6" Type="http://schemas.openxmlformats.org/officeDocument/2006/relationships/image" Target="../media/image57.png"/><Relationship Id="rId5" Type="http://schemas.openxmlformats.org/officeDocument/2006/relationships/image" Target="../media/image7.png"/><Relationship Id="rId4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png"/><Relationship Id="rId7" Type="http://schemas.openxmlformats.org/officeDocument/2006/relationships/image" Target="../media/image11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7.png"/><Relationship Id="rId7" Type="http://schemas.openxmlformats.org/officeDocument/2006/relationships/image" Target="../media/image15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2.pn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2.png"/><Relationship Id="rId7" Type="http://schemas.openxmlformats.org/officeDocument/2006/relationships/image" Target="../media/image19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7.pn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5" Type="http://schemas.openxmlformats.org/officeDocument/2006/relationships/image" Target="../media/image21.jp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image" Target="../media/image2.png"/><Relationship Id="rId7" Type="http://schemas.openxmlformats.org/officeDocument/2006/relationships/image" Target="../media/image24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openxmlformats.org/officeDocument/2006/relationships/image" Target="../media/image7.pn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5" Type="http://schemas.openxmlformats.org/officeDocument/2006/relationships/image" Target="../media/image26.jp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Изображение 2" descr="klipart-flag-ukrainy-lenta-zhelto-sinyaya-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1720" y="254000"/>
            <a:ext cx="4805045" cy="1411605"/>
          </a:xfrm>
          <a:prstGeom prst="rect">
            <a:avLst/>
          </a:prstGeom>
        </p:spPr>
      </p:pic>
      <p:pic>
        <p:nvPicPr>
          <p:cNvPr id="9" name="Изображение 3" descr="Dzura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3480" y="8890"/>
            <a:ext cx="1965960" cy="1952625"/>
          </a:xfrm>
          <a:prstGeom prst="rect">
            <a:avLst/>
          </a:prstGeom>
        </p:spPr>
      </p:pic>
      <p:sp>
        <p:nvSpPr>
          <p:cNvPr id="11" name="Текстовое поле 10"/>
          <p:cNvSpPr txBox="1"/>
          <p:nvPr/>
        </p:nvSpPr>
        <p:spPr>
          <a:xfrm>
            <a:off x="281686" y="3049111"/>
            <a:ext cx="8690482" cy="1138773"/>
          </a:xfrm>
          <a:prstGeom prst="rect">
            <a:avLst/>
          </a:prstGeom>
          <a:noFill/>
          <a:effectLst>
            <a:glow rad="127000">
              <a:srgbClr val="F505ED"/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x-none" altLang="ru-RU" sz="2400" b="1" dirty="0" smtClean="0">
                <a:effectLst>
                  <a:glow rad="139700">
                    <a:srgbClr val="FDA3F8">
                      <a:alpha val="40000"/>
                    </a:srgbClr>
                  </a:glow>
                </a:effectLst>
                <a:latin typeface="Monotype Corsiva" panose="03010101010201010101" pitchFamily="66" charset="0"/>
              </a:rPr>
              <a:t>Всеукра</a:t>
            </a:r>
            <a:r>
              <a:rPr lang="x-none" altLang="ru-RU" sz="1600" b="1" dirty="0" smtClean="0">
                <a:effectLst>
                  <a:glow rad="139700">
                    <a:srgbClr val="FDA3F8">
                      <a:alpha val="40000"/>
                    </a:srgbClr>
                  </a:glow>
                </a:effectLst>
                <a:latin typeface="Monotype Corsiva" panose="03010101010201010101" pitchFamily="66" charset="0"/>
              </a:rPr>
              <a:t>ї</a:t>
            </a:r>
            <a:r>
              <a:rPr lang="x-none" altLang="ru-RU" sz="2400" b="1" dirty="0" smtClean="0">
                <a:effectLst>
                  <a:glow rad="139700">
                    <a:srgbClr val="FDA3F8">
                      <a:alpha val="40000"/>
                    </a:srgbClr>
                  </a:glow>
                </a:effectLst>
                <a:latin typeface="Monotype Corsiva" panose="03010101010201010101" pitchFamily="66" charset="0"/>
              </a:rPr>
              <a:t>нська дитячо-юнацька</a:t>
            </a:r>
            <a:r>
              <a:rPr lang="ru-RU" altLang="ru-RU" sz="2400" b="1" dirty="0">
                <a:effectLst>
                  <a:glow rad="139700">
                    <a:srgbClr val="FDA3F8">
                      <a:alpha val="40000"/>
                    </a:srgbClr>
                  </a:glow>
                </a:effectLst>
                <a:latin typeface="Monotype Corsiva" panose="03010101010201010101" pitchFamily="66" charset="0"/>
              </a:rPr>
              <a:t> </a:t>
            </a:r>
            <a:endParaRPr lang="ru-RU" altLang="ru-RU" sz="2400" b="1" dirty="0" smtClean="0">
              <a:effectLst>
                <a:glow rad="139700">
                  <a:srgbClr val="FDA3F8">
                    <a:alpha val="40000"/>
                  </a:srgbClr>
                </a:glow>
              </a:effectLst>
              <a:latin typeface="Monotype Corsiva" panose="03010101010201010101" pitchFamily="66" charset="0"/>
            </a:endParaRPr>
          </a:p>
          <a:p>
            <a:pPr algn="ctr"/>
            <a:r>
              <a:rPr lang="x-none" altLang="ru-RU" sz="2400" b="1" dirty="0" smtClean="0">
                <a:effectLst>
                  <a:glow rad="139700">
                    <a:srgbClr val="FDA3F8">
                      <a:alpha val="40000"/>
                    </a:srgbClr>
                  </a:glow>
                </a:effectLst>
                <a:latin typeface="Monotype Corsiva" panose="03010101010201010101" pitchFamily="66" charset="0"/>
              </a:rPr>
              <a:t>військово-патріотична</a:t>
            </a:r>
            <a:r>
              <a:rPr lang="ru-RU" altLang="ru-RU" sz="2400" b="1" dirty="0" smtClean="0">
                <a:effectLst>
                  <a:glow rad="139700">
                    <a:srgbClr val="FDA3F8">
                      <a:alpha val="40000"/>
                    </a:srgbClr>
                  </a:glow>
                </a:effectLst>
                <a:latin typeface="Monotype Corsiva" panose="03010101010201010101" pitchFamily="66" charset="0"/>
              </a:rPr>
              <a:t> </a:t>
            </a:r>
            <a:r>
              <a:rPr lang="x-none" altLang="ru-RU" sz="2400" b="1" dirty="0" smtClean="0">
                <a:effectLst>
                  <a:glow rad="139700">
                    <a:srgbClr val="FDA3F8">
                      <a:alpha val="40000"/>
                    </a:srgbClr>
                  </a:glow>
                </a:effectLst>
                <a:latin typeface="Monotype Corsiva" panose="03010101010201010101" pitchFamily="66" charset="0"/>
              </a:rPr>
              <a:t>гра "Сокіл" ("Джура") </a:t>
            </a:r>
          </a:p>
          <a:p>
            <a:pPr algn="ctr"/>
            <a:r>
              <a:rPr lang="ru-RU" altLang="ru-RU" sz="2000" b="1" dirty="0" smtClean="0">
                <a:effectLst>
                  <a:glow rad="139700">
                    <a:srgbClr val="FDA3F8">
                      <a:alpha val="40000"/>
                    </a:srgbClr>
                  </a:glow>
                </a:effectLst>
                <a:latin typeface="Arial Black" panose="020B0A04020102020204" pitchFamily="34" charset="0"/>
              </a:rPr>
              <a:t>ЗВІТ РОБОТИ РОЮ «СТРУМОК» ЗА 2018 РІК</a:t>
            </a:r>
            <a:endParaRPr lang="x-none" altLang="ru-RU" sz="2000" b="1" dirty="0">
              <a:effectLst>
                <a:glow rad="139700">
                  <a:srgbClr val="FDA3F8">
                    <a:alpha val="40000"/>
                  </a:srgbClr>
                </a:glow>
              </a:effectLst>
              <a:latin typeface="Arial Black" panose="020B0A04020102020204" pitchFamily="34" charset="0"/>
            </a:endParaRPr>
          </a:p>
        </p:txBody>
      </p:sp>
      <p:sp>
        <p:nvSpPr>
          <p:cNvPr id="14" name="Текстовое поле 13"/>
          <p:cNvSpPr txBox="1"/>
          <p:nvPr/>
        </p:nvSpPr>
        <p:spPr>
          <a:xfrm>
            <a:off x="2534194" y="4647872"/>
            <a:ext cx="486754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uk-UA" altLang="ru-RU" b="1" dirty="0" smtClean="0">
              <a:cs typeface="Times New Roman" pitchFamily="18" charset="0"/>
            </a:endParaRPr>
          </a:p>
          <a:p>
            <a:pPr algn="r"/>
            <a:r>
              <a:rPr lang="uk-UA" altLang="ru-RU" b="1" dirty="0" smtClean="0">
                <a:cs typeface="Times New Roman" pitchFamily="18" charset="0"/>
              </a:rPr>
              <a:t>Девіз: </a:t>
            </a:r>
            <a:r>
              <a:rPr lang="uk-UA" altLang="ru-RU" b="1" i="1" dirty="0" smtClean="0">
                <a:cs typeface="Times New Roman" pitchFamily="18" charset="0"/>
              </a:rPr>
              <a:t>Як частина річки наш малий струмок, так козацька слава не </a:t>
            </a:r>
            <a:r>
              <a:rPr lang="uk-UA" altLang="ru-RU" b="1" i="1" dirty="0" err="1" smtClean="0">
                <a:cs typeface="Times New Roman" pitchFamily="18" charset="0"/>
              </a:rPr>
              <a:t>згаса</a:t>
            </a:r>
            <a:r>
              <a:rPr lang="uk-UA" altLang="ru-RU" b="1" i="1" dirty="0" smtClean="0">
                <a:cs typeface="Times New Roman" pitchFamily="18" charset="0"/>
              </a:rPr>
              <a:t> з думок.</a:t>
            </a:r>
          </a:p>
          <a:p>
            <a:pPr algn="just"/>
            <a:endParaRPr lang="x-none" altLang="ru-RU" sz="2000" b="1" dirty="0">
              <a:cs typeface="Times New Roman" pitchFamily="18" charset="0"/>
            </a:endParaRPr>
          </a:p>
        </p:txBody>
      </p:sp>
      <p:pic>
        <p:nvPicPr>
          <p:cNvPr id="15" name="Изображение 5" descr="logo1"/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1735455" y="5715635"/>
            <a:ext cx="5782945" cy="1051560"/>
          </a:xfrm>
          <a:prstGeom prst="rect">
            <a:avLst/>
          </a:prstGeom>
        </p:spPr>
      </p:pic>
      <p:pic>
        <p:nvPicPr>
          <p:cNvPr id="2" name="Picture 2" descr="C:\Users\Пользователь\Downloads\golub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73010" y="200660"/>
            <a:ext cx="1812925" cy="1324610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151891" y="1988026"/>
            <a:ext cx="6421119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00050" algn="ctr" fontAlgn="t">
              <a:lnSpc>
                <a:spcPct val="150000"/>
              </a:lnSpc>
              <a:spcAft>
                <a:spcPts val="0"/>
              </a:spcAft>
            </a:pPr>
            <a:r>
              <a:rPr lang="ru-RU" sz="1400" b="1" kern="1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БАЙДІВСЬКА ФІЛІЯ ПОЛОВИНКИНСЬКОЇ ЗАГАЛЬНООСВІТНЬОЇ ШКОЛИ </a:t>
            </a:r>
            <a:r>
              <a:rPr lang="ru-RU" sz="1400" b="1" kern="1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І-ІІІ СТУПЕНІВ</a:t>
            </a:r>
            <a:endParaRPr lang="en-US" sz="1400" b="1" kern="100" dirty="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indent="400050" algn="ctr" fontAlgn="t">
              <a:lnSpc>
                <a:spcPct val="150000"/>
              </a:lnSpc>
              <a:spcAft>
                <a:spcPts val="0"/>
              </a:spcAft>
            </a:pPr>
            <a:r>
              <a:rPr lang="ru-RU" sz="1400" b="1" kern="1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СТАРОБІЛЬСЬКОЇ </a:t>
            </a:r>
            <a:r>
              <a:rPr lang="ru-RU" sz="1400" b="1" kern="1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РАЙОННОЇ РАДИ</a:t>
            </a:r>
            <a:endParaRPr lang="en-US" sz="1400" b="1" kern="1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5" name="DekaDens_Mi_molod_Ukrani_shalen_dti_(mp3ix.net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327914" y="5780285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7929">
        <p14:prism/>
      </p:transition>
    </mc:Choice>
    <mc:Fallback xmlns="">
      <p:transition spd="slow" advTm="792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38" objId="5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Изображение 5" descr="logo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49583" y="6171135"/>
            <a:ext cx="3777343" cy="686865"/>
          </a:xfrm>
          <a:prstGeom prst="rect">
            <a:avLst/>
          </a:prstGeom>
        </p:spPr>
      </p:pic>
      <p:pic>
        <p:nvPicPr>
          <p:cNvPr id="27" name="Изображение 3" descr="Dzura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7473" y="209770"/>
            <a:ext cx="1403348" cy="1393607"/>
          </a:xfrm>
          <a:prstGeom prst="rect">
            <a:avLst/>
          </a:prstGeom>
        </p:spPr>
      </p:pic>
      <p:sp>
        <p:nvSpPr>
          <p:cNvPr id="12" name="Текстовое поле 10"/>
          <p:cNvSpPr txBox="1"/>
          <p:nvPr/>
        </p:nvSpPr>
        <p:spPr>
          <a:xfrm>
            <a:off x="2168435" y="209770"/>
            <a:ext cx="4402182" cy="523220"/>
          </a:xfrm>
          <a:prstGeom prst="rect">
            <a:avLst/>
          </a:prstGeom>
          <a:noFill/>
          <a:effectLst>
            <a:glow rad="215900">
              <a:schemeClr val="bg1">
                <a:alpha val="7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altLang="ru-RU" sz="2800" b="1" dirty="0" smtClean="0">
                <a:effectLst>
                  <a:glow rad="165100">
                    <a:schemeClr val="bg1">
                      <a:alpha val="70000"/>
                    </a:schemeClr>
                  </a:glow>
                </a:effectLst>
                <a:latin typeface="Arial Black" panose="020B0A04020102020204" pitchFamily="34" charset="0"/>
              </a:rPr>
              <a:t>День </a:t>
            </a:r>
            <a:r>
              <a:rPr lang="ru-RU" altLang="ru-RU" sz="2800" b="1" dirty="0" err="1" smtClean="0">
                <a:effectLst>
                  <a:glow rad="165100">
                    <a:schemeClr val="bg1">
                      <a:alpha val="70000"/>
                    </a:schemeClr>
                  </a:glow>
                </a:effectLst>
                <a:latin typeface="Arial Black" panose="020B0A04020102020204" pitchFamily="34" charset="0"/>
              </a:rPr>
              <a:t>вишиванки</a:t>
            </a:r>
            <a:endParaRPr lang="x-none" altLang="ru-RU" sz="2800" b="1" dirty="0">
              <a:effectLst>
                <a:glow rad="165100">
                  <a:schemeClr val="bg1">
                    <a:alpha val="70000"/>
                  </a:schemeClr>
                </a:glow>
              </a:effectLst>
              <a:latin typeface="Arial Black" panose="020B0A040201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61" y="906573"/>
            <a:ext cx="8243586" cy="543814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07831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0007">
        <p14:prism/>
      </p:transition>
    </mc:Choice>
    <mc:Fallback xmlns="">
      <p:transition spd="slow" advTm="1000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Изображение 3" descr="Dzur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7473" y="209770"/>
            <a:ext cx="1403348" cy="139360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556" y="251181"/>
            <a:ext cx="4264749" cy="319856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33" y="251181"/>
            <a:ext cx="4264749" cy="3198562"/>
          </a:xfrm>
          <a:prstGeom prst="rect">
            <a:avLst/>
          </a:prstGeom>
        </p:spPr>
      </p:pic>
      <p:pic>
        <p:nvPicPr>
          <p:cNvPr id="16" name="Изображение 5" descr="logo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49583" y="6171135"/>
            <a:ext cx="3777343" cy="686865"/>
          </a:xfrm>
          <a:prstGeom prst="rect">
            <a:avLst/>
          </a:prstGeom>
        </p:spPr>
      </p:pic>
      <p:sp>
        <p:nvSpPr>
          <p:cNvPr id="20" name="Текстовое поле 10"/>
          <p:cNvSpPr txBox="1"/>
          <p:nvPr/>
        </p:nvSpPr>
        <p:spPr>
          <a:xfrm>
            <a:off x="2255839" y="2978821"/>
            <a:ext cx="4865436" cy="523220"/>
          </a:xfrm>
          <a:prstGeom prst="rect">
            <a:avLst/>
          </a:prstGeom>
          <a:noFill/>
          <a:effectLst>
            <a:glow rad="393700">
              <a:schemeClr val="bg1"/>
            </a:glow>
          </a:effectLst>
        </p:spPr>
        <p:txBody>
          <a:bodyPr wrap="none" rtlCol="0">
            <a:spAutoFit/>
          </a:bodyPr>
          <a:lstStyle/>
          <a:p>
            <a:pPr algn="ctr"/>
            <a:r>
              <a:rPr lang="ru-RU" altLang="ru-RU" sz="2800" b="1" dirty="0" err="1" smtClean="0">
                <a:effectLst>
                  <a:glow rad="165100">
                    <a:schemeClr val="bg1">
                      <a:alpha val="70000"/>
                    </a:schemeClr>
                  </a:glow>
                </a:effectLst>
                <a:latin typeface="Arial Black" panose="020B0A04020102020204" pitchFamily="34" charset="0"/>
              </a:rPr>
              <a:t>Зустріч</a:t>
            </a:r>
            <a:r>
              <a:rPr lang="ru-RU" altLang="ru-RU" sz="2800" b="1" dirty="0" smtClean="0">
                <a:effectLst>
                  <a:glow rad="165100">
                    <a:schemeClr val="bg1">
                      <a:alpha val="70000"/>
                    </a:schemeClr>
                  </a:glow>
                </a:effectLst>
                <a:latin typeface="Arial Black" panose="020B0A04020102020204" pitchFamily="34" charset="0"/>
              </a:rPr>
              <a:t> з </a:t>
            </a:r>
            <a:r>
              <a:rPr lang="ru-RU" altLang="ru-RU" sz="2800" b="1" dirty="0" err="1" smtClean="0">
                <a:effectLst>
                  <a:glow rad="165100">
                    <a:schemeClr val="bg1">
                      <a:alpha val="70000"/>
                    </a:schemeClr>
                  </a:glow>
                </a:effectLst>
                <a:latin typeface="Arial Black" panose="020B0A04020102020204" pitchFamily="34" charset="0"/>
              </a:rPr>
              <a:t>воїнами</a:t>
            </a:r>
            <a:r>
              <a:rPr lang="ru-RU" altLang="ru-RU" sz="2800" b="1" dirty="0" smtClean="0">
                <a:effectLst>
                  <a:glow rad="165100">
                    <a:schemeClr val="bg1">
                      <a:alpha val="70000"/>
                    </a:schemeClr>
                  </a:glow>
                </a:effectLst>
                <a:latin typeface="Arial Black" panose="020B0A04020102020204" pitchFamily="34" charset="0"/>
              </a:rPr>
              <a:t> АТО.</a:t>
            </a:r>
            <a:endParaRPr lang="x-none" altLang="ru-RU" sz="2800" b="1" dirty="0">
              <a:effectLst>
                <a:glow rad="165100">
                  <a:schemeClr val="bg1">
                    <a:alpha val="70000"/>
                  </a:schemeClr>
                </a:glow>
              </a:effectLst>
              <a:latin typeface="Arial Black" panose="020B0A04020102020204" pitchFamily="34" charset="0"/>
            </a:endParaRPr>
          </a:p>
        </p:txBody>
      </p:sp>
      <p:sp>
        <p:nvSpPr>
          <p:cNvPr id="15" name="Текстовое поле 10"/>
          <p:cNvSpPr txBox="1"/>
          <p:nvPr/>
        </p:nvSpPr>
        <p:spPr>
          <a:xfrm>
            <a:off x="1375999" y="387049"/>
            <a:ext cx="7135287" cy="523220"/>
          </a:xfrm>
          <a:prstGeom prst="rect">
            <a:avLst/>
          </a:prstGeom>
          <a:noFill/>
          <a:effectLst>
            <a:glow rad="127000">
              <a:srgbClr val="F505ED"/>
            </a:glow>
          </a:effectLst>
        </p:spPr>
        <p:txBody>
          <a:bodyPr wrap="none" rtlCol="0">
            <a:spAutoFit/>
          </a:bodyPr>
          <a:lstStyle/>
          <a:p>
            <a:pPr algn="ctr"/>
            <a:r>
              <a:rPr lang="ru-RU" altLang="ru-RU" sz="2800" dirty="0" err="1" smtClean="0">
                <a:effectLst>
                  <a:glow rad="139700">
                    <a:srgbClr val="FDA3F8">
                      <a:alpha val="40000"/>
                    </a:srgbClr>
                  </a:glow>
                </a:effectLst>
                <a:latin typeface="Arial Black" panose="020B0A04020102020204" pitchFamily="34" charset="0"/>
              </a:rPr>
              <a:t>Військово-патріотичний</a:t>
            </a:r>
            <a:r>
              <a:rPr lang="ru-RU" altLang="ru-RU" sz="2800" dirty="0" smtClean="0">
                <a:effectLst>
                  <a:glow rad="139700">
                    <a:srgbClr val="FDA3F8">
                      <a:alpha val="40000"/>
                    </a:srgbClr>
                  </a:glow>
                </a:effectLst>
                <a:latin typeface="Arial Black" panose="020B0A04020102020204" pitchFamily="34" charset="0"/>
              </a:rPr>
              <a:t> </a:t>
            </a:r>
            <a:r>
              <a:rPr lang="ru-RU" altLang="ru-RU" sz="2800" dirty="0" err="1" smtClean="0">
                <a:effectLst>
                  <a:glow rad="139700">
                    <a:srgbClr val="FDA3F8">
                      <a:alpha val="40000"/>
                    </a:srgbClr>
                  </a:glow>
                </a:effectLst>
                <a:latin typeface="Arial Black" panose="020B0A04020102020204" pitchFamily="34" charset="0"/>
              </a:rPr>
              <a:t>напрямок</a:t>
            </a:r>
            <a:endParaRPr lang="x-none" altLang="ru-RU" sz="2800" dirty="0">
              <a:effectLst>
                <a:glow rad="139700">
                  <a:srgbClr val="FDA3F8">
                    <a:alpha val="40000"/>
                  </a:srgbClr>
                </a:glow>
              </a:effectLst>
              <a:latin typeface="Arial Black" panose="020B0A040201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32" y="3557253"/>
            <a:ext cx="4264750" cy="319856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555" y="3557253"/>
            <a:ext cx="4264749" cy="31985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00064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5003">
        <p14:prism/>
      </p:transition>
    </mc:Choice>
    <mc:Fallback xmlns="">
      <p:transition spd="slow" advTm="500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Изображение 5" descr="logo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49583" y="6171135"/>
            <a:ext cx="3777343" cy="686865"/>
          </a:xfrm>
          <a:prstGeom prst="rect">
            <a:avLst/>
          </a:prstGeom>
        </p:spPr>
      </p:pic>
      <p:pic>
        <p:nvPicPr>
          <p:cNvPr id="27" name="Изображение 3" descr="Dzura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7473" y="209770"/>
            <a:ext cx="1403348" cy="1393607"/>
          </a:xfrm>
          <a:prstGeom prst="rect">
            <a:avLst/>
          </a:prstGeom>
        </p:spPr>
      </p:pic>
      <p:sp>
        <p:nvSpPr>
          <p:cNvPr id="12" name="Текстовое поле 10"/>
          <p:cNvSpPr txBox="1"/>
          <p:nvPr/>
        </p:nvSpPr>
        <p:spPr>
          <a:xfrm>
            <a:off x="2168435" y="209770"/>
            <a:ext cx="4402182" cy="523220"/>
          </a:xfrm>
          <a:prstGeom prst="rect">
            <a:avLst/>
          </a:prstGeom>
          <a:noFill/>
          <a:effectLst>
            <a:glow rad="215900">
              <a:schemeClr val="bg1">
                <a:alpha val="7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altLang="ru-RU" sz="2800" b="1" dirty="0" err="1" smtClean="0">
                <a:effectLst>
                  <a:glow rad="165100">
                    <a:schemeClr val="bg1">
                      <a:alpha val="70000"/>
                    </a:schemeClr>
                  </a:glow>
                </a:effectLst>
                <a:latin typeface="Arial Black" panose="020B0A04020102020204" pitchFamily="34" charset="0"/>
              </a:rPr>
              <a:t>Ватра</a:t>
            </a:r>
            <a:endParaRPr lang="x-none" altLang="ru-RU" sz="2800" b="1" dirty="0">
              <a:effectLst>
                <a:glow rad="165100">
                  <a:schemeClr val="bg1">
                    <a:alpha val="70000"/>
                  </a:schemeClr>
                </a:glow>
              </a:effectLst>
              <a:latin typeface="Arial Black" panose="020B0A040201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98" y="1603377"/>
            <a:ext cx="8442711" cy="410828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70189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0007">
        <p14:prism/>
      </p:transition>
    </mc:Choice>
    <mc:Fallback xmlns="">
      <p:transition spd="slow" advTm="1000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Изображение 5" descr="logo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49583" y="6171135"/>
            <a:ext cx="3777343" cy="68686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77" y="3501915"/>
            <a:ext cx="4283434" cy="3219762"/>
          </a:xfrm>
          <a:prstGeom prst="rect">
            <a:avLst/>
          </a:prstGeom>
        </p:spPr>
      </p:pic>
      <p:pic>
        <p:nvPicPr>
          <p:cNvPr id="10" name="Изображение 3" descr="Dzura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37473" y="209770"/>
            <a:ext cx="1403348" cy="1393607"/>
          </a:xfrm>
          <a:prstGeom prst="rect">
            <a:avLst/>
          </a:prstGeom>
        </p:spPr>
      </p:pic>
      <p:sp>
        <p:nvSpPr>
          <p:cNvPr id="20" name="Текстовое поле 10"/>
          <p:cNvSpPr txBox="1"/>
          <p:nvPr/>
        </p:nvSpPr>
        <p:spPr>
          <a:xfrm>
            <a:off x="956917" y="5322117"/>
            <a:ext cx="7822974" cy="954107"/>
          </a:xfrm>
          <a:prstGeom prst="rect">
            <a:avLst/>
          </a:prstGeom>
          <a:noFill/>
          <a:effectLst>
            <a:glow rad="393700">
              <a:schemeClr val="bg1"/>
            </a:glow>
          </a:effectLst>
        </p:spPr>
        <p:txBody>
          <a:bodyPr wrap="none" rtlCol="0">
            <a:spAutoFit/>
          </a:bodyPr>
          <a:lstStyle/>
          <a:p>
            <a:pPr algn="ctr"/>
            <a:r>
              <a:rPr lang="ru-RU" altLang="ru-RU" sz="2800" b="1" dirty="0" err="1" smtClean="0">
                <a:effectLst>
                  <a:glow rad="139700">
                    <a:schemeClr val="bg1">
                      <a:alpha val="70000"/>
                    </a:schemeClr>
                  </a:glow>
                </a:effectLst>
                <a:latin typeface="Arial Black" panose="020B0A04020102020204" pitchFamily="34" charset="0"/>
              </a:rPr>
              <a:t>Районний</a:t>
            </a:r>
            <a:r>
              <a:rPr lang="ru-RU" altLang="ru-RU" sz="2800" b="1" dirty="0" smtClean="0">
                <a:effectLst>
                  <a:glow rad="139700">
                    <a:schemeClr val="bg1">
                      <a:alpha val="70000"/>
                    </a:schemeClr>
                  </a:glow>
                </a:effectLst>
                <a:latin typeface="Arial Black" panose="020B0A04020102020204" pitchFamily="34" charset="0"/>
              </a:rPr>
              <a:t> </a:t>
            </a:r>
            <a:r>
              <a:rPr lang="ru-RU" altLang="ru-RU" sz="2800" b="1" dirty="0" err="1" smtClean="0">
                <a:effectLst>
                  <a:glow rad="139700">
                    <a:schemeClr val="bg1">
                      <a:alpha val="70000"/>
                    </a:schemeClr>
                  </a:glow>
                </a:effectLst>
                <a:latin typeface="Arial Black" panose="020B0A04020102020204" pitchFamily="34" charset="0"/>
              </a:rPr>
              <a:t>національно-патріотичний</a:t>
            </a:r>
            <a:r>
              <a:rPr lang="ru-RU" altLang="ru-RU" sz="2800" b="1" dirty="0" smtClean="0">
                <a:effectLst>
                  <a:glow rad="139700">
                    <a:schemeClr val="bg1">
                      <a:alpha val="70000"/>
                    </a:schemeClr>
                  </a:glow>
                </a:effectLst>
                <a:latin typeface="Arial Black" panose="020B0A04020102020204" pitchFamily="34" charset="0"/>
              </a:rPr>
              <a:t> </a:t>
            </a:r>
          </a:p>
          <a:p>
            <a:pPr algn="ctr"/>
            <a:r>
              <a:rPr lang="ru-RU" altLang="ru-RU" sz="2800" b="1" dirty="0" smtClean="0">
                <a:effectLst>
                  <a:glow rad="139700">
                    <a:schemeClr val="bg1">
                      <a:alpha val="70000"/>
                    </a:schemeClr>
                  </a:glow>
                </a:effectLst>
                <a:latin typeface="Arial Black" panose="020B0A04020102020204" pitchFamily="34" charset="0"/>
              </a:rPr>
              <a:t>фестиваль «З </a:t>
            </a:r>
            <a:r>
              <a:rPr lang="ru-RU" altLang="ru-RU" sz="2800" b="1" dirty="0" err="1" smtClean="0">
                <a:effectLst>
                  <a:glow rad="139700">
                    <a:schemeClr val="bg1">
                      <a:alpha val="70000"/>
                    </a:schemeClr>
                  </a:glow>
                </a:effectLst>
                <a:latin typeface="Arial Black" panose="020B0A04020102020204" pitchFamily="34" charset="0"/>
              </a:rPr>
              <a:t>Україною</a:t>
            </a:r>
            <a:r>
              <a:rPr lang="ru-RU" altLang="ru-RU" sz="2800" b="1" dirty="0" smtClean="0">
                <a:effectLst>
                  <a:glow rad="139700">
                    <a:schemeClr val="bg1">
                      <a:alpha val="70000"/>
                    </a:schemeClr>
                  </a:glow>
                </a:effectLst>
                <a:latin typeface="Arial Black" panose="020B0A04020102020204" pitchFamily="34" charset="0"/>
              </a:rPr>
              <a:t> в </a:t>
            </a:r>
            <a:r>
              <a:rPr lang="ru-RU" altLang="ru-RU" sz="2800" b="1" dirty="0" err="1" smtClean="0">
                <a:effectLst>
                  <a:glow rad="139700">
                    <a:schemeClr val="bg1">
                      <a:alpha val="70000"/>
                    </a:schemeClr>
                  </a:glow>
                </a:effectLst>
                <a:latin typeface="Arial Black" panose="020B0A04020102020204" pitchFamily="34" charset="0"/>
              </a:rPr>
              <a:t>серці</a:t>
            </a:r>
            <a:r>
              <a:rPr lang="ru-RU" altLang="ru-RU" sz="2800" b="1" dirty="0" smtClean="0">
                <a:effectLst>
                  <a:glow rad="139700">
                    <a:schemeClr val="bg1">
                      <a:alpha val="70000"/>
                    </a:schemeClr>
                  </a:glow>
                </a:effectLst>
                <a:latin typeface="Arial Black" panose="020B0A04020102020204" pitchFamily="34" charset="0"/>
              </a:rPr>
              <a:t>»</a:t>
            </a:r>
            <a:endParaRPr lang="x-none" altLang="ru-RU" sz="2800" b="1" dirty="0">
              <a:effectLst>
                <a:glow rad="139700">
                  <a:schemeClr val="bg1">
                    <a:alpha val="70000"/>
                  </a:schemeClr>
                </a:glow>
              </a:effectLst>
              <a:latin typeface="Arial Black" panose="020B0A040201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855" y="209769"/>
            <a:ext cx="4231345" cy="317350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561" y="209768"/>
            <a:ext cx="4221900" cy="317350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86339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575">
        <p14:prism/>
      </p:transition>
    </mc:Choice>
    <mc:Fallback xmlns="">
      <p:transition spd="slow" advTm="357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Изображение 5" descr="logo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49583" y="6171135"/>
            <a:ext cx="3777343" cy="686865"/>
          </a:xfrm>
          <a:prstGeom prst="rect">
            <a:avLst/>
          </a:prstGeom>
        </p:spPr>
      </p:pic>
      <p:pic>
        <p:nvPicPr>
          <p:cNvPr id="10" name="Изображение 3" descr="Dzura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7473" y="209770"/>
            <a:ext cx="1403348" cy="139360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96" y="361151"/>
            <a:ext cx="8330322" cy="6261718"/>
          </a:xfrm>
          <a:prstGeom prst="rect">
            <a:avLst/>
          </a:prstGeom>
        </p:spPr>
      </p:pic>
      <p:sp>
        <p:nvSpPr>
          <p:cNvPr id="20" name="Текстовое поле 10"/>
          <p:cNvSpPr txBox="1"/>
          <p:nvPr/>
        </p:nvSpPr>
        <p:spPr>
          <a:xfrm>
            <a:off x="814317" y="491074"/>
            <a:ext cx="7447873" cy="523220"/>
          </a:xfrm>
          <a:prstGeom prst="rect">
            <a:avLst/>
          </a:prstGeom>
          <a:noFill/>
          <a:effectLst>
            <a:glow rad="393700">
              <a:schemeClr val="bg1"/>
            </a:glow>
          </a:effectLst>
        </p:spPr>
        <p:txBody>
          <a:bodyPr wrap="none" rtlCol="0">
            <a:spAutoFit/>
          </a:bodyPr>
          <a:lstStyle/>
          <a:p>
            <a:pPr algn="ctr"/>
            <a:r>
              <a:rPr lang="ru-RU" altLang="ru-RU" sz="2800" b="1" dirty="0" smtClean="0">
                <a:effectLst>
                  <a:glow rad="152400">
                    <a:schemeClr val="bg1">
                      <a:alpha val="70000"/>
                    </a:schemeClr>
                  </a:glow>
                </a:effectLst>
                <a:latin typeface="Arial Black" panose="020B0A04020102020204" pitchFamily="34" charset="0"/>
              </a:rPr>
              <a:t>Свято «</a:t>
            </a:r>
            <a:r>
              <a:rPr lang="ru-RU" altLang="ru-RU" sz="2800" b="1" dirty="0" err="1" smtClean="0">
                <a:effectLst>
                  <a:glow rad="152400">
                    <a:schemeClr val="bg1">
                      <a:alpha val="70000"/>
                    </a:schemeClr>
                  </a:glow>
                </a:effectLst>
                <a:latin typeface="Arial Black" panose="020B0A04020102020204" pitchFamily="34" charset="0"/>
              </a:rPr>
              <a:t>Рідної</a:t>
            </a:r>
            <a:r>
              <a:rPr lang="ru-RU" altLang="ru-RU" sz="2800" b="1" dirty="0" smtClean="0">
                <a:effectLst>
                  <a:glow rad="152400">
                    <a:schemeClr val="bg1">
                      <a:alpha val="70000"/>
                    </a:schemeClr>
                  </a:glow>
                </a:effectLst>
                <a:latin typeface="Arial Black" panose="020B0A04020102020204" pitchFamily="34" charset="0"/>
              </a:rPr>
              <a:t> </a:t>
            </a:r>
            <a:r>
              <a:rPr lang="ru-RU" altLang="ru-RU" sz="2800" b="1" dirty="0" err="1" smtClean="0">
                <a:effectLst>
                  <a:glow rad="152400">
                    <a:schemeClr val="bg1">
                      <a:alpha val="70000"/>
                    </a:schemeClr>
                  </a:glow>
                </a:effectLst>
                <a:latin typeface="Arial Black" panose="020B0A04020102020204" pitchFamily="34" charset="0"/>
              </a:rPr>
              <a:t>мови</a:t>
            </a:r>
            <a:r>
              <a:rPr lang="ru-RU" altLang="ru-RU" sz="2800" b="1" dirty="0" smtClean="0">
                <a:effectLst>
                  <a:glow rad="152400">
                    <a:schemeClr val="bg1">
                      <a:alpha val="70000"/>
                    </a:schemeClr>
                  </a:glow>
                </a:effectLst>
                <a:latin typeface="Arial Black" panose="020B0A04020102020204" pitchFamily="34" charset="0"/>
              </a:rPr>
              <a:t> – дивна </a:t>
            </a:r>
            <a:r>
              <a:rPr lang="ru-RU" altLang="ru-RU" sz="2800" b="1" dirty="0" err="1" smtClean="0">
                <a:effectLst>
                  <a:glow rad="152400">
                    <a:schemeClr val="bg1">
                      <a:alpha val="70000"/>
                    </a:schemeClr>
                  </a:glow>
                </a:effectLst>
                <a:latin typeface="Arial Black" panose="020B0A04020102020204" pitchFamily="34" charset="0"/>
              </a:rPr>
              <a:t>дивина</a:t>
            </a:r>
            <a:r>
              <a:rPr lang="ru-RU" altLang="ru-RU" sz="2800" b="1" dirty="0" smtClean="0">
                <a:effectLst>
                  <a:glow rad="152400">
                    <a:schemeClr val="bg1">
                      <a:alpha val="70000"/>
                    </a:schemeClr>
                  </a:glow>
                </a:effectLst>
                <a:latin typeface="Arial Black" panose="020B0A04020102020204" pitchFamily="34" charset="0"/>
              </a:rPr>
              <a:t>»</a:t>
            </a:r>
            <a:endParaRPr lang="x-none" altLang="ru-RU" sz="2800" b="1" dirty="0">
              <a:effectLst>
                <a:glow rad="152400">
                  <a:schemeClr val="bg1">
                    <a:alpha val="70000"/>
                  </a:schemeClr>
                </a:glow>
              </a:effectLst>
              <a:latin typeface="Arial Black" panose="020B0A040201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61138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251">
        <p14:prism/>
      </p:transition>
    </mc:Choice>
    <mc:Fallback xmlns="">
      <p:transition spd="slow" advTm="425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Изображение 5" descr="logo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49583" y="6171135"/>
            <a:ext cx="3777343" cy="686865"/>
          </a:xfrm>
          <a:prstGeom prst="rect">
            <a:avLst/>
          </a:prstGeom>
        </p:spPr>
      </p:pic>
      <p:pic>
        <p:nvPicPr>
          <p:cNvPr id="10" name="Изображение 3" descr="Dzura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7473" y="209770"/>
            <a:ext cx="1403348" cy="139360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50" y="598796"/>
            <a:ext cx="8170837" cy="6128128"/>
          </a:xfrm>
          <a:prstGeom prst="rect">
            <a:avLst/>
          </a:prstGeom>
        </p:spPr>
      </p:pic>
      <p:sp>
        <p:nvSpPr>
          <p:cNvPr id="20" name="Текстовое поле 10"/>
          <p:cNvSpPr txBox="1"/>
          <p:nvPr/>
        </p:nvSpPr>
        <p:spPr>
          <a:xfrm>
            <a:off x="4382032" y="5288421"/>
            <a:ext cx="4793300" cy="523220"/>
          </a:xfrm>
          <a:prstGeom prst="rect">
            <a:avLst/>
          </a:prstGeom>
          <a:noFill/>
          <a:effectLst>
            <a:glow rad="393700">
              <a:schemeClr val="bg1"/>
            </a:glow>
          </a:effectLst>
        </p:spPr>
        <p:txBody>
          <a:bodyPr wrap="none" rtlCol="0">
            <a:spAutoFit/>
          </a:bodyPr>
          <a:lstStyle/>
          <a:p>
            <a:pPr algn="ctr"/>
            <a:r>
              <a:rPr lang="ru-RU" altLang="ru-RU" sz="2800" b="1" dirty="0" smtClean="0">
                <a:effectLst>
                  <a:glow rad="139700">
                    <a:schemeClr val="bg1">
                      <a:alpha val="70000"/>
                    </a:schemeClr>
                  </a:glow>
                </a:effectLst>
                <a:latin typeface="Arial Black" panose="020B0A04020102020204" pitchFamily="34" charset="0"/>
              </a:rPr>
              <a:t>День Святого </a:t>
            </a:r>
            <a:r>
              <a:rPr lang="ru-RU" altLang="ru-RU" sz="2800" b="1" dirty="0" err="1" smtClean="0">
                <a:effectLst>
                  <a:glow rad="139700">
                    <a:schemeClr val="bg1">
                      <a:alpha val="70000"/>
                    </a:schemeClr>
                  </a:glow>
                </a:effectLst>
                <a:latin typeface="Arial Black" panose="020B0A04020102020204" pitchFamily="34" charset="0"/>
              </a:rPr>
              <a:t>Миколая</a:t>
            </a:r>
            <a:endParaRPr lang="x-none" altLang="ru-RU" sz="2800" b="1" dirty="0">
              <a:effectLst>
                <a:glow rad="139700">
                  <a:schemeClr val="bg1">
                    <a:alpha val="70000"/>
                  </a:schemeClr>
                </a:glo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Текстовое поле 10"/>
          <p:cNvSpPr txBox="1"/>
          <p:nvPr/>
        </p:nvSpPr>
        <p:spPr>
          <a:xfrm>
            <a:off x="333083" y="75576"/>
            <a:ext cx="4632999" cy="523220"/>
          </a:xfrm>
          <a:prstGeom prst="rect">
            <a:avLst/>
          </a:prstGeom>
          <a:noFill/>
          <a:effectLst>
            <a:glow rad="127000">
              <a:srgbClr val="F505ED"/>
            </a:glow>
          </a:effectLst>
        </p:spPr>
        <p:txBody>
          <a:bodyPr wrap="none" rtlCol="0">
            <a:spAutoFit/>
          </a:bodyPr>
          <a:lstStyle/>
          <a:p>
            <a:pPr algn="ctr"/>
            <a:r>
              <a:rPr lang="ru-RU" altLang="ru-RU" sz="2800" dirty="0" err="1" smtClean="0">
                <a:effectLst>
                  <a:glow rad="139700">
                    <a:srgbClr val="FDA3F8">
                      <a:alpha val="40000"/>
                    </a:srgbClr>
                  </a:glow>
                </a:effectLst>
                <a:latin typeface="Arial Black" panose="020B0A04020102020204" pitchFamily="34" charset="0"/>
              </a:rPr>
              <a:t>Естетичний</a:t>
            </a:r>
            <a:r>
              <a:rPr lang="ru-RU" altLang="ru-RU" sz="2800" dirty="0" smtClean="0">
                <a:effectLst>
                  <a:glow rad="139700">
                    <a:srgbClr val="FDA3F8">
                      <a:alpha val="40000"/>
                    </a:srgbClr>
                  </a:glow>
                </a:effectLst>
                <a:latin typeface="Arial Black" panose="020B0A04020102020204" pitchFamily="34" charset="0"/>
              </a:rPr>
              <a:t> </a:t>
            </a:r>
            <a:r>
              <a:rPr lang="ru-RU" altLang="ru-RU" sz="2800" dirty="0" err="1" smtClean="0">
                <a:effectLst>
                  <a:glow rad="139700">
                    <a:srgbClr val="FDA3F8">
                      <a:alpha val="40000"/>
                    </a:srgbClr>
                  </a:glow>
                </a:effectLst>
                <a:latin typeface="Arial Black" panose="020B0A04020102020204" pitchFamily="34" charset="0"/>
              </a:rPr>
              <a:t>напрямок</a:t>
            </a:r>
            <a:endParaRPr lang="x-none" altLang="ru-RU" sz="2800" dirty="0">
              <a:effectLst>
                <a:glow rad="139700">
                  <a:srgbClr val="FDA3F8">
                    <a:alpha val="40000"/>
                  </a:srgbClr>
                </a:glow>
              </a:effectLst>
              <a:latin typeface="Arial Black" panose="020B0A040201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7287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589">
        <p14:prism/>
      </p:transition>
    </mc:Choice>
    <mc:Fallback xmlns="">
      <p:transition spd="slow" advTm="358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Изображение 3" descr="Dzur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7473" y="209770"/>
            <a:ext cx="1403348" cy="139360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890" y="229346"/>
            <a:ext cx="4190985" cy="314323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85" y="229347"/>
            <a:ext cx="4190985" cy="3143239"/>
          </a:xfrm>
          <a:prstGeom prst="rect">
            <a:avLst/>
          </a:prstGeom>
        </p:spPr>
      </p:pic>
      <p:pic>
        <p:nvPicPr>
          <p:cNvPr id="16" name="Изображение 5" descr="logo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49583" y="6171135"/>
            <a:ext cx="3777343" cy="686865"/>
          </a:xfrm>
          <a:prstGeom prst="rect">
            <a:avLst/>
          </a:prstGeom>
        </p:spPr>
      </p:pic>
      <p:sp>
        <p:nvSpPr>
          <p:cNvPr id="20" name="Текстовое поле 10"/>
          <p:cNvSpPr txBox="1"/>
          <p:nvPr/>
        </p:nvSpPr>
        <p:spPr>
          <a:xfrm>
            <a:off x="698583" y="209770"/>
            <a:ext cx="7856616" cy="954107"/>
          </a:xfrm>
          <a:prstGeom prst="rect">
            <a:avLst/>
          </a:prstGeom>
          <a:noFill/>
          <a:effectLst>
            <a:glow rad="393700">
              <a:schemeClr val="bg1"/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altLang="ru-RU" sz="2800" b="1" dirty="0" err="1" smtClean="0">
                <a:effectLst>
                  <a:glow rad="139700">
                    <a:schemeClr val="bg1">
                      <a:alpha val="70000"/>
                    </a:schemeClr>
                  </a:glow>
                </a:effectLst>
                <a:latin typeface="Arial Black" panose="020B0A04020102020204" pitchFamily="34" charset="0"/>
              </a:rPr>
              <a:t>Зустріч</a:t>
            </a:r>
            <a:r>
              <a:rPr lang="ru-RU" altLang="ru-RU" sz="2800" b="1" dirty="0" smtClean="0">
                <a:effectLst>
                  <a:glow rad="139700">
                    <a:schemeClr val="bg1">
                      <a:alpha val="70000"/>
                    </a:schemeClr>
                  </a:glow>
                </a:effectLst>
                <a:latin typeface="Arial Black" panose="020B0A04020102020204" pitchFamily="34" charset="0"/>
              </a:rPr>
              <a:t> з волонтерами «Як </a:t>
            </a:r>
            <a:r>
              <a:rPr lang="ru-RU" altLang="ru-RU" sz="2800" b="1" dirty="0" err="1" smtClean="0">
                <a:effectLst>
                  <a:glow rad="139700">
                    <a:schemeClr val="bg1">
                      <a:alpha val="70000"/>
                    </a:schemeClr>
                  </a:glow>
                </a:effectLst>
                <a:latin typeface="Arial Black" panose="020B0A04020102020204" pitchFamily="34" charset="0"/>
              </a:rPr>
              <a:t>вберегтися</a:t>
            </a:r>
            <a:r>
              <a:rPr lang="ru-RU" altLang="ru-RU" sz="2800" b="1" dirty="0" smtClean="0">
                <a:effectLst>
                  <a:glow rad="139700">
                    <a:schemeClr val="bg1">
                      <a:alpha val="70000"/>
                    </a:schemeClr>
                  </a:glow>
                </a:effectLst>
                <a:latin typeface="Arial Black" panose="020B0A04020102020204" pitchFamily="34" charset="0"/>
              </a:rPr>
              <a:t> </a:t>
            </a:r>
            <a:r>
              <a:rPr lang="ru-RU" altLang="ru-RU" sz="2800" b="1" dirty="0" err="1" smtClean="0">
                <a:effectLst>
                  <a:glow rad="139700">
                    <a:schemeClr val="bg1">
                      <a:alpha val="70000"/>
                    </a:schemeClr>
                  </a:glow>
                </a:effectLst>
                <a:latin typeface="Arial Black" panose="020B0A04020102020204" pitchFamily="34" charset="0"/>
              </a:rPr>
              <a:t>від</a:t>
            </a:r>
            <a:r>
              <a:rPr lang="ru-RU" altLang="ru-RU" sz="2800" b="1" dirty="0" smtClean="0">
                <a:effectLst>
                  <a:glow rad="139700">
                    <a:schemeClr val="bg1">
                      <a:alpha val="70000"/>
                    </a:schemeClr>
                  </a:glow>
                </a:effectLst>
                <a:latin typeface="Arial Black" panose="020B0A04020102020204" pitchFamily="34" charset="0"/>
              </a:rPr>
              <a:t> </a:t>
            </a:r>
            <a:r>
              <a:rPr lang="ru-RU" altLang="ru-RU" sz="2800" b="1" dirty="0" err="1" smtClean="0">
                <a:effectLst>
                  <a:glow rad="139700">
                    <a:schemeClr val="bg1">
                      <a:alpha val="70000"/>
                    </a:schemeClr>
                  </a:glow>
                </a:effectLst>
                <a:latin typeface="Arial Black" panose="020B0A04020102020204" pitchFamily="34" charset="0"/>
              </a:rPr>
              <a:t>мін</a:t>
            </a:r>
            <a:r>
              <a:rPr lang="ru-RU" altLang="ru-RU" sz="2800" b="1" dirty="0" smtClean="0">
                <a:effectLst>
                  <a:glow rad="139700">
                    <a:schemeClr val="bg1">
                      <a:alpha val="70000"/>
                    </a:schemeClr>
                  </a:glow>
                </a:effectLst>
                <a:latin typeface="Arial Black" panose="020B0A04020102020204" pitchFamily="34" charset="0"/>
              </a:rPr>
              <a:t>»</a:t>
            </a:r>
            <a:endParaRPr lang="x-none" altLang="ru-RU" sz="2800" b="1" dirty="0">
              <a:effectLst>
                <a:glow rad="139700">
                  <a:schemeClr val="bg1">
                    <a:alpha val="70000"/>
                  </a:schemeClr>
                </a:glow>
              </a:effectLst>
              <a:latin typeface="Arial Black" panose="020B0A040201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84" y="3528155"/>
            <a:ext cx="4232367" cy="31742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889" y="3528154"/>
            <a:ext cx="4232367" cy="31742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2782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5119">
        <p14:prism/>
      </p:transition>
    </mc:Choice>
    <mc:Fallback xmlns="">
      <p:transition spd="slow" advTm="511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Изображение 5" descr="logo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49583" y="6171135"/>
            <a:ext cx="3777343" cy="686865"/>
          </a:xfrm>
          <a:prstGeom prst="rect">
            <a:avLst/>
          </a:prstGeom>
        </p:spPr>
      </p:pic>
      <p:pic>
        <p:nvPicPr>
          <p:cNvPr id="10" name="Изображение 3" descr="Dzura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7473" y="209770"/>
            <a:ext cx="1403348" cy="139360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63" y="354003"/>
            <a:ext cx="8405258" cy="6303944"/>
          </a:xfrm>
          <a:prstGeom prst="rect">
            <a:avLst/>
          </a:prstGeom>
        </p:spPr>
      </p:pic>
      <p:sp>
        <p:nvSpPr>
          <p:cNvPr id="20" name="Текстовое поле 10"/>
          <p:cNvSpPr txBox="1"/>
          <p:nvPr/>
        </p:nvSpPr>
        <p:spPr>
          <a:xfrm>
            <a:off x="1801067" y="4873210"/>
            <a:ext cx="6227988" cy="523220"/>
          </a:xfrm>
          <a:prstGeom prst="rect">
            <a:avLst/>
          </a:prstGeom>
          <a:noFill/>
          <a:effectLst>
            <a:glow rad="393700">
              <a:schemeClr val="bg1"/>
            </a:glow>
          </a:effectLst>
        </p:spPr>
        <p:txBody>
          <a:bodyPr wrap="none" rtlCol="0">
            <a:spAutoFit/>
          </a:bodyPr>
          <a:lstStyle/>
          <a:p>
            <a:pPr algn="ctr"/>
            <a:r>
              <a:rPr lang="ru-RU" altLang="ru-RU" sz="2800" b="1" dirty="0" err="1" smtClean="0">
                <a:effectLst>
                  <a:glow rad="139700">
                    <a:schemeClr val="bg1">
                      <a:alpha val="70000"/>
                    </a:schemeClr>
                  </a:glow>
                </a:effectLst>
                <a:latin typeface="Arial Black" panose="020B0A04020102020204" pitchFamily="34" charset="0"/>
              </a:rPr>
              <a:t>Збір</a:t>
            </a:r>
            <a:r>
              <a:rPr lang="ru-RU" altLang="ru-RU" sz="2800" b="1" dirty="0" smtClean="0">
                <a:effectLst>
                  <a:glow rad="139700">
                    <a:schemeClr val="bg1">
                      <a:alpha val="70000"/>
                    </a:schemeClr>
                  </a:glow>
                </a:effectLst>
                <a:latin typeface="Arial Black" panose="020B0A04020102020204" pitchFamily="34" charset="0"/>
              </a:rPr>
              <a:t> </a:t>
            </a:r>
            <a:r>
              <a:rPr lang="ru-RU" altLang="ru-RU" sz="2800" b="1" dirty="0" err="1" smtClean="0">
                <a:effectLst>
                  <a:glow rad="139700">
                    <a:schemeClr val="bg1">
                      <a:alpha val="70000"/>
                    </a:schemeClr>
                  </a:glow>
                </a:effectLst>
                <a:latin typeface="Arial Black" panose="020B0A04020102020204" pitchFamily="34" charset="0"/>
              </a:rPr>
              <a:t>допомоги</a:t>
            </a:r>
            <a:r>
              <a:rPr lang="ru-RU" altLang="ru-RU" sz="2800" b="1" dirty="0" smtClean="0">
                <a:effectLst>
                  <a:glow rad="139700">
                    <a:schemeClr val="bg1">
                      <a:alpha val="70000"/>
                    </a:schemeClr>
                  </a:glow>
                </a:effectLst>
                <a:latin typeface="Arial Black" panose="020B0A04020102020204" pitchFamily="34" charset="0"/>
              </a:rPr>
              <a:t> для </a:t>
            </a:r>
            <a:r>
              <a:rPr lang="ru-RU" altLang="ru-RU" sz="2800" b="1" dirty="0" err="1" smtClean="0">
                <a:effectLst>
                  <a:glow rad="139700">
                    <a:schemeClr val="bg1">
                      <a:alpha val="70000"/>
                    </a:schemeClr>
                  </a:glow>
                </a:effectLst>
                <a:latin typeface="Arial Black" panose="020B0A04020102020204" pitchFamily="34" charset="0"/>
              </a:rPr>
              <a:t>дітей</a:t>
            </a:r>
            <a:r>
              <a:rPr lang="ru-RU" altLang="ru-RU" sz="2800" b="1" dirty="0" smtClean="0">
                <a:effectLst>
                  <a:glow rad="139700">
                    <a:schemeClr val="bg1">
                      <a:alpha val="70000"/>
                    </a:schemeClr>
                  </a:glow>
                </a:effectLst>
                <a:latin typeface="Arial Black" panose="020B0A04020102020204" pitchFamily="34" charset="0"/>
              </a:rPr>
              <a:t> </a:t>
            </a:r>
            <a:r>
              <a:rPr lang="ru-RU" altLang="ru-RU" sz="2800" b="1" dirty="0" err="1" smtClean="0">
                <a:effectLst>
                  <a:glow rad="139700">
                    <a:schemeClr val="bg1">
                      <a:alpha val="70000"/>
                    </a:schemeClr>
                  </a:glow>
                </a:effectLst>
                <a:latin typeface="Arial Black" panose="020B0A04020102020204" pitchFamily="34" charset="0"/>
              </a:rPr>
              <a:t>сиріт</a:t>
            </a:r>
            <a:endParaRPr lang="x-none" altLang="ru-RU" sz="2800" b="1" dirty="0">
              <a:effectLst>
                <a:glow rad="139700">
                  <a:schemeClr val="bg1">
                    <a:alpha val="70000"/>
                  </a:schemeClr>
                </a:glow>
              </a:effectLst>
              <a:latin typeface="Arial Black" panose="020B0A040201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99172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550">
        <p14:prism/>
      </p:transition>
    </mc:Choice>
    <mc:Fallback xmlns="">
      <p:transition spd="slow" advTm="455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Изображение 5" descr="logo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49583" y="6171135"/>
            <a:ext cx="3777343" cy="68686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205" y="3553564"/>
            <a:ext cx="4271556" cy="320366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61" y="3553566"/>
            <a:ext cx="4271555" cy="3203666"/>
          </a:xfrm>
          <a:prstGeom prst="rect">
            <a:avLst/>
          </a:prstGeom>
        </p:spPr>
      </p:pic>
      <p:sp>
        <p:nvSpPr>
          <p:cNvPr id="20" name="Текстовое поле 10"/>
          <p:cNvSpPr txBox="1"/>
          <p:nvPr/>
        </p:nvSpPr>
        <p:spPr>
          <a:xfrm>
            <a:off x="217162" y="3553566"/>
            <a:ext cx="8844089" cy="523220"/>
          </a:xfrm>
          <a:prstGeom prst="rect">
            <a:avLst/>
          </a:prstGeom>
          <a:noFill/>
          <a:effectLst>
            <a:glow rad="393700">
              <a:schemeClr val="bg1"/>
            </a:glow>
          </a:effectLst>
        </p:spPr>
        <p:txBody>
          <a:bodyPr wrap="none" rtlCol="0">
            <a:spAutoFit/>
          </a:bodyPr>
          <a:lstStyle/>
          <a:p>
            <a:pPr algn="ctr"/>
            <a:r>
              <a:rPr lang="ru-RU" altLang="ru-RU" sz="2800" b="1" dirty="0" smtClean="0">
                <a:effectLst>
                  <a:glow rad="152400">
                    <a:schemeClr val="bg1">
                      <a:alpha val="70000"/>
                    </a:schemeClr>
                  </a:glow>
                </a:effectLst>
                <a:latin typeface="Arial Black" panose="020B0A04020102020204" pitchFamily="34" charset="0"/>
              </a:rPr>
              <a:t>Участь у </a:t>
            </a:r>
            <a:r>
              <a:rPr lang="ru-RU" altLang="ru-RU" sz="2800" b="1" dirty="0" err="1" smtClean="0">
                <a:effectLst>
                  <a:glow rad="152400">
                    <a:schemeClr val="bg1">
                      <a:alpha val="70000"/>
                    </a:schemeClr>
                  </a:glow>
                </a:effectLst>
                <a:latin typeface="Arial Black" panose="020B0A04020102020204" pitchFamily="34" charset="0"/>
              </a:rPr>
              <a:t>районних</a:t>
            </a:r>
            <a:r>
              <a:rPr lang="ru-RU" altLang="ru-RU" sz="2800" b="1" dirty="0" smtClean="0">
                <a:effectLst>
                  <a:glow rad="152400">
                    <a:schemeClr val="bg1">
                      <a:alpha val="70000"/>
                    </a:schemeClr>
                  </a:glow>
                </a:effectLst>
                <a:latin typeface="Arial Black" panose="020B0A04020102020204" pitchFamily="34" charset="0"/>
              </a:rPr>
              <a:t> </a:t>
            </a:r>
            <a:r>
              <a:rPr lang="ru-RU" altLang="ru-RU" sz="2800" b="1" dirty="0" err="1" smtClean="0">
                <a:effectLst>
                  <a:glow rad="152400">
                    <a:schemeClr val="bg1">
                      <a:alpha val="70000"/>
                    </a:schemeClr>
                  </a:glow>
                </a:effectLst>
                <a:latin typeface="Arial Black" panose="020B0A04020102020204" pitchFamily="34" charset="0"/>
              </a:rPr>
              <a:t>змаганнях</a:t>
            </a:r>
            <a:r>
              <a:rPr lang="ru-RU" altLang="ru-RU" sz="2800" b="1" dirty="0" smtClean="0">
                <a:effectLst>
                  <a:glow rad="152400">
                    <a:schemeClr val="bg1">
                      <a:alpha val="70000"/>
                    </a:schemeClr>
                  </a:glow>
                </a:effectLst>
                <a:latin typeface="Arial Black" panose="020B0A04020102020204" pitchFamily="34" charset="0"/>
              </a:rPr>
              <a:t> </a:t>
            </a:r>
            <a:r>
              <a:rPr lang="ru-RU" altLang="ru-RU" sz="2800" b="1" dirty="0" err="1" smtClean="0">
                <a:effectLst>
                  <a:glow rad="152400">
                    <a:schemeClr val="bg1">
                      <a:alpha val="70000"/>
                    </a:schemeClr>
                  </a:glow>
                </a:effectLst>
                <a:latin typeface="Arial Black" panose="020B0A04020102020204" pitchFamily="34" charset="0"/>
              </a:rPr>
              <a:t>загонів</a:t>
            </a:r>
            <a:r>
              <a:rPr lang="ru-RU" altLang="ru-RU" sz="2800" b="1" dirty="0" smtClean="0">
                <a:effectLst>
                  <a:glow rad="152400">
                    <a:schemeClr val="bg1">
                      <a:alpha val="70000"/>
                    </a:schemeClr>
                  </a:glow>
                </a:effectLst>
                <a:latin typeface="Arial Black" panose="020B0A04020102020204" pitchFamily="34" charset="0"/>
              </a:rPr>
              <a:t> ЮІР</a:t>
            </a:r>
            <a:endParaRPr lang="x-none" altLang="ru-RU" sz="2800" b="1" dirty="0">
              <a:effectLst>
                <a:glow rad="152400">
                  <a:schemeClr val="bg1">
                    <a:alpha val="70000"/>
                  </a:schemeClr>
                </a:glow>
              </a:effectLst>
              <a:latin typeface="Arial Black" panose="020B0A04020102020204" pitchFamily="34" charset="0"/>
            </a:endParaRPr>
          </a:p>
        </p:txBody>
      </p:sp>
      <p:pic>
        <p:nvPicPr>
          <p:cNvPr id="10" name="Изображение 3" descr="Dzura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37473" y="209770"/>
            <a:ext cx="1403348" cy="139360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62" y="209769"/>
            <a:ext cx="4271554" cy="321083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205" y="209768"/>
            <a:ext cx="4281111" cy="321083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06448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047">
        <p14:prism/>
      </p:transition>
    </mc:Choice>
    <mc:Fallback xmlns="">
      <p:transition spd="slow" advTm="604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Изображение 5" descr="logo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49583" y="6171135"/>
            <a:ext cx="3777343" cy="686865"/>
          </a:xfrm>
          <a:prstGeom prst="rect">
            <a:avLst/>
          </a:prstGeom>
        </p:spPr>
      </p:pic>
      <p:pic>
        <p:nvPicPr>
          <p:cNvPr id="10" name="Изображение 3" descr="Dzura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7473" y="209770"/>
            <a:ext cx="1403348" cy="139360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39" y="209770"/>
            <a:ext cx="8668882" cy="6501662"/>
          </a:xfrm>
          <a:prstGeom prst="rect">
            <a:avLst/>
          </a:prstGeom>
        </p:spPr>
      </p:pic>
      <p:sp>
        <p:nvSpPr>
          <p:cNvPr id="20" name="Текстовое поле 10"/>
          <p:cNvSpPr txBox="1"/>
          <p:nvPr/>
        </p:nvSpPr>
        <p:spPr>
          <a:xfrm>
            <a:off x="1307868" y="209770"/>
            <a:ext cx="4993676" cy="523220"/>
          </a:xfrm>
          <a:prstGeom prst="rect">
            <a:avLst/>
          </a:prstGeom>
          <a:noFill/>
          <a:effectLst>
            <a:glow rad="393700">
              <a:schemeClr val="bg1"/>
            </a:glow>
          </a:effectLst>
        </p:spPr>
        <p:txBody>
          <a:bodyPr wrap="none" rtlCol="0">
            <a:spAutoFit/>
          </a:bodyPr>
          <a:lstStyle/>
          <a:p>
            <a:pPr algn="ctr"/>
            <a:r>
              <a:rPr lang="ru-RU" altLang="ru-RU" sz="2800" b="1" dirty="0" err="1" smtClean="0">
                <a:effectLst>
                  <a:glow rad="152400">
                    <a:schemeClr val="bg1">
                      <a:alpha val="70000"/>
                    </a:schemeClr>
                  </a:glow>
                </a:effectLst>
                <a:latin typeface="Arial Black" panose="020B0A04020102020204" pitchFamily="34" charset="0"/>
              </a:rPr>
              <a:t>Акція</a:t>
            </a:r>
            <a:r>
              <a:rPr lang="ru-RU" altLang="ru-RU" sz="2800" b="1" dirty="0" smtClean="0">
                <a:effectLst>
                  <a:glow rad="152400">
                    <a:schemeClr val="bg1">
                      <a:alpha val="70000"/>
                    </a:schemeClr>
                  </a:glow>
                </a:effectLst>
                <a:latin typeface="Arial Black" panose="020B0A04020102020204" pitchFamily="34" charset="0"/>
              </a:rPr>
              <a:t> «</a:t>
            </a:r>
            <a:r>
              <a:rPr lang="ru-RU" altLang="ru-RU" sz="2800" b="1" dirty="0" err="1" smtClean="0">
                <a:effectLst>
                  <a:glow rad="152400">
                    <a:schemeClr val="bg1">
                      <a:alpha val="70000"/>
                    </a:schemeClr>
                  </a:glow>
                </a:effectLst>
                <a:latin typeface="Arial Black" panose="020B0A04020102020204" pitchFamily="34" charset="0"/>
              </a:rPr>
              <a:t>Чисте</a:t>
            </a:r>
            <a:r>
              <a:rPr lang="ru-RU" altLang="ru-RU" sz="2800" b="1" dirty="0" smtClean="0">
                <a:effectLst>
                  <a:glow rad="152400">
                    <a:schemeClr val="bg1">
                      <a:alpha val="70000"/>
                    </a:schemeClr>
                  </a:glow>
                </a:effectLst>
                <a:latin typeface="Arial Black" panose="020B0A04020102020204" pitchFamily="34" charset="0"/>
              </a:rPr>
              <a:t> </a:t>
            </a:r>
            <a:r>
              <a:rPr lang="ru-RU" altLang="ru-RU" sz="2800" b="1" dirty="0" err="1" smtClean="0">
                <a:effectLst>
                  <a:glow rad="152400">
                    <a:schemeClr val="bg1">
                      <a:alpha val="70000"/>
                    </a:schemeClr>
                  </a:glow>
                </a:effectLst>
                <a:latin typeface="Arial Black" panose="020B0A04020102020204" pitchFamily="34" charset="0"/>
              </a:rPr>
              <a:t>довкілля</a:t>
            </a:r>
            <a:r>
              <a:rPr lang="ru-RU" altLang="ru-RU" sz="2800" b="1" dirty="0" smtClean="0">
                <a:effectLst>
                  <a:glow rad="152400">
                    <a:schemeClr val="bg1">
                      <a:alpha val="70000"/>
                    </a:schemeClr>
                  </a:glow>
                </a:effectLst>
                <a:latin typeface="Arial Black" panose="020B0A04020102020204" pitchFamily="34" charset="0"/>
              </a:rPr>
              <a:t>»</a:t>
            </a:r>
            <a:endParaRPr lang="x-none" altLang="ru-RU" sz="2800" b="1" dirty="0">
              <a:effectLst>
                <a:glow rad="152400">
                  <a:schemeClr val="bg1">
                    <a:alpha val="70000"/>
                  </a:schemeClr>
                </a:glow>
              </a:effectLst>
              <a:latin typeface="Arial Black" panose="020B0A040201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77898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505">
        <p14:prism/>
      </p:transition>
    </mc:Choice>
    <mc:Fallback xmlns="">
      <p:transition spd="slow" advTm="450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373380" y="-8034"/>
            <a:ext cx="9147175" cy="6069744"/>
          </a:xfrm>
          <a:prstGeom prst="round2DiagRect">
            <a:avLst/>
          </a:prstGeom>
          <a:solidFill>
            <a:schemeClr val="bg1">
              <a:alpha val="83000"/>
            </a:scheme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 dirty="0">
              <a:latin typeface="Arial Black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01" y="633677"/>
            <a:ext cx="1698113" cy="1708574"/>
          </a:xfrm>
          <a:prstGeom prst="rect">
            <a:avLst/>
          </a:prstGeom>
        </p:spPr>
      </p:pic>
      <p:sp>
        <p:nvSpPr>
          <p:cNvPr id="11" name="Текстовое поле 10"/>
          <p:cNvSpPr txBox="1"/>
          <p:nvPr/>
        </p:nvSpPr>
        <p:spPr>
          <a:xfrm>
            <a:off x="1362096" y="175935"/>
            <a:ext cx="6017994" cy="523220"/>
          </a:xfrm>
          <a:prstGeom prst="rect">
            <a:avLst/>
          </a:prstGeom>
          <a:noFill/>
          <a:effectLst>
            <a:glow rad="127000">
              <a:srgbClr val="F505ED"/>
            </a:glow>
          </a:effectLst>
        </p:spPr>
        <p:txBody>
          <a:bodyPr wrap="none" rtlCol="0">
            <a:spAutoFit/>
          </a:bodyPr>
          <a:lstStyle/>
          <a:p>
            <a:pPr algn="ctr"/>
            <a:r>
              <a:rPr lang="ru-RU" altLang="ru-RU" sz="2800" b="1" dirty="0" smtClean="0">
                <a:effectLst>
                  <a:glow rad="152400">
                    <a:schemeClr val="bg1">
                      <a:alpha val="70000"/>
                    </a:schemeClr>
                  </a:glow>
                </a:effectLst>
                <a:latin typeface="Arial Black" panose="020B0A04020102020204" pitchFamily="34" charset="0"/>
              </a:rPr>
              <a:t>Склад рою та </a:t>
            </a:r>
            <a:r>
              <a:rPr lang="ru-RU" altLang="ru-RU" sz="2800" b="1" dirty="0" err="1" smtClean="0">
                <a:effectLst>
                  <a:glow rad="152400">
                    <a:schemeClr val="bg1">
                      <a:alpha val="70000"/>
                    </a:schemeClr>
                  </a:glow>
                </a:effectLst>
                <a:latin typeface="Arial Black" panose="020B0A04020102020204" pitchFamily="34" charset="0"/>
              </a:rPr>
              <a:t>ройова</a:t>
            </a:r>
            <a:r>
              <a:rPr lang="ru-RU" altLang="ru-RU" sz="2800" b="1" dirty="0" smtClean="0">
                <a:effectLst>
                  <a:glow rad="152400">
                    <a:schemeClr val="bg1">
                      <a:alpha val="70000"/>
                    </a:schemeClr>
                  </a:glow>
                </a:effectLst>
                <a:latin typeface="Arial Black" panose="020B0A04020102020204" pitchFamily="34" charset="0"/>
              </a:rPr>
              <a:t> посада</a:t>
            </a:r>
            <a:endParaRPr lang="x-none" altLang="ru-RU" sz="2800" b="1" dirty="0">
              <a:effectLst>
                <a:glow rad="152400">
                  <a:schemeClr val="bg1">
                    <a:alpha val="70000"/>
                  </a:schemeClr>
                </a:glow>
              </a:effectLst>
              <a:latin typeface="Arial Black" panose="020B0A04020102020204" pitchFamily="34" charset="0"/>
            </a:endParaRPr>
          </a:p>
        </p:txBody>
      </p:sp>
      <p:pic>
        <p:nvPicPr>
          <p:cNvPr id="5" name="Изображение 3" descr="Dzura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9475" y="179070"/>
            <a:ext cx="1744980" cy="1733550"/>
          </a:xfrm>
          <a:prstGeom prst="rect">
            <a:avLst/>
          </a:prstGeom>
        </p:spPr>
      </p:pic>
      <p:pic>
        <p:nvPicPr>
          <p:cNvPr id="14" name="Изображение 5" descr="logo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49583" y="6171135"/>
            <a:ext cx="3777343" cy="686865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908077"/>
              </p:ext>
            </p:extLst>
          </p:nvPr>
        </p:nvGraphicFramePr>
        <p:xfrm>
          <a:off x="1480820" y="447114"/>
          <a:ext cx="5748655" cy="29971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23458">
                  <a:extLst>
                    <a:ext uri="{9D8B030D-6E8A-4147-A177-3AD203B41FA5}">
                      <a16:colId xmlns:a16="http://schemas.microsoft.com/office/drawing/2014/main" val="1258994945"/>
                    </a:ext>
                  </a:extLst>
                </a:gridCol>
                <a:gridCol w="2425197">
                  <a:extLst>
                    <a:ext uri="{9D8B030D-6E8A-4147-A177-3AD203B41FA5}">
                      <a16:colId xmlns:a16="http://schemas.microsoft.com/office/drawing/2014/main" val="876051481"/>
                    </a:ext>
                  </a:extLst>
                </a:gridCol>
              </a:tblGrid>
              <a:tr h="389574"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200" kern="10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200" kern="10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1267446"/>
                  </a:ext>
                </a:extLst>
              </a:tr>
              <a:tr h="264984"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Стукало</a:t>
                      </a:r>
                      <a:r>
                        <a:rPr lang="uk-UA" sz="1600" kern="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Максим</a:t>
                      </a:r>
                      <a:endParaRPr lang="en-US" sz="16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Ройовий</a:t>
                      </a:r>
                      <a:endParaRPr lang="en-US" sz="16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9675725"/>
                  </a:ext>
                </a:extLst>
              </a:tr>
              <a:tr h="264984"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Абрамова</a:t>
                      </a:r>
                      <a:r>
                        <a:rPr lang="uk-UA" sz="1600" kern="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Анна</a:t>
                      </a:r>
                      <a:endParaRPr lang="en-US" sz="16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Писар</a:t>
                      </a:r>
                      <a:endParaRPr lang="en-US" sz="16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1430351"/>
                  </a:ext>
                </a:extLst>
              </a:tr>
              <a:tr h="264984"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kern="1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Костиря</a:t>
                      </a:r>
                      <a:r>
                        <a:rPr lang="uk-UA" sz="1600" kern="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Аліна</a:t>
                      </a:r>
                      <a:endParaRPr lang="en-US" sz="16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Джура</a:t>
                      </a:r>
                      <a:endParaRPr lang="en-US" sz="16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3687111"/>
                  </a:ext>
                </a:extLst>
              </a:tr>
              <a:tr h="264984"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kern="1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Кулачко</a:t>
                      </a:r>
                      <a:r>
                        <a:rPr lang="uk-UA" sz="1600" kern="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Юрій</a:t>
                      </a:r>
                      <a:endParaRPr lang="en-US" sz="16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Джура</a:t>
                      </a:r>
                      <a:endParaRPr lang="en-US" sz="16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7430824"/>
                  </a:ext>
                </a:extLst>
              </a:tr>
              <a:tr h="264984"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kern="1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Кулачко</a:t>
                      </a:r>
                      <a:r>
                        <a:rPr lang="uk-UA" sz="1600" kern="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Микита</a:t>
                      </a:r>
                      <a:endParaRPr lang="en-US" sz="16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Скарбник</a:t>
                      </a:r>
                      <a:endParaRPr lang="en-US" sz="16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3693764"/>
                  </a:ext>
                </a:extLst>
              </a:tr>
              <a:tr h="264984"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kern="1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Мальченко</a:t>
                      </a:r>
                      <a:r>
                        <a:rPr lang="uk-UA" sz="1600" kern="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Іван</a:t>
                      </a:r>
                      <a:endParaRPr lang="en-US" sz="16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Джура</a:t>
                      </a:r>
                      <a:endParaRPr lang="en-US" sz="16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1182973"/>
                  </a:ext>
                </a:extLst>
              </a:tr>
              <a:tr h="264984"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Шамрай</a:t>
                      </a:r>
                      <a:r>
                        <a:rPr lang="uk-UA" sz="1600" kern="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Ірина</a:t>
                      </a:r>
                      <a:endParaRPr lang="en-US" sz="16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Джура</a:t>
                      </a:r>
                      <a:endParaRPr lang="en-US" sz="16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8906749"/>
                  </a:ext>
                </a:extLst>
              </a:tr>
              <a:tr h="264984"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Герасимов Денис</a:t>
                      </a:r>
                      <a:endParaRPr lang="en-US" sz="16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Джура</a:t>
                      </a:r>
                      <a:endParaRPr lang="en-US" sz="16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4184174"/>
                  </a:ext>
                </a:extLst>
              </a:tr>
              <a:tr h="165549"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Жарикова</a:t>
                      </a:r>
                      <a:r>
                        <a:rPr lang="uk-UA" sz="1600" kern="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Інна</a:t>
                      </a:r>
                    </a:p>
                    <a:p>
                      <a:pPr algn="ctr" fontAlgn="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kern="1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Черняєва</a:t>
                      </a:r>
                      <a:r>
                        <a:rPr lang="uk-UA" sz="1600" kern="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Софія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Джура</a:t>
                      </a:r>
                    </a:p>
                    <a:p>
                      <a:pPr algn="ctr" fontAlgn="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Джура</a:t>
                      </a:r>
                      <a:endParaRPr lang="en-US" sz="16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9835685"/>
                  </a:ext>
                </a:extLst>
              </a:tr>
            </a:tbl>
          </a:graphicData>
        </a:graphic>
      </p:graphicFrame>
      <p:sp>
        <p:nvSpPr>
          <p:cNvPr id="12" name="Текстовое поле 2"/>
          <p:cNvSpPr txBox="1"/>
          <p:nvPr/>
        </p:nvSpPr>
        <p:spPr>
          <a:xfrm>
            <a:off x="2991932" y="4191418"/>
            <a:ext cx="5359309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buBlip>
                <a:blip r:embed="rId6"/>
              </a:buBlip>
            </a:pPr>
            <a:r>
              <a:rPr lang="en-US" altLang="ru-RU" dirty="0" smtClean="0">
                <a:latin typeface="Times New Roman" charset="0"/>
                <a:cs typeface="Arial Black" charset="0"/>
                <a:sym typeface="+mn-ea"/>
              </a:rPr>
              <a:t> </a:t>
            </a:r>
            <a:r>
              <a:rPr lang="x-none" altLang="ru-RU" dirty="0" smtClean="0">
                <a:latin typeface="Times New Roman" charset="0"/>
                <a:cs typeface="Arial Black" charset="0"/>
                <a:sym typeface="+mn-ea"/>
              </a:rPr>
              <a:t>Істори</a:t>
            </a:r>
            <a:r>
              <a:rPr lang="uk-UA" altLang="ru-RU" dirty="0" smtClean="0">
                <a:latin typeface="Times New Roman" charset="0"/>
                <a:cs typeface="Arial Black" charset="0"/>
                <a:sym typeface="+mn-ea"/>
              </a:rPr>
              <a:t>к</a:t>
            </a:r>
            <a:r>
              <a:rPr lang="x-none" altLang="ru-RU" dirty="0" smtClean="0">
                <a:latin typeface="Times New Roman" charset="0"/>
                <a:cs typeface="Arial Black" charset="0"/>
                <a:sym typeface="+mn-ea"/>
              </a:rPr>
              <a:t>о-державницький</a:t>
            </a:r>
            <a:endParaRPr lang="x-none" altLang="ru-RU" dirty="0">
              <a:latin typeface="Times New Roman" charset="0"/>
              <a:cs typeface="Arial Black" charset="0"/>
              <a:sym typeface="+mn-ea"/>
            </a:endParaRPr>
          </a:p>
        </p:txBody>
      </p:sp>
      <p:sp>
        <p:nvSpPr>
          <p:cNvPr id="15" name="Текстовое поле 1"/>
          <p:cNvSpPr txBox="1"/>
          <p:nvPr/>
        </p:nvSpPr>
        <p:spPr>
          <a:xfrm>
            <a:off x="2998664" y="4543343"/>
            <a:ext cx="5116195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buBlip>
                <a:blip r:embed="rId6"/>
              </a:buBlip>
            </a:pPr>
            <a:r>
              <a:rPr lang="en-US" altLang="ru-RU" dirty="0" smtClean="0">
                <a:latin typeface="Times New Roman" charset="0"/>
                <a:cs typeface="Arial Black" charset="0"/>
                <a:sym typeface="+mn-ea"/>
              </a:rPr>
              <a:t> </a:t>
            </a:r>
            <a:r>
              <a:rPr lang="x-none" altLang="ru-RU" dirty="0" smtClean="0">
                <a:latin typeface="Times New Roman" charset="0"/>
                <a:cs typeface="Arial Black" charset="0"/>
                <a:sym typeface="+mn-ea"/>
              </a:rPr>
              <a:t>Туристсько-краєзнавчий</a:t>
            </a:r>
            <a:endParaRPr lang="x-none" altLang="ru-RU" dirty="0">
              <a:latin typeface="Times New Roman" charset="0"/>
              <a:cs typeface="Arial Black" charset="0"/>
              <a:sym typeface="+mn-ea"/>
            </a:endParaRPr>
          </a:p>
        </p:txBody>
      </p:sp>
      <p:sp>
        <p:nvSpPr>
          <p:cNvPr id="16" name="Текстовое поле 6"/>
          <p:cNvSpPr txBox="1"/>
          <p:nvPr/>
        </p:nvSpPr>
        <p:spPr>
          <a:xfrm>
            <a:off x="2991932" y="4857508"/>
            <a:ext cx="5116195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buBlip>
                <a:blip r:embed="rId6"/>
              </a:buBlip>
            </a:pPr>
            <a:r>
              <a:rPr lang="en-US" altLang="ru-RU" dirty="0" smtClean="0">
                <a:latin typeface="Times New Roman" charset="0"/>
                <a:cs typeface="Arial Black" charset="0"/>
                <a:sym typeface="+mn-ea"/>
              </a:rPr>
              <a:t> </a:t>
            </a:r>
            <a:r>
              <a:rPr lang="x-none" altLang="ru-RU" dirty="0" smtClean="0">
                <a:latin typeface="Times New Roman" charset="0"/>
                <a:cs typeface="Arial Black" charset="0"/>
                <a:sym typeface="+mn-ea"/>
              </a:rPr>
              <a:t>Військов</a:t>
            </a:r>
            <a:r>
              <a:rPr lang="uk-UA" altLang="ru-RU" dirty="0" smtClean="0">
                <a:latin typeface="Times New Roman" charset="0"/>
                <a:cs typeface="Arial Black" charset="0"/>
                <a:sym typeface="+mn-ea"/>
              </a:rPr>
              <a:t>о-патріотичний</a:t>
            </a:r>
            <a:endParaRPr lang="x-none" altLang="ru-RU" dirty="0">
              <a:latin typeface="Times New Roman" charset="0"/>
              <a:cs typeface="Arial Black" charset="0"/>
              <a:sym typeface="+mn-ea"/>
            </a:endParaRPr>
          </a:p>
        </p:txBody>
      </p:sp>
      <p:sp>
        <p:nvSpPr>
          <p:cNvPr id="17" name="Текстовое поле 7"/>
          <p:cNvSpPr txBox="1"/>
          <p:nvPr/>
        </p:nvSpPr>
        <p:spPr>
          <a:xfrm>
            <a:off x="2973992" y="5518658"/>
            <a:ext cx="5116195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buBlip>
                <a:blip r:embed="rId6"/>
              </a:buBlip>
            </a:pPr>
            <a:r>
              <a:rPr lang="en-US" altLang="ru-RU" dirty="0" smtClean="0">
                <a:latin typeface="Times New Roman" charset="0"/>
                <a:cs typeface="Arial Black" charset="0"/>
                <a:sym typeface="+mn-ea"/>
              </a:rPr>
              <a:t> </a:t>
            </a:r>
            <a:r>
              <a:rPr lang="ru-RU" altLang="ru-RU" dirty="0" err="1" smtClean="0">
                <a:latin typeface="Times New Roman" charset="0"/>
                <a:cs typeface="Arial Black" charset="0"/>
                <a:sym typeface="+mn-ea"/>
              </a:rPr>
              <a:t>Суспільно-корисний</a:t>
            </a:r>
            <a:r>
              <a:rPr lang="x-none" altLang="ru-RU" dirty="0" smtClean="0">
                <a:latin typeface="Times New Roman" charset="0"/>
                <a:cs typeface="Arial Black" charset="0"/>
                <a:sym typeface="+mn-ea"/>
              </a:rPr>
              <a:t> </a:t>
            </a:r>
            <a:endParaRPr lang="x-none" altLang="ru-RU" dirty="0">
              <a:latin typeface="Times New Roman" charset="0"/>
              <a:cs typeface="Arial Black" charset="0"/>
              <a:sym typeface="+mn-ea"/>
            </a:endParaRPr>
          </a:p>
        </p:txBody>
      </p:sp>
      <p:sp>
        <p:nvSpPr>
          <p:cNvPr id="18" name="Текстовое поле 9"/>
          <p:cNvSpPr txBox="1"/>
          <p:nvPr/>
        </p:nvSpPr>
        <p:spPr>
          <a:xfrm>
            <a:off x="2982962" y="5204493"/>
            <a:ext cx="5116195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buBlip>
                <a:blip r:embed="rId6"/>
              </a:buBlip>
            </a:pPr>
            <a:r>
              <a:rPr lang="en-US" altLang="ru-RU" dirty="0" smtClean="0">
                <a:latin typeface="Times New Roman" charset="0"/>
                <a:cs typeface="Arial Black" charset="0"/>
                <a:sym typeface="+mn-ea"/>
              </a:rPr>
              <a:t> </a:t>
            </a:r>
            <a:r>
              <a:rPr lang="uk-UA" altLang="ru-RU" dirty="0" err="1" smtClean="0">
                <a:latin typeface="Times New Roman" charset="0"/>
                <a:cs typeface="Arial Black" charset="0"/>
                <a:sym typeface="+mn-ea"/>
              </a:rPr>
              <a:t>Мистецько</a:t>
            </a:r>
            <a:r>
              <a:rPr lang="uk-UA" altLang="ru-RU" dirty="0" smtClean="0">
                <a:latin typeface="Times New Roman" charset="0"/>
                <a:cs typeface="Arial Black" charset="0"/>
                <a:sym typeface="+mn-ea"/>
              </a:rPr>
              <a:t>-е</a:t>
            </a:r>
            <a:r>
              <a:rPr lang="x-none" altLang="ru-RU" dirty="0" smtClean="0">
                <a:latin typeface="Times New Roman" charset="0"/>
                <a:cs typeface="Arial Black" charset="0"/>
                <a:sym typeface="+mn-ea"/>
              </a:rPr>
              <a:t>стетичний</a:t>
            </a:r>
            <a:endParaRPr lang="x-none" altLang="ru-RU" dirty="0">
              <a:latin typeface="Times New Roman" charset="0"/>
              <a:cs typeface="Arial Black" charset="0"/>
              <a:sym typeface="+mn-ea"/>
            </a:endParaRPr>
          </a:p>
        </p:txBody>
      </p:sp>
      <p:sp>
        <p:nvSpPr>
          <p:cNvPr id="19" name="Текстовое поле 10"/>
          <p:cNvSpPr txBox="1"/>
          <p:nvPr/>
        </p:nvSpPr>
        <p:spPr>
          <a:xfrm>
            <a:off x="816066" y="3422588"/>
            <a:ext cx="7298793" cy="523220"/>
          </a:xfrm>
          <a:prstGeom prst="rect">
            <a:avLst/>
          </a:prstGeom>
          <a:noFill/>
          <a:effectLst>
            <a:glow rad="393700">
              <a:schemeClr val="bg1"/>
            </a:glow>
          </a:effectLst>
        </p:spPr>
        <p:txBody>
          <a:bodyPr wrap="none" rtlCol="0">
            <a:spAutoFit/>
          </a:bodyPr>
          <a:lstStyle/>
          <a:p>
            <a:pPr algn="ctr"/>
            <a:r>
              <a:rPr lang="ru-RU" altLang="ru-RU" sz="2800" b="1" dirty="0" err="1" smtClean="0">
                <a:effectLst>
                  <a:glow rad="152400">
                    <a:schemeClr val="bg1">
                      <a:alpha val="70000"/>
                    </a:schemeClr>
                  </a:glow>
                </a:effectLst>
                <a:latin typeface="Arial Black" panose="020B0A04020102020204" pitchFamily="34" charset="0"/>
              </a:rPr>
              <a:t>Працюємо</a:t>
            </a:r>
            <a:r>
              <a:rPr lang="ru-RU" altLang="ru-RU" sz="2800" b="1" dirty="0" smtClean="0">
                <a:effectLst>
                  <a:glow rad="152400">
                    <a:schemeClr val="bg1">
                      <a:alpha val="70000"/>
                    </a:schemeClr>
                  </a:glow>
                </a:effectLst>
                <a:latin typeface="Arial Black" panose="020B0A04020102020204" pitchFamily="34" charset="0"/>
              </a:rPr>
              <a:t> за такими </a:t>
            </a:r>
            <a:r>
              <a:rPr lang="ru-RU" altLang="ru-RU" sz="2800" b="1" dirty="0" err="1" smtClean="0">
                <a:effectLst>
                  <a:glow rad="152400">
                    <a:schemeClr val="bg1">
                      <a:alpha val="70000"/>
                    </a:schemeClr>
                  </a:glow>
                </a:effectLst>
                <a:latin typeface="Arial Black" panose="020B0A04020102020204" pitchFamily="34" charset="0"/>
              </a:rPr>
              <a:t>напрямками</a:t>
            </a:r>
            <a:r>
              <a:rPr lang="ru-RU" altLang="ru-RU" sz="2800" b="1" dirty="0" smtClean="0">
                <a:effectLst>
                  <a:glow rad="152400">
                    <a:schemeClr val="bg1">
                      <a:alpha val="70000"/>
                    </a:schemeClr>
                  </a:glow>
                </a:effectLst>
                <a:latin typeface="Arial Black" panose="020B0A04020102020204" pitchFamily="34" charset="0"/>
              </a:rPr>
              <a:t>:</a:t>
            </a:r>
            <a:endParaRPr lang="x-none" altLang="ru-RU" sz="2800" b="1" dirty="0">
              <a:effectLst>
                <a:glow rad="152400">
                  <a:schemeClr val="bg1">
                    <a:alpha val="70000"/>
                  </a:schemeClr>
                </a:glow>
              </a:effectLst>
              <a:latin typeface="Arial Black" panose="020B0A0402010202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2812">
        <p14:prism/>
      </p:transition>
    </mc:Choice>
    <mc:Fallback xmlns="">
      <p:transition spd="slow" advTm="1281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6" grpId="0"/>
      <p:bldP spid="17" grpId="0"/>
      <p:bldP spid="18" grpId="0"/>
      <p:bldP spid="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Изображение 5" descr="logo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49583" y="6171135"/>
            <a:ext cx="3777343" cy="68686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496" y="3039940"/>
            <a:ext cx="2390347" cy="3303855"/>
          </a:xfrm>
          <a:prstGeom prst="rect">
            <a:avLst/>
          </a:prstGeom>
        </p:spPr>
      </p:pic>
      <p:pic>
        <p:nvPicPr>
          <p:cNvPr id="6" name="Picture 3" descr="C:\Users\Пользователь\Downloads\pshenica_nebo_oblaka-1024x640.png"/>
          <p:cNvPicPr>
            <a:picLocks noChangeAspect="1" noChangeArrowheads="1"/>
          </p:cNvPicPr>
          <p:nvPr/>
        </p:nvPicPr>
        <p:blipFill>
          <a:blip r:embed="rId5"/>
          <a:srcRect l="48900"/>
          <a:stretch>
            <a:fillRect/>
          </a:stretch>
        </p:blipFill>
        <p:spPr bwMode="auto">
          <a:xfrm>
            <a:off x="6318885" y="-382270"/>
            <a:ext cx="3359150" cy="7799070"/>
          </a:xfrm>
          <a:prstGeom prst="rect">
            <a:avLst/>
          </a:prstGeom>
          <a:noFill/>
          <a:ln>
            <a:noFill/>
          </a:ln>
          <a:effectLst>
            <a:softEdge rad="800100"/>
          </a:effectLst>
        </p:spPr>
      </p:pic>
      <p:pic>
        <p:nvPicPr>
          <p:cNvPr id="18" name="Изображение 3" descr="Dzura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49660" y="257832"/>
            <a:ext cx="1403348" cy="139360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55" y="101077"/>
            <a:ext cx="2389058" cy="3334261"/>
          </a:xfrm>
          <a:prstGeom prst="rect">
            <a:avLst/>
          </a:prstGeom>
        </p:spPr>
      </p:pic>
      <p:sp>
        <p:nvSpPr>
          <p:cNvPr id="13" name="Текстовое поле 10"/>
          <p:cNvSpPr txBox="1"/>
          <p:nvPr/>
        </p:nvSpPr>
        <p:spPr>
          <a:xfrm>
            <a:off x="4159374" y="3657077"/>
            <a:ext cx="2113079" cy="523220"/>
          </a:xfrm>
          <a:prstGeom prst="rect">
            <a:avLst/>
          </a:prstGeom>
          <a:noFill/>
          <a:effectLst>
            <a:glow rad="393700">
              <a:schemeClr val="bg1"/>
            </a:glow>
          </a:effectLst>
        </p:spPr>
        <p:txBody>
          <a:bodyPr wrap="none" rtlCol="0">
            <a:spAutoFit/>
          </a:bodyPr>
          <a:lstStyle/>
          <a:p>
            <a:pPr algn="ctr"/>
            <a:r>
              <a:rPr lang="ru-RU" altLang="ru-RU" sz="2800" b="1" dirty="0" smtClean="0">
                <a:effectLst>
                  <a:glow rad="152400">
                    <a:schemeClr val="bg1">
                      <a:alpha val="70000"/>
                    </a:schemeClr>
                  </a:glow>
                </a:effectLst>
                <a:latin typeface="Arial Black" panose="020B0A04020102020204" pitchFamily="34" charset="0"/>
              </a:rPr>
              <a:t>Нагороди</a:t>
            </a:r>
            <a:endParaRPr lang="x-none" altLang="ru-RU" sz="2800" b="1" dirty="0">
              <a:effectLst>
                <a:glow rad="152400">
                  <a:schemeClr val="bg1">
                    <a:alpha val="70000"/>
                  </a:schemeClr>
                </a:glow>
              </a:effectLst>
              <a:latin typeface="Arial Black" panose="020B0A040201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017" y="3039940"/>
            <a:ext cx="2378755" cy="330957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554" y="108838"/>
            <a:ext cx="2430372" cy="340252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84890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619">
        <p14:prism/>
      </p:transition>
    </mc:Choice>
    <mc:Fallback xmlns="">
      <p:transition spd="slow" advTm="661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Пользователь\Downloads\pshenica_nebo_oblaka-1024x640.png"/>
          <p:cNvPicPr>
            <a:picLocks noChangeAspect="1" noChangeArrowheads="1"/>
          </p:cNvPicPr>
          <p:nvPr/>
        </p:nvPicPr>
        <p:blipFill>
          <a:blip r:embed="rId3"/>
          <a:srcRect l="48900"/>
          <a:stretch>
            <a:fillRect/>
          </a:stretch>
        </p:blipFill>
        <p:spPr bwMode="auto">
          <a:xfrm>
            <a:off x="6318885" y="-382270"/>
            <a:ext cx="3359150" cy="7799070"/>
          </a:xfrm>
          <a:prstGeom prst="rect">
            <a:avLst/>
          </a:prstGeom>
          <a:noFill/>
          <a:ln>
            <a:noFill/>
          </a:ln>
          <a:effectLst>
            <a:softEdge rad="800100"/>
          </a:effectLst>
        </p:spPr>
      </p:pic>
      <p:pic>
        <p:nvPicPr>
          <p:cNvPr id="10" name="Изображение 5" descr="logo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49583" y="6171135"/>
            <a:ext cx="3777343" cy="686865"/>
          </a:xfrm>
          <a:prstGeom prst="rect">
            <a:avLst/>
          </a:prstGeom>
        </p:spPr>
      </p:pic>
      <p:sp>
        <p:nvSpPr>
          <p:cNvPr id="13" name="Текстовое поле 10"/>
          <p:cNvSpPr txBox="1"/>
          <p:nvPr/>
        </p:nvSpPr>
        <p:spPr>
          <a:xfrm>
            <a:off x="536504" y="1179432"/>
            <a:ext cx="2113079" cy="523220"/>
          </a:xfrm>
          <a:prstGeom prst="rect">
            <a:avLst/>
          </a:prstGeom>
          <a:noFill/>
          <a:effectLst>
            <a:glow rad="393700">
              <a:schemeClr val="bg1"/>
            </a:glow>
          </a:effectLst>
        </p:spPr>
        <p:txBody>
          <a:bodyPr wrap="none" rtlCol="0">
            <a:spAutoFit/>
          </a:bodyPr>
          <a:lstStyle/>
          <a:p>
            <a:pPr algn="ctr"/>
            <a:r>
              <a:rPr lang="ru-RU" altLang="ru-RU" sz="2800" b="1" dirty="0" smtClean="0">
                <a:effectLst>
                  <a:glow rad="152400">
                    <a:schemeClr val="bg1">
                      <a:alpha val="70000"/>
                    </a:schemeClr>
                  </a:glow>
                </a:effectLst>
                <a:latin typeface="Arial Black" panose="020B0A04020102020204" pitchFamily="34" charset="0"/>
              </a:rPr>
              <a:t>Нагороди</a:t>
            </a:r>
            <a:endParaRPr lang="x-none" altLang="ru-RU" sz="2800" b="1" dirty="0">
              <a:effectLst>
                <a:glow rad="152400">
                  <a:schemeClr val="bg1">
                    <a:alpha val="70000"/>
                  </a:schemeClr>
                </a:glow>
              </a:effectLst>
              <a:latin typeface="Arial Black" panose="020B0A04020102020204" pitchFamily="34" charset="0"/>
            </a:endParaRPr>
          </a:p>
        </p:txBody>
      </p:sp>
      <p:pic>
        <p:nvPicPr>
          <p:cNvPr id="18" name="Изображение 3" descr="Dzura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9660" y="257832"/>
            <a:ext cx="1403348" cy="139360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503" y="2643937"/>
            <a:ext cx="2794525" cy="398709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865" y="2643936"/>
            <a:ext cx="2818311" cy="400826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692" y="390832"/>
            <a:ext cx="3067050" cy="42672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22896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619">
        <p14:prism/>
      </p:transition>
    </mc:Choice>
    <mc:Fallback xmlns="">
      <p:transition spd="slow" advTm="661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534" y="463044"/>
            <a:ext cx="4638675" cy="4667250"/>
          </a:xfrm>
          <a:prstGeom prst="rect">
            <a:avLst/>
          </a:prstGeom>
        </p:spPr>
      </p:pic>
      <p:pic>
        <p:nvPicPr>
          <p:cNvPr id="6" name="Picture 3" descr="C:\Users\Пользователь\Downloads\pshenica_nebo_oblaka-1024x640.png"/>
          <p:cNvPicPr>
            <a:picLocks noChangeAspect="1" noChangeArrowheads="1"/>
          </p:cNvPicPr>
          <p:nvPr/>
        </p:nvPicPr>
        <p:blipFill>
          <a:blip r:embed="rId4"/>
          <a:srcRect l="48900"/>
          <a:stretch>
            <a:fillRect/>
          </a:stretch>
        </p:blipFill>
        <p:spPr bwMode="auto">
          <a:xfrm>
            <a:off x="6292215" y="-460375"/>
            <a:ext cx="3359150" cy="7799070"/>
          </a:xfrm>
          <a:prstGeom prst="rect">
            <a:avLst/>
          </a:prstGeom>
          <a:noFill/>
          <a:ln>
            <a:noFill/>
          </a:ln>
          <a:effectLst>
            <a:softEdge rad="800100"/>
          </a:effectLst>
        </p:spPr>
      </p:pic>
      <p:pic>
        <p:nvPicPr>
          <p:cNvPr id="16" name="Изображение 5" descr="logo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49582" y="5892132"/>
            <a:ext cx="3777343" cy="686865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-270467" y="4696240"/>
            <a:ext cx="939219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00050" algn="ctr" fontAlgn="t">
              <a:lnSpc>
                <a:spcPct val="150000"/>
              </a:lnSpc>
              <a:spcAft>
                <a:spcPts val="0"/>
              </a:spcAft>
            </a:pPr>
            <a:r>
              <a:rPr lang="ru-RU" sz="6000" b="1" kern="100" dirty="0" smtClean="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ДЯКУЄМО ЗА УВАГУ!</a:t>
            </a:r>
            <a:endParaRPr lang="en-US" sz="6000" b="1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6"/>
          <a:srcRect l="24813" t="4574" r="25271" b="4356"/>
          <a:stretch/>
        </p:blipFill>
        <p:spPr bwMode="auto">
          <a:xfrm>
            <a:off x="2566524" y="773344"/>
            <a:ext cx="4010952" cy="487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95910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2402">
        <p14:prism/>
      </p:transition>
    </mc:Choice>
    <mc:Fallback xmlns="">
      <p:transition spd="slow" advTm="3240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373380" y="-8034"/>
            <a:ext cx="9147175" cy="6069744"/>
          </a:xfrm>
          <a:prstGeom prst="round2DiagRect">
            <a:avLst/>
          </a:prstGeom>
          <a:solidFill>
            <a:schemeClr val="bg1">
              <a:alpha val="83000"/>
            </a:scheme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 dirty="0">
              <a:latin typeface="Arial Black" pitchFamily="34" charset="0"/>
            </a:endParaRPr>
          </a:p>
        </p:txBody>
      </p:sp>
      <p:pic>
        <p:nvPicPr>
          <p:cNvPr id="5" name="Изображение 3" descr="Dzur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1467" y="179070"/>
            <a:ext cx="1252988" cy="1244781"/>
          </a:xfrm>
          <a:prstGeom prst="rect">
            <a:avLst/>
          </a:prstGeom>
        </p:spPr>
      </p:pic>
      <p:pic>
        <p:nvPicPr>
          <p:cNvPr id="14" name="Изображение 5" descr="logo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49583" y="6171135"/>
            <a:ext cx="3777343" cy="686865"/>
          </a:xfrm>
          <a:prstGeom prst="rect">
            <a:avLst/>
          </a:prstGeom>
        </p:spPr>
      </p:pic>
      <p:sp>
        <p:nvSpPr>
          <p:cNvPr id="20" name="Текстовое поле 10"/>
          <p:cNvSpPr txBox="1"/>
          <p:nvPr/>
        </p:nvSpPr>
        <p:spPr>
          <a:xfrm>
            <a:off x="60579" y="927252"/>
            <a:ext cx="8487082" cy="1200329"/>
          </a:xfrm>
          <a:prstGeom prst="rect">
            <a:avLst/>
          </a:prstGeom>
          <a:noFill/>
          <a:effectLst>
            <a:glow rad="127000">
              <a:srgbClr val="F505ED"/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x-none" altLang="ru-RU" sz="3600" dirty="0" smtClean="0">
                <a:effectLst>
                  <a:glow rad="139700">
                    <a:srgbClr val="FDA3F8">
                      <a:alpha val="40000"/>
                    </a:srgbClr>
                  </a:glow>
                </a:effectLst>
                <a:latin typeface="Arial Black" panose="020B0A04020102020204" pitchFamily="34" charset="0"/>
              </a:rPr>
              <a:t>Історично-державницький</a:t>
            </a:r>
            <a:r>
              <a:rPr lang="ru-RU" altLang="ru-RU" sz="3600" dirty="0">
                <a:effectLst>
                  <a:glow rad="139700">
                    <a:srgbClr val="FDA3F8">
                      <a:alpha val="40000"/>
                    </a:srgbClr>
                  </a:glow>
                </a:effectLst>
                <a:latin typeface="Arial Black" panose="020B0A04020102020204" pitchFamily="34" charset="0"/>
              </a:rPr>
              <a:t> </a:t>
            </a:r>
            <a:r>
              <a:rPr lang="x-none" altLang="ru-RU" sz="3600" dirty="0" smtClean="0">
                <a:effectLst>
                  <a:glow rad="139700">
                    <a:srgbClr val="FDA3F8">
                      <a:alpha val="40000"/>
                    </a:srgbClr>
                  </a:glow>
                </a:effectLst>
                <a:latin typeface="Arial Black" panose="020B0A04020102020204" pitchFamily="34" charset="0"/>
              </a:rPr>
              <a:t>напрямок</a:t>
            </a:r>
            <a:endParaRPr lang="x-none" altLang="ru-RU" sz="3600" dirty="0">
              <a:effectLst>
                <a:glow rad="139700">
                  <a:srgbClr val="FDA3F8">
                    <a:alpha val="40000"/>
                  </a:srgbClr>
                </a:glow>
              </a:effectLst>
              <a:latin typeface="Arial Black" panose="020B0A04020102020204" pitchFamily="34" charset="0"/>
            </a:endParaRPr>
          </a:p>
        </p:txBody>
      </p:sp>
      <p:sp>
        <p:nvSpPr>
          <p:cNvPr id="21" name="Текстовое поле 99"/>
          <p:cNvSpPr txBox="1"/>
          <p:nvPr/>
        </p:nvSpPr>
        <p:spPr>
          <a:xfrm>
            <a:off x="447764" y="2200465"/>
            <a:ext cx="7311365" cy="707886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marL="0" indent="0" algn="ctr"/>
            <a:r>
              <a:rPr lang="ru-RU" sz="2000" dirty="0" smtClean="0">
                <a:latin typeface="Arial Black" pitchFamily="34" charset="0"/>
                <a:ea typeface="Times New Roman" charset="0"/>
                <a:cs typeface="Times New Roman" charset="0"/>
              </a:rPr>
              <a:t>Участь та </a:t>
            </a:r>
            <a:r>
              <a:rPr lang="ru-RU" sz="2000" dirty="0" err="1" smtClean="0">
                <a:latin typeface="Arial Black" pitchFamily="34" charset="0"/>
                <a:ea typeface="Times New Roman" charset="0"/>
                <a:cs typeface="Times New Roman" charset="0"/>
              </a:rPr>
              <a:t>організація</a:t>
            </a:r>
            <a:r>
              <a:rPr lang="ru-RU" sz="2000" dirty="0" smtClean="0">
                <a:latin typeface="Arial Black" pitchFamily="34" charset="0"/>
                <a:ea typeface="Times New Roman" charset="0"/>
                <a:cs typeface="Times New Roman" charset="0"/>
              </a:rPr>
              <a:t> </a:t>
            </a:r>
            <a:r>
              <a:rPr lang="ru-RU" sz="2000" dirty="0" err="1" smtClean="0">
                <a:latin typeface="Arial Black" pitchFamily="34" charset="0"/>
                <a:ea typeface="Times New Roman" charset="0"/>
                <a:cs typeface="Times New Roman" charset="0"/>
              </a:rPr>
              <a:t>заходів</a:t>
            </a:r>
            <a:r>
              <a:rPr lang="ru-RU" sz="2000" dirty="0" smtClean="0">
                <a:latin typeface="Arial Black" pitchFamily="34" charset="0"/>
                <a:ea typeface="Times New Roman" charset="0"/>
                <a:cs typeface="Times New Roman" charset="0"/>
              </a:rPr>
              <a:t> </a:t>
            </a:r>
            <a:r>
              <a:rPr lang="x-none" sz="2000" b="0" u="none" dirty="0" smtClean="0">
                <a:latin typeface="Arial Black" pitchFamily="34" charset="0"/>
                <a:ea typeface="Times New Roman" charset="0"/>
                <a:cs typeface="Times New Roman" charset="0"/>
              </a:rPr>
              <a:t>до державних</a:t>
            </a:r>
            <a:r>
              <a:rPr lang="ru-RU" sz="2000" b="0" u="none" dirty="0" smtClean="0">
                <a:latin typeface="Arial Black" pitchFamily="34" charset="0"/>
                <a:ea typeface="Times New Roman" charset="0"/>
                <a:cs typeface="Times New Roman" charset="0"/>
              </a:rPr>
              <a:t> </a:t>
            </a:r>
            <a:r>
              <a:rPr lang="x-none" sz="2000" b="0" u="none" dirty="0" smtClean="0">
                <a:latin typeface="Arial Black" pitchFamily="34" charset="0"/>
                <a:ea typeface="Times New Roman" charset="0"/>
                <a:cs typeface="Times New Roman" charset="0"/>
              </a:rPr>
              <a:t>свят </a:t>
            </a:r>
            <a:r>
              <a:rPr lang="x-none" sz="2000" b="0" u="none" dirty="0">
                <a:latin typeface="Arial Black" pitchFamily="34" charset="0"/>
                <a:ea typeface="Times New Roman" charset="0"/>
                <a:cs typeface="Times New Roman" charset="0"/>
              </a:rPr>
              <a:t>та </a:t>
            </a:r>
            <a:r>
              <a:rPr sz="2000" b="0" u="none" dirty="0">
                <a:latin typeface="Arial Black" pitchFamily="34" charset="0"/>
                <a:ea typeface="Times New Roman" charset="0"/>
                <a:cs typeface="Times New Roman" charset="0"/>
              </a:rPr>
              <a:t> </a:t>
            </a:r>
            <a:r>
              <a:rPr sz="2000" b="0" u="none" dirty="0" err="1">
                <a:latin typeface="Arial Black" pitchFamily="34" charset="0"/>
                <a:ea typeface="Times New Roman" charset="0"/>
                <a:cs typeface="Times New Roman" charset="0"/>
              </a:rPr>
              <a:t>визначних</a:t>
            </a:r>
            <a:r>
              <a:rPr sz="2000" b="0" u="none" dirty="0">
                <a:latin typeface="Arial Black" pitchFamily="34" charset="0"/>
                <a:ea typeface="Times New Roman" charset="0"/>
                <a:cs typeface="Times New Roman" charset="0"/>
              </a:rPr>
              <a:t> </a:t>
            </a:r>
            <a:r>
              <a:rPr sz="2000" b="0" u="none" dirty="0" err="1">
                <a:latin typeface="Arial Black" pitchFamily="34" charset="0"/>
                <a:ea typeface="Times New Roman" charset="0"/>
                <a:cs typeface="Times New Roman" charset="0"/>
              </a:rPr>
              <a:t>дат</a:t>
            </a:r>
            <a:r>
              <a:rPr sz="2000" b="0" u="none" dirty="0">
                <a:latin typeface="Arial Black" pitchFamily="34" charset="0"/>
                <a:ea typeface="Times New Roman" charset="0"/>
                <a:cs typeface="Times New Roman" charset="0"/>
              </a:rPr>
              <a:t> в </a:t>
            </a:r>
            <a:r>
              <a:rPr sz="2000" b="0" u="none" dirty="0" err="1">
                <a:latin typeface="Arial Black" pitchFamily="34" charset="0"/>
                <a:ea typeface="Times New Roman" charset="0"/>
                <a:cs typeface="Times New Roman" charset="0"/>
              </a:rPr>
              <a:t>історії</a:t>
            </a:r>
            <a:r>
              <a:rPr sz="2000" b="0" u="none" dirty="0">
                <a:latin typeface="Arial Black" pitchFamily="34" charset="0"/>
                <a:ea typeface="Times New Roman" charset="0"/>
                <a:cs typeface="Times New Roman" charset="0"/>
              </a:rPr>
              <a:t> </a:t>
            </a:r>
            <a:r>
              <a:rPr sz="2000" b="0" u="none" dirty="0" err="1">
                <a:latin typeface="Arial Black" pitchFamily="34" charset="0"/>
                <a:ea typeface="Times New Roman" charset="0"/>
                <a:cs typeface="Times New Roman" charset="0"/>
              </a:rPr>
              <a:t>нашої</a:t>
            </a:r>
            <a:r>
              <a:rPr sz="2000" b="0" u="none" dirty="0">
                <a:latin typeface="Arial Black" pitchFamily="34" charset="0"/>
                <a:ea typeface="Times New Roman" charset="0"/>
                <a:cs typeface="Times New Roman" charset="0"/>
              </a:rPr>
              <a:t> </a:t>
            </a:r>
            <a:r>
              <a:rPr sz="2000" b="0" u="none" dirty="0" err="1">
                <a:latin typeface="Arial Black" pitchFamily="34" charset="0"/>
                <a:ea typeface="Times New Roman" charset="0"/>
                <a:cs typeface="Times New Roman" charset="0"/>
              </a:rPr>
              <a:t>країни</a:t>
            </a:r>
            <a:endParaRPr lang="ru-RU" altLang="en-US" sz="2000" dirty="0">
              <a:latin typeface="Arial Black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73380" y="3003620"/>
            <a:ext cx="7460135" cy="230832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>
            <a:spAutoFit/>
          </a:bodyPr>
          <a:lstStyle/>
          <a:p>
            <a:pPr algn="just" fontAlgn="t">
              <a:lnSpc>
                <a:spcPct val="150000"/>
              </a:lnSpc>
              <a:spcAft>
                <a:spcPts val="0"/>
              </a:spcAft>
            </a:pPr>
            <a:r>
              <a:rPr lang="uk-UA" sz="2400" kern="100" dirty="0" smtClean="0">
                <a:latin typeface="Monotype Corsiva" panose="03010101010201010101" pitchFamily="66" charset="0"/>
                <a:ea typeface="SimSun" panose="02010600030101010101" pitchFamily="2" charset="-122"/>
                <a:cs typeface="Times New Roman" panose="02020603050405020304" pitchFamily="18" charset="0"/>
              </a:rPr>
              <a:t>1. Підвищуємо рівень </a:t>
            </a:r>
            <a:r>
              <a:rPr lang="uk-UA" sz="2400" kern="100" dirty="0">
                <a:latin typeface="Monotype Corsiva" panose="03010101010201010101" pitchFamily="66" charset="0"/>
                <a:ea typeface="SimSun" panose="02010600030101010101" pitchFamily="2" charset="-122"/>
                <a:cs typeface="Times New Roman" panose="02020603050405020304" pitchFamily="18" charset="0"/>
              </a:rPr>
              <a:t>знань </a:t>
            </a:r>
            <a:r>
              <a:rPr lang="uk-UA" sz="2400" kern="100" dirty="0" smtClean="0">
                <a:latin typeface="Monotype Corsiva" panose="03010101010201010101" pitchFamily="66" charset="0"/>
                <a:ea typeface="SimSun" panose="02010600030101010101" pitchFamily="2" charset="-122"/>
                <a:cs typeface="Times New Roman" panose="02020603050405020304" pitchFamily="18" charset="0"/>
              </a:rPr>
              <a:t>про визначні </a:t>
            </a:r>
            <a:r>
              <a:rPr lang="uk-UA" sz="2400" kern="100" dirty="0">
                <a:latin typeface="Monotype Corsiva" panose="03010101010201010101" pitchFamily="66" charset="0"/>
                <a:ea typeface="SimSun" panose="02010600030101010101" pitchFamily="2" charset="-122"/>
                <a:cs typeface="Times New Roman" panose="02020603050405020304" pitchFamily="18" charset="0"/>
              </a:rPr>
              <a:t>події та видатних особистостей українського державотворення та героїв боротьби українського народу за незалежність і територіальну цілісність </a:t>
            </a:r>
            <a:r>
              <a:rPr lang="uk-UA" sz="2400" kern="100" dirty="0" smtClean="0">
                <a:latin typeface="Monotype Corsiva" panose="03010101010201010101" pitchFamily="66" charset="0"/>
                <a:ea typeface="SimSun" panose="02010600030101010101" pitchFamily="2" charset="-122"/>
                <a:cs typeface="Times New Roman" panose="02020603050405020304" pitchFamily="18" charset="0"/>
              </a:rPr>
              <a:t>України.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254635" y="5099434"/>
            <a:ext cx="80989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t">
              <a:lnSpc>
                <a:spcPct val="150000"/>
              </a:lnSpc>
              <a:spcAft>
                <a:spcPts val="0"/>
              </a:spcAft>
            </a:pPr>
            <a:r>
              <a:rPr lang="uk-UA" sz="2400" kern="100" dirty="0" smtClean="0">
                <a:latin typeface="Monotype Corsiva" panose="03010101010201010101" pitchFamily="66" charset="0"/>
                <a:ea typeface="SimSun" panose="02010600030101010101" pitchFamily="2" charset="-122"/>
                <a:cs typeface="Times New Roman" panose="02020603050405020304" pitchFamily="18" charset="0"/>
              </a:rPr>
              <a:t>2. </a:t>
            </a:r>
            <a:r>
              <a:rPr lang="uk-UA" sz="2400" kern="100" dirty="0" err="1" smtClean="0">
                <a:latin typeface="Monotype Corsiva" panose="03010101010201010101" pitchFamily="66" charset="0"/>
                <a:ea typeface="SimSun" panose="02010600030101010101" pitchFamily="2" charset="-122"/>
                <a:cs typeface="Times New Roman" panose="02020603050405020304" pitchFamily="18" charset="0"/>
              </a:rPr>
              <a:t>Ушанувуємо</a:t>
            </a:r>
            <a:r>
              <a:rPr lang="uk-UA" sz="2400" kern="100" dirty="0" smtClean="0">
                <a:latin typeface="Monotype Corsiva" panose="03010101010201010101" pitchFamily="66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uk-UA" sz="2400" kern="100" dirty="0">
                <a:latin typeface="Monotype Corsiva" panose="03010101010201010101" pitchFamily="66" charset="0"/>
                <a:ea typeface="SimSun" panose="02010600030101010101" pitchFamily="2" charset="-122"/>
                <a:cs typeface="Times New Roman" panose="02020603050405020304" pitchFamily="18" charset="0"/>
              </a:rPr>
              <a:t>пам’ять жертв окупаційних режимів.</a:t>
            </a:r>
            <a:endParaRPr lang="en-US" sz="2400" kern="100" dirty="0">
              <a:latin typeface="Monotype Corsiva" panose="03010101010201010101" pitchFamily="66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857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465">
        <p14:prism/>
      </p:transition>
    </mc:Choice>
    <mc:Fallback xmlns="">
      <p:transition spd="slow" advTm="646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Изображение 5" descr="logo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49583" y="6171135"/>
            <a:ext cx="3777343" cy="68686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518" y="3362344"/>
            <a:ext cx="4337758" cy="32436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33" y="3362344"/>
            <a:ext cx="4329948" cy="3247461"/>
          </a:xfrm>
          <a:prstGeom prst="rect">
            <a:avLst/>
          </a:prstGeom>
        </p:spPr>
      </p:pic>
      <p:pic>
        <p:nvPicPr>
          <p:cNvPr id="27" name="Изображение 3" descr="Dzura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37473" y="209770"/>
            <a:ext cx="1403348" cy="139360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518" y="186768"/>
            <a:ext cx="4042933" cy="30322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33" y="154932"/>
            <a:ext cx="4330246" cy="3064036"/>
          </a:xfrm>
          <a:prstGeom prst="rect">
            <a:avLst/>
          </a:prstGeom>
        </p:spPr>
      </p:pic>
      <p:sp>
        <p:nvSpPr>
          <p:cNvPr id="12" name="Текстовое поле 10"/>
          <p:cNvSpPr txBox="1"/>
          <p:nvPr/>
        </p:nvSpPr>
        <p:spPr>
          <a:xfrm>
            <a:off x="5521123" y="2818858"/>
            <a:ext cx="2618024" cy="400110"/>
          </a:xfrm>
          <a:prstGeom prst="rect">
            <a:avLst/>
          </a:prstGeom>
          <a:noFill/>
          <a:effectLst>
            <a:glow rad="215900">
              <a:schemeClr val="bg1">
                <a:alpha val="70000"/>
              </a:schemeClr>
            </a:glow>
          </a:effectLst>
        </p:spPr>
        <p:txBody>
          <a:bodyPr wrap="none" rtlCol="0">
            <a:spAutoFit/>
          </a:bodyPr>
          <a:lstStyle/>
          <a:p>
            <a:pPr algn="ctr"/>
            <a:r>
              <a:rPr lang="ru-RU" altLang="ru-RU" sz="2000" b="1" dirty="0" smtClean="0">
                <a:effectLst>
                  <a:glow rad="165100">
                    <a:schemeClr val="bg1">
                      <a:alpha val="70000"/>
                    </a:schemeClr>
                  </a:glow>
                </a:effectLst>
                <a:latin typeface="Arial Black" panose="020B0A04020102020204" pitchFamily="34" charset="0"/>
              </a:rPr>
              <a:t>День </a:t>
            </a:r>
            <a:r>
              <a:rPr lang="ru-RU" altLang="ru-RU" sz="2000" b="1" dirty="0" err="1" smtClean="0">
                <a:effectLst>
                  <a:glow rad="165100">
                    <a:schemeClr val="bg1">
                      <a:alpha val="70000"/>
                    </a:schemeClr>
                  </a:glow>
                </a:effectLst>
                <a:latin typeface="Arial Black" panose="020B0A04020102020204" pitchFamily="34" charset="0"/>
              </a:rPr>
              <a:t>вишиванки</a:t>
            </a:r>
            <a:endParaRPr lang="x-none" altLang="ru-RU" sz="2000" b="1" dirty="0">
              <a:effectLst>
                <a:glow rad="165100">
                  <a:schemeClr val="bg1">
                    <a:alpha val="70000"/>
                  </a:schemeClr>
                </a:glow>
              </a:effectLst>
              <a:latin typeface="Arial Black" panose="020B0A04020102020204" pitchFamily="34" charset="0"/>
            </a:endParaRPr>
          </a:p>
        </p:txBody>
      </p:sp>
      <p:sp>
        <p:nvSpPr>
          <p:cNvPr id="20" name="Текстовое поле 10"/>
          <p:cNvSpPr txBox="1"/>
          <p:nvPr/>
        </p:nvSpPr>
        <p:spPr>
          <a:xfrm>
            <a:off x="500668" y="126629"/>
            <a:ext cx="3682418" cy="400110"/>
          </a:xfrm>
          <a:prstGeom prst="rect">
            <a:avLst/>
          </a:prstGeom>
          <a:noFill/>
          <a:effectLst>
            <a:glow rad="215900">
              <a:schemeClr val="bg1">
                <a:alpha val="70000"/>
              </a:schemeClr>
            </a:glow>
          </a:effectLst>
        </p:spPr>
        <p:txBody>
          <a:bodyPr wrap="none" rtlCol="0">
            <a:spAutoFit/>
          </a:bodyPr>
          <a:lstStyle/>
          <a:p>
            <a:pPr algn="ctr"/>
            <a:r>
              <a:rPr lang="ru-RU" altLang="ru-RU" sz="2000" b="1" dirty="0" smtClean="0">
                <a:effectLst>
                  <a:glow rad="165100">
                    <a:schemeClr val="bg1">
                      <a:alpha val="70000"/>
                    </a:schemeClr>
                  </a:glow>
                </a:effectLst>
                <a:latin typeface="Arial Black" panose="020B0A04020102020204" pitchFamily="34" charset="0"/>
              </a:rPr>
              <a:t>День </a:t>
            </a:r>
            <a:r>
              <a:rPr lang="ru-RU" altLang="ru-RU" sz="2000" b="1" dirty="0" err="1" smtClean="0">
                <a:effectLst>
                  <a:glow rad="165100">
                    <a:schemeClr val="bg1">
                      <a:alpha val="70000"/>
                    </a:schemeClr>
                  </a:glow>
                </a:effectLst>
                <a:latin typeface="Arial Black" panose="020B0A04020102020204" pitchFamily="34" charset="0"/>
              </a:rPr>
              <a:t>пам</a:t>
            </a:r>
            <a:r>
              <a:rPr lang="en-US" altLang="ru-RU" sz="2000" b="1" dirty="0" smtClean="0">
                <a:effectLst>
                  <a:glow rad="165100">
                    <a:schemeClr val="bg1">
                      <a:alpha val="70000"/>
                    </a:schemeClr>
                  </a:glow>
                </a:effectLst>
                <a:latin typeface="Arial Black" panose="020B0A04020102020204" pitchFamily="34" charset="0"/>
              </a:rPr>
              <a:t>’</a:t>
            </a:r>
            <a:r>
              <a:rPr lang="ru-RU" altLang="ru-RU" sz="2000" b="1" dirty="0" err="1" smtClean="0">
                <a:effectLst>
                  <a:glow rad="165100">
                    <a:schemeClr val="bg1">
                      <a:alpha val="70000"/>
                    </a:schemeClr>
                  </a:glow>
                </a:effectLst>
                <a:latin typeface="Arial Black" panose="020B0A04020102020204" pitchFamily="34" charset="0"/>
              </a:rPr>
              <a:t>яті</a:t>
            </a:r>
            <a:r>
              <a:rPr lang="ru-RU" altLang="ru-RU" sz="2000" b="1" dirty="0" smtClean="0">
                <a:effectLst>
                  <a:glow rad="165100">
                    <a:schemeClr val="bg1">
                      <a:alpha val="70000"/>
                    </a:schemeClr>
                  </a:glow>
                </a:effectLst>
                <a:latin typeface="Arial Black" panose="020B0A04020102020204" pitchFamily="34" charset="0"/>
              </a:rPr>
              <a:t> </a:t>
            </a:r>
            <a:r>
              <a:rPr lang="ru-RU" altLang="ru-RU" sz="2000" b="1" dirty="0" err="1" smtClean="0">
                <a:effectLst>
                  <a:glow rad="165100">
                    <a:schemeClr val="bg1">
                      <a:alpha val="70000"/>
                    </a:schemeClr>
                  </a:glow>
                </a:effectLst>
                <a:latin typeface="Arial Black" panose="020B0A04020102020204" pitchFamily="34" charset="0"/>
              </a:rPr>
              <a:t>героїв</a:t>
            </a:r>
            <a:r>
              <a:rPr lang="ru-RU" altLang="ru-RU" sz="2000" b="1" dirty="0" smtClean="0">
                <a:effectLst>
                  <a:glow rad="165100">
                    <a:schemeClr val="bg1">
                      <a:alpha val="70000"/>
                    </a:schemeClr>
                  </a:glow>
                </a:effectLst>
                <a:latin typeface="Arial Black" panose="020B0A04020102020204" pitchFamily="34" charset="0"/>
              </a:rPr>
              <a:t> крут</a:t>
            </a:r>
            <a:endParaRPr lang="x-none" altLang="ru-RU" sz="2000" b="1" dirty="0">
              <a:effectLst>
                <a:glow rad="165100">
                  <a:schemeClr val="bg1">
                    <a:alpha val="70000"/>
                  </a:schemeClr>
                </a:glow>
              </a:effectLst>
              <a:latin typeface="Arial Black" panose="020B0A04020102020204" pitchFamily="34" charset="0"/>
            </a:endParaRPr>
          </a:p>
        </p:txBody>
      </p:sp>
      <p:sp>
        <p:nvSpPr>
          <p:cNvPr id="13" name="Текстовое поле 10"/>
          <p:cNvSpPr txBox="1"/>
          <p:nvPr/>
        </p:nvSpPr>
        <p:spPr>
          <a:xfrm>
            <a:off x="1228222" y="6314512"/>
            <a:ext cx="2053768" cy="400110"/>
          </a:xfrm>
          <a:prstGeom prst="rect">
            <a:avLst/>
          </a:prstGeom>
          <a:noFill/>
          <a:effectLst>
            <a:glow rad="215900">
              <a:schemeClr val="bg1">
                <a:alpha val="70000"/>
              </a:schemeClr>
            </a:glow>
          </a:effectLst>
        </p:spPr>
        <p:txBody>
          <a:bodyPr wrap="none" rtlCol="0">
            <a:spAutoFit/>
          </a:bodyPr>
          <a:lstStyle/>
          <a:p>
            <a:pPr algn="ctr"/>
            <a:r>
              <a:rPr lang="ru-RU" altLang="ru-RU" sz="2000" b="1" dirty="0" smtClean="0">
                <a:effectLst>
                  <a:glow rad="165100">
                    <a:schemeClr val="bg1">
                      <a:alpha val="70000"/>
                    </a:schemeClr>
                  </a:glow>
                </a:effectLst>
                <a:latin typeface="Arial Black" panose="020B0A04020102020204" pitchFamily="34" charset="0"/>
              </a:rPr>
              <a:t>День </a:t>
            </a:r>
            <a:r>
              <a:rPr lang="ru-RU" altLang="ru-RU" sz="2000" b="1" dirty="0" err="1" smtClean="0">
                <a:effectLst>
                  <a:glow rad="165100">
                    <a:schemeClr val="bg1">
                      <a:alpha val="70000"/>
                    </a:schemeClr>
                  </a:glow>
                </a:effectLst>
                <a:latin typeface="Arial Black" panose="020B0A04020102020204" pitchFamily="34" charset="0"/>
              </a:rPr>
              <a:t>Європи</a:t>
            </a:r>
            <a:endParaRPr lang="x-none" altLang="ru-RU" sz="2000" b="1" dirty="0">
              <a:effectLst>
                <a:glow rad="165100">
                  <a:schemeClr val="bg1">
                    <a:alpha val="70000"/>
                  </a:schemeClr>
                </a:glow>
              </a:effectLst>
              <a:latin typeface="Arial Black" panose="020B0A04020102020204" pitchFamily="34" charset="0"/>
            </a:endParaRPr>
          </a:p>
        </p:txBody>
      </p:sp>
      <p:sp>
        <p:nvSpPr>
          <p:cNvPr id="14" name="Текстовое поле 10"/>
          <p:cNvSpPr txBox="1"/>
          <p:nvPr/>
        </p:nvSpPr>
        <p:spPr>
          <a:xfrm>
            <a:off x="4508326" y="3634658"/>
            <a:ext cx="4548041" cy="400110"/>
          </a:xfrm>
          <a:prstGeom prst="rect">
            <a:avLst/>
          </a:prstGeom>
          <a:noFill/>
          <a:effectLst>
            <a:glow rad="215900">
              <a:schemeClr val="bg1">
                <a:alpha val="70000"/>
              </a:schemeClr>
            </a:glow>
          </a:effectLst>
        </p:spPr>
        <p:txBody>
          <a:bodyPr wrap="none" rtlCol="0">
            <a:spAutoFit/>
          </a:bodyPr>
          <a:lstStyle/>
          <a:p>
            <a:pPr algn="ctr"/>
            <a:r>
              <a:rPr lang="ru-RU" altLang="ru-RU" sz="2000" b="1" dirty="0" smtClean="0">
                <a:effectLst>
                  <a:glow rad="165100">
                    <a:schemeClr val="bg1">
                      <a:alpha val="70000"/>
                    </a:schemeClr>
                  </a:glow>
                </a:effectLst>
                <a:latin typeface="Arial Black" panose="020B0A04020102020204" pitchFamily="34" charset="0"/>
              </a:rPr>
              <a:t>День </a:t>
            </a:r>
            <a:r>
              <a:rPr lang="ru-RU" altLang="ru-RU" sz="2000" b="1" dirty="0" err="1" smtClean="0">
                <a:effectLst>
                  <a:glow rad="165100">
                    <a:schemeClr val="bg1">
                      <a:alpha val="70000"/>
                    </a:schemeClr>
                  </a:glow>
                </a:effectLst>
                <a:latin typeface="Arial Black" panose="020B0A04020102020204" pitchFamily="34" charset="0"/>
              </a:rPr>
              <a:t>Чорнобильської</a:t>
            </a:r>
            <a:r>
              <a:rPr lang="ru-RU" altLang="ru-RU" sz="2000" b="1" dirty="0" smtClean="0">
                <a:effectLst>
                  <a:glow rad="165100">
                    <a:schemeClr val="bg1">
                      <a:alpha val="70000"/>
                    </a:schemeClr>
                  </a:glow>
                </a:effectLst>
                <a:latin typeface="Arial Black" panose="020B0A04020102020204" pitchFamily="34" charset="0"/>
              </a:rPr>
              <a:t> </a:t>
            </a:r>
            <a:r>
              <a:rPr lang="ru-RU" altLang="ru-RU" sz="2000" b="1" dirty="0" err="1" smtClean="0">
                <a:effectLst>
                  <a:glow rad="165100">
                    <a:schemeClr val="bg1">
                      <a:alpha val="70000"/>
                    </a:schemeClr>
                  </a:glow>
                </a:effectLst>
                <a:latin typeface="Arial Black" panose="020B0A04020102020204" pitchFamily="34" charset="0"/>
              </a:rPr>
              <a:t>трагедії</a:t>
            </a:r>
            <a:endParaRPr lang="x-none" altLang="ru-RU" sz="2000" b="1" dirty="0">
              <a:effectLst>
                <a:glow rad="165100">
                  <a:schemeClr val="bg1">
                    <a:alpha val="70000"/>
                  </a:schemeClr>
                </a:glow>
              </a:effectLst>
              <a:latin typeface="Arial Black" panose="020B0A040201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34220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0007">
        <p14:prism/>
      </p:transition>
    </mc:Choice>
    <mc:Fallback xmlns="">
      <p:transition spd="slow" advTm="1000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0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Изображение 5" descr="logo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49583" y="6171135"/>
            <a:ext cx="3777343" cy="68686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521" y="3461654"/>
            <a:ext cx="4245564" cy="318417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42" y="3461655"/>
            <a:ext cx="4245564" cy="3184173"/>
          </a:xfrm>
          <a:prstGeom prst="rect">
            <a:avLst/>
          </a:prstGeom>
        </p:spPr>
      </p:pic>
      <p:pic>
        <p:nvPicPr>
          <p:cNvPr id="10" name="Изображение 3" descr="Dzura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37473" y="209770"/>
            <a:ext cx="1403348" cy="139360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521" y="200054"/>
            <a:ext cx="4273846" cy="308136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237" y="120877"/>
            <a:ext cx="2421564" cy="3228752"/>
          </a:xfrm>
          <a:prstGeom prst="rect">
            <a:avLst/>
          </a:prstGeom>
        </p:spPr>
      </p:pic>
      <p:sp>
        <p:nvSpPr>
          <p:cNvPr id="20" name="Текстовое поле 10"/>
          <p:cNvSpPr txBox="1"/>
          <p:nvPr/>
        </p:nvSpPr>
        <p:spPr>
          <a:xfrm>
            <a:off x="191842" y="0"/>
            <a:ext cx="3666388" cy="400110"/>
          </a:xfrm>
          <a:prstGeom prst="rect">
            <a:avLst/>
          </a:prstGeom>
          <a:noFill/>
          <a:effectLst>
            <a:glow rad="393700">
              <a:schemeClr val="bg1"/>
            </a:glow>
          </a:effectLst>
        </p:spPr>
        <p:txBody>
          <a:bodyPr wrap="none" rtlCol="0">
            <a:spAutoFit/>
          </a:bodyPr>
          <a:lstStyle/>
          <a:p>
            <a:pPr algn="ctr"/>
            <a:r>
              <a:rPr lang="ru-RU" altLang="ru-RU" sz="2000" b="1" dirty="0" smtClean="0">
                <a:effectLst>
                  <a:glow rad="152400">
                    <a:schemeClr val="bg1">
                      <a:alpha val="70000"/>
                    </a:schemeClr>
                  </a:glow>
                </a:effectLst>
                <a:latin typeface="Arial Black" panose="020B0A04020102020204" pitchFamily="34" charset="0"/>
              </a:rPr>
              <a:t>День </a:t>
            </a:r>
            <a:r>
              <a:rPr lang="ru-RU" altLang="ru-RU" sz="2000" b="1" dirty="0" err="1" smtClean="0">
                <a:effectLst>
                  <a:glow rad="152400">
                    <a:schemeClr val="bg1">
                      <a:alpha val="70000"/>
                    </a:schemeClr>
                  </a:glow>
                </a:effectLst>
                <a:latin typeface="Arial Black" panose="020B0A04020102020204" pitchFamily="34" charset="0"/>
              </a:rPr>
              <a:t>Соборноті</a:t>
            </a:r>
            <a:r>
              <a:rPr lang="ru-RU" altLang="ru-RU" sz="2000" b="1" dirty="0" smtClean="0">
                <a:effectLst>
                  <a:glow rad="152400">
                    <a:schemeClr val="bg1">
                      <a:alpha val="70000"/>
                    </a:schemeClr>
                  </a:glow>
                </a:effectLst>
                <a:latin typeface="Arial Black" panose="020B0A04020102020204" pitchFamily="34" charset="0"/>
              </a:rPr>
              <a:t> </a:t>
            </a:r>
            <a:r>
              <a:rPr lang="ru-RU" altLang="ru-RU" sz="2000" b="1" dirty="0" err="1" smtClean="0">
                <a:effectLst>
                  <a:glow rad="152400">
                    <a:schemeClr val="bg1">
                      <a:alpha val="70000"/>
                    </a:schemeClr>
                  </a:glow>
                </a:effectLst>
                <a:latin typeface="Arial Black" panose="020B0A04020102020204" pitchFamily="34" charset="0"/>
              </a:rPr>
              <a:t>України</a:t>
            </a:r>
            <a:endParaRPr lang="x-none" altLang="ru-RU" sz="2000" b="1" dirty="0">
              <a:effectLst>
                <a:glow rad="152400">
                  <a:schemeClr val="bg1">
                    <a:alpha val="70000"/>
                  </a:schemeClr>
                </a:glow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Текстовое поле 10"/>
          <p:cNvSpPr txBox="1"/>
          <p:nvPr/>
        </p:nvSpPr>
        <p:spPr>
          <a:xfrm>
            <a:off x="4636512" y="35972"/>
            <a:ext cx="4533613" cy="400110"/>
          </a:xfrm>
          <a:prstGeom prst="rect">
            <a:avLst/>
          </a:prstGeom>
          <a:noFill/>
          <a:effectLst>
            <a:glow rad="393700">
              <a:schemeClr val="bg1"/>
            </a:glow>
          </a:effectLst>
        </p:spPr>
        <p:txBody>
          <a:bodyPr wrap="none" rtlCol="0">
            <a:spAutoFit/>
          </a:bodyPr>
          <a:lstStyle/>
          <a:p>
            <a:pPr algn="ctr"/>
            <a:r>
              <a:rPr lang="ru-RU" altLang="ru-RU" sz="2000" b="1" dirty="0" smtClean="0">
                <a:effectLst>
                  <a:glow rad="152400">
                    <a:schemeClr val="bg1">
                      <a:alpha val="70000"/>
                    </a:schemeClr>
                  </a:glow>
                </a:effectLst>
                <a:latin typeface="Arial Black" panose="020B0A04020102020204" pitchFamily="34" charset="0"/>
              </a:rPr>
              <a:t>День </a:t>
            </a:r>
            <a:r>
              <a:rPr lang="ru-RU" altLang="ru-RU" sz="2000" b="1" dirty="0" err="1" smtClean="0">
                <a:effectLst>
                  <a:glow rad="152400">
                    <a:schemeClr val="bg1">
                      <a:alpha val="70000"/>
                    </a:schemeClr>
                  </a:glow>
                </a:effectLst>
                <a:latin typeface="Arial Black" panose="020B0A04020102020204" pitchFamily="34" charset="0"/>
              </a:rPr>
              <a:t>пам</a:t>
            </a:r>
            <a:r>
              <a:rPr lang="en-US" altLang="ru-RU" sz="2000" b="1" dirty="0" smtClean="0">
                <a:effectLst>
                  <a:glow rad="152400">
                    <a:schemeClr val="bg1">
                      <a:alpha val="70000"/>
                    </a:schemeClr>
                  </a:glow>
                </a:effectLst>
                <a:latin typeface="Arial Black" panose="020B0A04020102020204" pitchFamily="34" charset="0"/>
              </a:rPr>
              <a:t>’</a:t>
            </a:r>
            <a:r>
              <a:rPr lang="ru-RU" altLang="ru-RU" sz="2000" b="1" dirty="0" err="1" smtClean="0">
                <a:effectLst>
                  <a:glow rad="152400">
                    <a:schemeClr val="bg1">
                      <a:alpha val="70000"/>
                    </a:schemeClr>
                  </a:glow>
                </a:effectLst>
                <a:latin typeface="Arial Black" panose="020B0A04020102020204" pitchFamily="34" charset="0"/>
              </a:rPr>
              <a:t>яті</a:t>
            </a:r>
            <a:r>
              <a:rPr lang="ru-RU" altLang="ru-RU" sz="2000" b="1" dirty="0" smtClean="0">
                <a:effectLst>
                  <a:glow rad="152400">
                    <a:schemeClr val="bg1">
                      <a:alpha val="70000"/>
                    </a:schemeClr>
                  </a:glow>
                </a:effectLst>
                <a:latin typeface="Arial Black" panose="020B0A04020102020204" pitchFamily="34" charset="0"/>
              </a:rPr>
              <a:t> жертв </a:t>
            </a:r>
            <a:r>
              <a:rPr lang="ru-RU" altLang="ru-RU" sz="2000" b="1" dirty="0" err="1" smtClean="0">
                <a:effectLst>
                  <a:glow rad="152400">
                    <a:schemeClr val="bg1">
                      <a:alpha val="70000"/>
                    </a:schemeClr>
                  </a:glow>
                </a:effectLst>
                <a:latin typeface="Arial Black" panose="020B0A04020102020204" pitchFamily="34" charset="0"/>
              </a:rPr>
              <a:t>Голокосту</a:t>
            </a:r>
            <a:endParaRPr lang="x-none" altLang="ru-RU" sz="2000" b="1" dirty="0">
              <a:effectLst>
                <a:glow rad="152400">
                  <a:schemeClr val="bg1">
                    <a:alpha val="70000"/>
                  </a:schemeClr>
                </a:glow>
              </a:effectLst>
              <a:latin typeface="Arial Black" panose="020B0A04020102020204" pitchFamily="34" charset="0"/>
            </a:endParaRPr>
          </a:p>
        </p:txBody>
      </p:sp>
      <p:sp>
        <p:nvSpPr>
          <p:cNvPr id="11" name="Текстовое поле 10"/>
          <p:cNvSpPr txBox="1"/>
          <p:nvPr/>
        </p:nvSpPr>
        <p:spPr>
          <a:xfrm>
            <a:off x="5289736" y="3628973"/>
            <a:ext cx="3493264" cy="400110"/>
          </a:xfrm>
          <a:prstGeom prst="rect">
            <a:avLst/>
          </a:prstGeom>
          <a:noFill/>
          <a:effectLst>
            <a:glow rad="393700">
              <a:schemeClr val="bg1"/>
            </a:glow>
          </a:effectLst>
        </p:spPr>
        <p:txBody>
          <a:bodyPr wrap="none" rtlCol="0">
            <a:spAutoFit/>
          </a:bodyPr>
          <a:lstStyle/>
          <a:p>
            <a:pPr algn="ctr"/>
            <a:r>
              <a:rPr lang="ru-RU" altLang="ru-RU" sz="2000" b="1" dirty="0" smtClean="0">
                <a:effectLst>
                  <a:glow rad="152400">
                    <a:schemeClr val="bg1">
                      <a:alpha val="70000"/>
                    </a:schemeClr>
                  </a:glow>
                </a:effectLst>
                <a:latin typeface="Arial Black" panose="020B0A04020102020204" pitchFamily="34" charset="0"/>
              </a:rPr>
              <a:t>День </a:t>
            </a:r>
            <a:r>
              <a:rPr lang="ru-RU" altLang="ru-RU" sz="2000" b="1" dirty="0" err="1" smtClean="0">
                <a:effectLst>
                  <a:glow rad="152400">
                    <a:schemeClr val="bg1">
                      <a:alpha val="70000"/>
                    </a:schemeClr>
                  </a:glow>
                </a:effectLst>
                <a:latin typeface="Arial Black" panose="020B0A04020102020204" pitchFamily="34" charset="0"/>
              </a:rPr>
              <a:t>української</a:t>
            </a:r>
            <a:r>
              <a:rPr lang="ru-RU" altLang="ru-RU" sz="2000" b="1" dirty="0" smtClean="0">
                <a:effectLst>
                  <a:glow rad="152400">
                    <a:schemeClr val="bg1">
                      <a:alpha val="70000"/>
                    </a:schemeClr>
                  </a:glow>
                </a:effectLst>
                <a:latin typeface="Arial Black" panose="020B0A04020102020204" pitchFamily="34" charset="0"/>
              </a:rPr>
              <a:t> </a:t>
            </a:r>
            <a:r>
              <a:rPr lang="ru-RU" altLang="ru-RU" sz="2000" b="1" dirty="0" err="1" smtClean="0">
                <a:effectLst>
                  <a:glow rad="152400">
                    <a:schemeClr val="bg1">
                      <a:alpha val="70000"/>
                    </a:schemeClr>
                  </a:glow>
                </a:effectLst>
                <a:latin typeface="Arial Black" panose="020B0A04020102020204" pitchFamily="34" charset="0"/>
              </a:rPr>
              <a:t>мови</a:t>
            </a:r>
            <a:endParaRPr lang="x-none" altLang="ru-RU" sz="2000" b="1" dirty="0">
              <a:effectLst>
                <a:glow rad="152400">
                  <a:schemeClr val="bg1">
                    <a:alpha val="70000"/>
                  </a:schemeClr>
                </a:glow>
              </a:effectLst>
              <a:latin typeface="Arial Black" panose="020B0A04020102020204" pitchFamily="34" charset="0"/>
            </a:endParaRPr>
          </a:p>
        </p:txBody>
      </p:sp>
      <p:sp>
        <p:nvSpPr>
          <p:cNvPr id="12" name="Текстовое поле 10"/>
          <p:cNvSpPr txBox="1"/>
          <p:nvPr/>
        </p:nvSpPr>
        <p:spPr>
          <a:xfrm>
            <a:off x="303461" y="6245719"/>
            <a:ext cx="4241867" cy="400110"/>
          </a:xfrm>
          <a:prstGeom prst="rect">
            <a:avLst/>
          </a:prstGeom>
          <a:noFill/>
          <a:effectLst>
            <a:glow rad="393700">
              <a:schemeClr val="bg1"/>
            </a:glow>
          </a:effectLst>
        </p:spPr>
        <p:txBody>
          <a:bodyPr wrap="none" rtlCol="0">
            <a:spAutoFit/>
          </a:bodyPr>
          <a:lstStyle/>
          <a:p>
            <a:pPr algn="ctr"/>
            <a:r>
              <a:rPr lang="ru-RU" altLang="ru-RU" sz="2000" b="1" dirty="0" smtClean="0">
                <a:effectLst>
                  <a:glow rad="152400">
                    <a:schemeClr val="bg1">
                      <a:alpha val="70000"/>
                    </a:schemeClr>
                  </a:glow>
                </a:effectLst>
                <a:latin typeface="Arial Black" panose="020B0A04020102020204" pitchFamily="34" charset="0"/>
              </a:rPr>
              <a:t>День </a:t>
            </a:r>
            <a:r>
              <a:rPr lang="ru-RU" altLang="ru-RU" sz="2000" b="1" dirty="0" err="1" smtClean="0">
                <a:effectLst>
                  <a:glow rad="152400">
                    <a:schemeClr val="bg1">
                      <a:alpha val="70000"/>
                    </a:schemeClr>
                  </a:glow>
                </a:effectLst>
                <a:latin typeface="Arial Black" panose="020B0A04020102020204" pitchFamily="34" charset="0"/>
              </a:rPr>
              <a:t>Збройних</a:t>
            </a:r>
            <a:r>
              <a:rPr lang="ru-RU" altLang="ru-RU" sz="2000" b="1" dirty="0" smtClean="0">
                <a:effectLst>
                  <a:glow rad="152400">
                    <a:schemeClr val="bg1">
                      <a:alpha val="70000"/>
                    </a:schemeClr>
                  </a:glow>
                </a:effectLst>
                <a:latin typeface="Arial Black" panose="020B0A04020102020204" pitchFamily="34" charset="0"/>
              </a:rPr>
              <a:t> сил </a:t>
            </a:r>
            <a:r>
              <a:rPr lang="ru-RU" altLang="ru-RU" sz="2000" b="1" dirty="0" err="1" smtClean="0">
                <a:effectLst>
                  <a:glow rad="152400">
                    <a:schemeClr val="bg1">
                      <a:alpha val="70000"/>
                    </a:schemeClr>
                  </a:glow>
                </a:effectLst>
                <a:latin typeface="Arial Black" panose="020B0A04020102020204" pitchFamily="34" charset="0"/>
              </a:rPr>
              <a:t>України</a:t>
            </a:r>
            <a:endParaRPr lang="x-none" altLang="ru-RU" sz="2000" b="1" dirty="0">
              <a:effectLst>
                <a:glow rad="152400">
                  <a:schemeClr val="bg1">
                    <a:alpha val="70000"/>
                  </a:schemeClr>
                </a:glow>
              </a:effectLst>
              <a:latin typeface="Arial Black" panose="020B0A040201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96960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9241">
        <p14:prism/>
      </p:transition>
    </mc:Choice>
    <mc:Fallback xmlns="">
      <p:transition spd="slow" advTm="924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7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Изображение 3" descr="Dzur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7473" y="209770"/>
            <a:ext cx="1403348" cy="139360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283" y="209770"/>
            <a:ext cx="4108176" cy="30811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27" y="209770"/>
            <a:ext cx="4111275" cy="3083456"/>
          </a:xfrm>
          <a:prstGeom prst="rect">
            <a:avLst/>
          </a:prstGeom>
        </p:spPr>
      </p:pic>
      <p:pic>
        <p:nvPicPr>
          <p:cNvPr id="16" name="Изображение 5" descr="logo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49583" y="6171135"/>
            <a:ext cx="3777343" cy="686865"/>
          </a:xfrm>
          <a:prstGeom prst="rect">
            <a:avLst/>
          </a:prstGeom>
        </p:spPr>
      </p:pic>
      <p:sp>
        <p:nvSpPr>
          <p:cNvPr id="20" name="Текстовое поле 10"/>
          <p:cNvSpPr txBox="1"/>
          <p:nvPr/>
        </p:nvSpPr>
        <p:spPr>
          <a:xfrm>
            <a:off x="599982" y="2770006"/>
            <a:ext cx="8156400" cy="523220"/>
          </a:xfrm>
          <a:prstGeom prst="rect">
            <a:avLst/>
          </a:prstGeom>
          <a:noFill/>
          <a:effectLst>
            <a:glow rad="393700">
              <a:schemeClr val="bg1"/>
            </a:glow>
          </a:effectLst>
        </p:spPr>
        <p:txBody>
          <a:bodyPr wrap="none" rtlCol="0">
            <a:spAutoFit/>
          </a:bodyPr>
          <a:lstStyle/>
          <a:p>
            <a:pPr algn="ctr"/>
            <a:r>
              <a:rPr lang="ru-RU" altLang="ru-RU" sz="2800" b="1" dirty="0" smtClean="0">
                <a:solidFill>
                  <a:schemeClr val="accent6">
                    <a:lumMod val="50000"/>
                  </a:schemeClr>
                </a:solidFill>
                <a:effectLst>
                  <a:glow rad="431800">
                    <a:schemeClr val="bg1">
                      <a:alpha val="70000"/>
                    </a:schemeClr>
                  </a:glow>
                </a:effectLst>
                <a:latin typeface="Arial Black" panose="020B0A04020102020204" pitchFamily="34" charset="0"/>
              </a:rPr>
              <a:t>Участь у </a:t>
            </a:r>
            <a:r>
              <a:rPr lang="ru-RU" altLang="ru-RU" sz="2800" b="1" dirty="0" err="1" smtClean="0">
                <a:solidFill>
                  <a:schemeClr val="accent6">
                    <a:lumMod val="50000"/>
                  </a:schemeClr>
                </a:solidFill>
                <a:effectLst>
                  <a:glow rad="431800">
                    <a:schemeClr val="bg1">
                      <a:alpha val="70000"/>
                    </a:schemeClr>
                  </a:glow>
                </a:effectLst>
                <a:latin typeface="Arial Black" panose="020B0A04020102020204" pitchFamily="34" charset="0"/>
              </a:rPr>
              <a:t>районних</a:t>
            </a:r>
            <a:r>
              <a:rPr lang="ru-RU" altLang="ru-RU" sz="2800" b="1" dirty="0" smtClean="0">
                <a:solidFill>
                  <a:schemeClr val="accent6">
                    <a:lumMod val="50000"/>
                  </a:schemeClr>
                </a:solidFill>
                <a:effectLst>
                  <a:glow rad="431800">
                    <a:schemeClr val="bg1">
                      <a:alpha val="70000"/>
                    </a:schemeClr>
                  </a:glow>
                </a:effectLst>
                <a:latin typeface="Arial Black" panose="020B0A04020102020204" pitchFamily="34" charset="0"/>
              </a:rPr>
              <a:t> </a:t>
            </a:r>
            <a:r>
              <a:rPr lang="ru-RU" altLang="ru-RU" sz="2800" b="1" dirty="0" err="1" smtClean="0">
                <a:solidFill>
                  <a:schemeClr val="accent6">
                    <a:lumMod val="50000"/>
                  </a:schemeClr>
                </a:solidFill>
                <a:effectLst>
                  <a:glow rad="431800">
                    <a:schemeClr val="bg1">
                      <a:alpha val="70000"/>
                    </a:schemeClr>
                  </a:glow>
                </a:effectLst>
                <a:latin typeface="Arial Black" panose="020B0A04020102020204" pitchFamily="34" charset="0"/>
              </a:rPr>
              <a:t>змаганнях</a:t>
            </a:r>
            <a:r>
              <a:rPr lang="ru-RU" altLang="ru-RU" sz="2800" b="1" dirty="0" smtClean="0">
                <a:solidFill>
                  <a:schemeClr val="accent6">
                    <a:lumMod val="50000"/>
                  </a:schemeClr>
                </a:solidFill>
                <a:effectLst>
                  <a:glow rad="431800">
                    <a:schemeClr val="bg1">
                      <a:alpha val="70000"/>
                    </a:schemeClr>
                  </a:glow>
                </a:effectLst>
                <a:latin typeface="Arial Black" panose="020B0A04020102020204" pitchFamily="34" charset="0"/>
              </a:rPr>
              <a:t> «</a:t>
            </a:r>
            <a:r>
              <a:rPr lang="ru-RU" altLang="ru-RU" sz="2800" b="1" dirty="0" err="1" smtClean="0">
                <a:solidFill>
                  <a:schemeClr val="accent6">
                    <a:lumMod val="50000"/>
                  </a:schemeClr>
                </a:solidFill>
                <a:effectLst>
                  <a:glow rad="431800">
                    <a:schemeClr val="bg1">
                      <a:alpha val="70000"/>
                    </a:schemeClr>
                  </a:glow>
                </a:effectLst>
                <a:latin typeface="Arial Black" panose="020B0A04020102020204" pitchFamily="34" charset="0"/>
              </a:rPr>
              <a:t>Джура</a:t>
            </a:r>
            <a:r>
              <a:rPr lang="ru-RU" altLang="ru-RU" sz="2800" b="1" dirty="0" smtClean="0">
                <a:solidFill>
                  <a:schemeClr val="accent6">
                    <a:lumMod val="50000"/>
                  </a:schemeClr>
                </a:solidFill>
                <a:effectLst>
                  <a:glow rad="431800">
                    <a:schemeClr val="bg1">
                      <a:alpha val="70000"/>
                    </a:schemeClr>
                  </a:glow>
                </a:effectLst>
                <a:latin typeface="Arial Black" panose="020B0A04020102020204" pitchFamily="34" charset="0"/>
              </a:rPr>
              <a:t>»</a:t>
            </a:r>
            <a:endParaRPr lang="x-none" altLang="ru-RU" sz="2800" b="1" dirty="0">
              <a:solidFill>
                <a:schemeClr val="accent6">
                  <a:lumMod val="50000"/>
                </a:schemeClr>
              </a:solidFill>
              <a:effectLst>
                <a:glow rad="431800">
                  <a:schemeClr val="bg1">
                    <a:alpha val="70000"/>
                  </a:schemeClr>
                </a:glow>
              </a:effectLst>
              <a:latin typeface="Arial Black" panose="020B0A04020102020204" pitchFamily="34" charset="0"/>
            </a:endParaRPr>
          </a:p>
        </p:txBody>
      </p:sp>
      <p:sp>
        <p:nvSpPr>
          <p:cNvPr id="12" name="Текстовое поле 10"/>
          <p:cNvSpPr txBox="1"/>
          <p:nvPr/>
        </p:nvSpPr>
        <p:spPr>
          <a:xfrm>
            <a:off x="923955" y="2294542"/>
            <a:ext cx="7372531" cy="523220"/>
          </a:xfrm>
          <a:prstGeom prst="rect">
            <a:avLst/>
          </a:prstGeom>
          <a:noFill/>
          <a:effectLst>
            <a:glow rad="127000">
              <a:srgbClr val="F505ED"/>
            </a:glow>
          </a:effectLst>
        </p:spPr>
        <p:txBody>
          <a:bodyPr wrap="none" rtlCol="0">
            <a:spAutoFit/>
          </a:bodyPr>
          <a:lstStyle/>
          <a:p>
            <a:pPr algn="ctr"/>
            <a:r>
              <a:rPr lang="ru-RU" altLang="ru-RU" sz="2800" dirty="0" err="1" smtClean="0">
                <a:effectLst>
                  <a:glow rad="139700">
                    <a:srgbClr val="FDA3F8">
                      <a:alpha val="40000"/>
                    </a:srgbClr>
                  </a:glow>
                </a:effectLst>
                <a:latin typeface="Arial Black" panose="020B0A04020102020204" pitchFamily="34" charset="0"/>
              </a:rPr>
              <a:t>Туристсько-краєзнавчий</a:t>
            </a:r>
            <a:r>
              <a:rPr lang="ru-RU" altLang="ru-RU" sz="2800" dirty="0" smtClean="0">
                <a:effectLst>
                  <a:glow rad="139700">
                    <a:srgbClr val="FDA3F8">
                      <a:alpha val="40000"/>
                    </a:srgbClr>
                  </a:glow>
                </a:effectLst>
                <a:latin typeface="Arial Black" panose="020B0A04020102020204" pitchFamily="34" charset="0"/>
              </a:rPr>
              <a:t> </a:t>
            </a:r>
            <a:r>
              <a:rPr lang="ru-RU" altLang="ru-RU" sz="2800" dirty="0" err="1" smtClean="0">
                <a:effectLst>
                  <a:glow rad="139700">
                    <a:srgbClr val="FDA3F8">
                      <a:alpha val="40000"/>
                    </a:srgbClr>
                  </a:glow>
                </a:effectLst>
                <a:latin typeface="Arial Black" panose="020B0A04020102020204" pitchFamily="34" charset="0"/>
              </a:rPr>
              <a:t>напрямок</a:t>
            </a:r>
            <a:endParaRPr lang="x-none" altLang="ru-RU" sz="2800" dirty="0">
              <a:effectLst>
                <a:glow rad="139700">
                  <a:srgbClr val="FDA3F8">
                    <a:alpha val="40000"/>
                  </a:srgbClr>
                </a:glow>
              </a:effectLst>
              <a:latin typeface="Arial Black" panose="020B0A040201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87" y="3411771"/>
            <a:ext cx="4100500" cy="30753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980" y="3411770"/>
            <a:ext cx="4100500" cy="30753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86113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5379">
        <p14:prism/>
      </p:transition>
    </mc:Choice>
    <mc:Fallback xmlns="">
      <p:transition spd="slow" advTm="537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Изображение 5" descr="logo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49583" y="6171135"/>
            <a:ext cx="3777343" cy="686865"/>
          </a:xfrm>
          <a:prstGeom prst="rect">
            <a:avLst/>
          </a:prstGeom>
        </p:spPr>
      </p:pic>
      <p:pic>
        <p:nvPicPr>
          <p:cNvPr id="10" name="Изображение 3" descr="Dzura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7473" y="209770"/>
            <a:ext cx="1403348" cy="139360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55" y="340940"/>
            <a:ext cx="8339831" cy="6268866"/>
          </a:xfrm>
          <a:prstGeom prst="rect">
            <a:avLst/>
          </a:prstGeom>
        </p:spPr>
      </p:pic>
      <p:sp>
        <p:nvSpPr>
          <p:cNvPr id="20" name="Текстовое поле 10"/>
          <p:cNvSpPr txBox="1"/>
          <p:nvPr/>
        </p:nvSpPr>
        <p:spPr>
          <a:xfrm>
            <a:off x="1023484" y="5909525"/>
            <a:ext cx="5275803" cy="523220"/>
          </a:xfrm>
          <a:prstGeom prst="rect">
            <a:avLst/>
          </a:prstGeom>
          <a:noFill/>
          <a:effectLst>
            <a:glow rad="393700">
              <a:schemeClr val="bg1"/>
            </a:glow>
          </a:effectLst>
        </p:spPr>
        <p:txBody>
          <a:bodyPr wrap="none" rtlCol="0">
            <a:spAutoFit/>
          </a:bodyPr>
          <a:lstStyle/>
          <a:p>
            <a:pPr algn="ctr"/>
            <a:r>
              <a:rPr lang="ru-RU" altLang="ru-RU" sz="2800" b="1" dirty="0" err="1" smtClean="0">
                <a:effectLst>
                  <a:glow rad="139700">
                    <a:schemeClr val="bg1">
                      <a:alpha val="70000"/>
                    </a:schemeClr>
                  </a:glow>
                </a:effectLst>
                <a:latin typeface="Arial Black" panose="020B0A04020102020204" pitchFamily="34" charset="0"/>
              </a:rPr>
              <a:t>Туристичними</a:t>
            </a:r>
            <a:r>
              <a:rPr lang="ru-RU" altLang="ru-RU" sz="2800" b="1" dirty="0" smtClean="0">
                <a:effectLst>
                  <a:glow rad="139700">
                    <a:schemeClr val="bg1">
                      <a:alpha val="70000"/>
                    </a:schemeClr>
                  </a:glow>
                </a:effectLst>
                <a:latin typeface="Arial Black" panose="020B0A04020102020204" pitchFamily="34" charset="0"/>
              </a:rPr>
              <a:t> стежками</a:t>
            </a:r>
            <a:endParaRPr lang="x-none" altLang="ru-RU" sz="2800" b="1" dirty="0">
              <a:effectLst>
                <a:glow rad="139700">
                  <a:schemeClr val="bg1">
                    <a:alpha val="70000"/>
                  </a:schemeClr>
                </a:glow>
              </a:effectLst>
              <a:latin typeface="Arial Black" panose="020B0A040201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1223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134">
        <p14:prism/>
      </p:transition>
    </mc:Choice>
    <mc:Fallback xmlns="">
      <p:transition spd="slow" advTm="313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Изображение 3" descr="Dzur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7473" y="209770"/>
            <a:ext cx="1403348" cy="139360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253" y="245024"/>
            <a:ext cx="4361858" cy="298904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32" y="238287"/>
            <a:ext cx="3985456" cy="2995779"/>
          </a:xfrm>
          <a:prstGeom prst="rect">
            <a:avLst/>
          </a:prstGeom>
        </p:spPr>
      </p:pic>
      <p:pic>
        <p:nvPicPr>
          <p:cNvPr id="16" name="Изображение 5" descr="logo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49583" y="6171135"/>
            <a:ext cx="3777343" cy="686865"/>
          </a:xfrm>
          <a:prstGeom prst="rect">
            <a:avLst/>
          </a:prstGeom>
        </p:spPr>
      </p:pic>
      <p:sp>
        <p:nvSpPr>
          <p:cNvPr id="20" name="Текстовое поле 10"/>
          <p:cNvSpPr txBox="1"/>
          <p:nvPr/>
        </p:nvSpPr>
        <p:spPr>
          <a:xfrm>
            <a:off x="4102591" y="2649294"/>
            <a:ext cx="4859022" cy="584775"/>
          </a:xfrm>
          <a:prstGeom prst="rect">
            <a:avLst/>
          </a:prstGeom>
          <a:noFill/>
          <a:effectLst>
            <a:glow rad="393700">
              <a:schemeClr val="bg1"/>
            </a:glow>
          </a:effectLst>
        </p:spPr>
        <p:txBody>
          <a:bodyPr wrap="none" rtlCol="0">
            <a:spAutoFit/>
          </a:bodyPr>
          <a:lstStyle/>
          <a:p>
            <a:pPr algn="ctr"/>
            <a:r>
              <a:rPr lang="ru-RU" altLang="ru-RU" sz="3200" b="1" dirty="0" err="1" smtClean="0">
                <a:effectLst>
                  <a:glow rad="139700">
                    <a:schemeClr val="bg1">
                      <a:alpha val="70000"/>
                    </a:schemeClr>
                  </a:glow>
                </a:effectLst>
                <a:latin typeface="Arial Black" panose="020B0A04020102020204" pitchFamily="34" charset="0"/>
              </a:rPr>
              <a:t>Навчальні</a:t>
            </a:r>
            <a:r>
              <a:rPr lang="ru-RU" altLang="ru-RU" sz="3200" b="1" dirty="0" smtClean="0">
                <a:effectLst>
                  <a:glow rad="139700">
                    <a:schemeClr val="bg1">
                      <a:alpha val="70000"/>
                    </a:schemeClr>
                  </a:glow>
                </a:effectLst>
                <a:latin typeface="Arial Black" panose="020B0A04020102020204" pitchFamily="34" charset="0"/>
              </a:rPr>
              <a:t> </a:t>
            </a:r>
            <a:r>
              <a:rPr lang="ru-RU" altLang="ru-RU" sz="3200" b="1" dirty="0" err="1" smtClean="0">
                <a:effectLst>
                  <a:glow rad="139700">
                    <a:schemeClr val="bg1">
                      <a:alpha val="70000"/>
                    </a:schemeClr>
                  </a:glow>
                </a:effectLst>
                <a:latin typeface="Arial Black" panose="020B0A04020102020204" pitchFamily="34" charset="0"/>
              </a:rPr>
              <a:t>екскурсії</a:t>
            </a:r>
            <a:endParaRPr lang="x-none" altLang="ru-RU" sz="3200" b="1" dirty="0">
              <a:effectLst>
                <a:glow rad="139700">
                  <a:schemeClr val="bg1">
                    <a:alpha val="70000"/>
                  </a:schemeClr>
                </a:glow>
              </a:effectLst>
              <a:latin typeface="Arial Black" panose="020B0A040201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48" y="3403690"/>
            <a:ext cx="4077785" cy="331752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253" y="3403690"/>
            <a:ext cx="4423360" cy="331752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56069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967">
        <p14:prism/>
      </p:transition>
    </mc:Choice>
    <mc:Fallback xmlns="">
      <p:transition spd="slow" advTm="496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Изображение 5" descr="logo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49583" y="6171135"/>
            <a:ext cx="3777343" cy="686865"/>
          </a:xfrm>
          <a:prstGeom prst="rect">
            <a:avLst/>
          </a:prstGeom>
        </p:spPr>
      </p:pic>
      <p:pic>
        <p:nvPicPr>
          <p:cNvPr id="10" name="Изображение 3" descr="Dzura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7473" y="209770"/>
            <a:ext cx="1403348" cy="139360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3" y="399373"/>
            <a:ext cx="8315409" cy="6236557"/>
          </a:xfrm>
          <a:prstGeom prst="rect">
            <a:avLst/>
          </a:prstGeom>
        </p:spPr>
      </p:pic>
      <p:sp>
        <p:nvSpPr>
          <p:cNvPr id="20" name="Текстовое поле 10"/>
          <p:cNvSpPr txBox="1"/>
          <p:nvPr/>
        </p:nvSpPr>
        <p:spPr>
          <a:xfrm>
            <a:off x="95315" y="5340138"/>
            <a:ext cx="9048685" cy="830997"/>
          </a:xfrm>
          <a:prstGeom prst="rect">
            <a:avLst/>
          </a:prstGeom>
          <a:noFill/>
          <a:effectLst>
            <a:glow rad="393700">
              <a:schemeClr val="bg1"/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altLang="ru-RU" sz="4800" b="1" dirty="0" err="1" smtClean="0">
                <a:effectLst>
                  <a:glow rad="165100">
                    <a:schemeClr val="bg1">
                      <a:alpha val="70000"/>
                    </a:schemeClr>
                  </a:glow>
                </a:effectLst>
                <a:latin typeface="Arial Black" panose="020B0A04020102020204" pitchFamily="34" charset="0"/>
              </a:rPr>
              <a:t>Акція</a:t>
            </a:r>
            <a:r>
              <a:rPr lang="ru-RU" altLang="ru-RU" sz="4800" b="1" dirty="0" smtClean="0">
                <a:effectLst>
                  <a:glow rad="165100">
                    <a:schemeClr val="bg1">
                      <a:alpha val="70000"/>
                    </a:schemeClr>
                  </a:glow>
                </a:effectLst>
                <a:latin typeface="Arial Black" panose="020B0A04020102020204" pitchFamily="34" charset="0"/>
              </a:rPr>
              <a:t> «</a:t>
            </a:r>
            <a:r>
              <a:rPr lang="ru-RU" altLang="ru-RU" sz="4800" b="1" dirty="0" err="1" smtClean="0">
                <a:effectLst>
                  <a:glow rad="165100">
                    <a:schemeClr val="bg1">
                      <a:alpha val="70000"/>
                    </a:schemeClr>
                  </a:glow>
                </a:effectLst>
                <a:latin typeface="Arial Black" panose="020B0A04020102020204" pitchFamily="34" charset="0"/>
              </a:rPr>
              <a:t>Ангели</a:t>
            </a:r>
            <a:r>
              <a:rPr lang="ru-RU" altLang="ru-RU" sz="4800" b="1" dirty="0" smtClean="0">
                <a:effectLst>
                  <a:glow rad="165100">
                    <a:schemeClr val="bg1">
                      <a:alpha val="70000"/>
                    </a:schemeClr>
                  </a:glow>
                </a:effectLst>
                <a:latin typeface="Arial Black" panose="020B0A04020102020204" pitchFamily="34" charset="0"/>
              </a:rPr>
              <a:t> </a:t>
            </a:r>
            <a:r>
              <a:rPr lang="ru-RU" altLang="ru-RU" sz="4800" b="1" dirty="0" err="1" smtClean="0">
                <a:effectLst>
                  <a:glow rad="165100">
                    <a:schemeClr val="bg1">
                      <a:alpha val="70000"/>
                    </a:schemeClr>
                  </a:glow>
                </a:effectLst>
                <a:latin typeface="Arial Black" panose="020B0A04020102020204" pitchFamily="34" charset="0"/>
              </a:rPr>
              <a:t>пам’яті</a:t>
            </a:r>
            <a:r>
              <a:rPr lang="ru-RU" altLang="ru-RU" sz="4800" b="1" dirty="0" smtClean="0">
                <a:effectLst>
                  <a:glow rad="165100">
                    <a:schemeClr val="bg1">
                      <a:alpha val="70000"/>
                    </a:schemeClr>
                  </a:glow>
                </a:effectLst>
                <a:latin typeface="Arial Black" panose="020B0A04020102020204" pitchFamily="34" charset="0"/>
              </a:rPr>
              <a:t>»</a:t>
            </a:r>
            <a:endParaRPr lang="x-none" altLang="ru-RU" sz="4800" b="1" dirty="0">
              <a:effectLst>
                <a:glow rad="165100">
                  <a:schemeClr val="bg1">
                    <a:alpha val="70000"/>
                  </a:schemeClr>
                </a:glow>
              </a:effectLst>
              <a:latin typeface="Arial Black" panose="020B0A040201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87004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244">
        <p14:prism/>
      </p:transition>
    </mc:Choice>
    <mc:Fallback xmlns="">
      <p:transition spd="slow" advTm="424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1.8|2.2|0.9|0.8|1|0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.9|2.5|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.9|2.5|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9|2.1|1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.9|2.5|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1122</TotalTime>
  <Words>259</Words>
  <Application>Microsoft Office PowerPoint</Application>
  <PresentationFormat>Экран (4:3)</PresentationFormat>
  <Paragraphs>67</Paragraphs>
  <Slides>22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0" baseType="lpstr">
      <vt:lpstr>SimSun</vt:lpstr>
      <vt:lpstr>Arial</vt:lpstr>
      <vt:lpstr>Arial Black</vt:lpstr>
      <vt:lpstr>Calibri</vt:lpstr>
      <vt:lpstr>Calibri Light</vt:lpstr>
      <vt:lpstr>Monotype Corsiva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WPP Presentation</dc:title>
  <dc:creator>artem</dc:creator>
  <cp:lastModifiedBy>baidivska@gmail.com</cp:lastModifiedBy>
  <cp:revision>126</cp:revision>
  <dcterms:created xsi:type="dcterms:W3CDTF">2018-10-16T07:33:51Z</dcterms:created>
  <dcterms:modified xsi:type="dcterms:W3CDTF">2019-04-15T06:46:37Z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1049-10.1.0.5707</vt:lpwstr>
  </property>
</Properties>
</file>