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AC18-EE0D-473A-BA6B-01D242588A7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6E60C-014D-4E7D-977C-4046BDE3B9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E60C-014D-4E7D-977C-4046BDE3B9A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7580-F4BE-4165-9248-FCC2A91FEAF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D0D7-2052-41F7-AD01-28BC94BBC8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00B0F0"/>
          </a:solidFill>
        </p:spPr>
        <p:txBody>
          <a:bodyPr/>
          <a:lstStyle/>
          <a:p>
            <a:r>
              <a:rPr lang="uk-UA" i="1" dirty="0" smtClean="0">
                <a:solidFill>
                  <a:srgbClr val="FFFF00"/>
                </a:solidFill>
                <a:latin typeface="Arial Black" pitchFamily="34" charset="0"/>
              </a:rPr>
              <a:t>Вистояли!   Боремось! Переможемо!</a:t>
            </a:r>
            <a:endParaRPr lang="ru-RU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4581128"/>
            <a:ext cx="2123728" cy="1080120"/>
          </a:xfrm>
        </p:spPr>
        <p:txBody>
          <a:bodyPr>
            <a:noAutofit/>
          </a:bodyPr>
          <a:lstStyle/>
          <a:p>
            <a:pPr algn="l"/>
            <a:r>
              <a:rPr lang="uk-UA" sz="1200" b="1" dirty="0" err="1" smtClean="0">
                <a:solidFill>
                  <a:srgbClr val="7030A0"/>
                </a:solidFill>
                <a:latin typeface="Arial Black" pitchFamily="34" charset="0"/>
              </a:rPr>
              <a:t>Данильчук</a:t>
            </a:r>
            <a:r>
              <a:rPr lang="uk-UA" sz="1200" b="1" dirty="0" smtClean="0">
                <a:solidFill>
                  <a:srgbClr val="7030A0"/>
                </a:solidFill>
                <a:latin typeface="Arial Black" pitchFamily="34" charset="0"/>
              </a:rPr>
              <a:t>   </a:t>
            </a:r>
            <a:r>
              <a:rPr lang="uk-UA" sz="1200" b="1" dirty="0" smtClean="0">
                <a:solidFill>
                  <a:srgbClr val="7030A0"/>
                </a:solidFill>
                <a:latin typeface="Arial Black" pitchFamily="34" charset="0"/>
              </a:rPr>
              <a:t>Андрій</a:t>
            </a:r>
            <a:endParaRPr lang="uk-UA" sz="1200" b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l"/>
            <a:r>
              <a:rPr lang="uk-UA" sz="1200" b="1" dirty="0" smtClean="0">
                <a:solidFill>
                  <a:srgbClr val="7030A0"/>
                </a:solidFill>
                <a:latin typeface="Arial Black" pitchFamily="34" charset="0"/>
              </a:rPr>
              <a:t>    Романович</a:t>
            </a:r>
            <a:endParaRPr lang="uk-UA" sz="1200" b="1" dirty="0">
              <a:solidFill>
                <a:srgbClr val="7030A0"/>
              </a:solidFill>
              <a:latin typeface="Arial Black" pitchFamily="34" charset="0"/>
            </a:endParaRPr>
          </a:p>
          <a:p>
            <a:pPr algn="l"/>
            <a:r>
              <a:rPr lang="uk-UA" sz="1200" b="1" dirty="0" smtClean="0">
                <a:solidFill>
                  <a:srgbClr val="7030A0"/>
                </a:solidFill>
                <a:latin typeface="Arial Black" pitchFamily="34" charset="0"/>
              </a:rPr>
              <a:t>11.01.1996р.</a:t>
            </a:r>
          </a:p>
          <a:p>
            <a:pPr algn="l"/>
            <a:r>
              <a:rPr lang="uk-UA" sz="1200" b="1" dirty="0" err="1" smtClean="0">
                <a:solidFill>
                  <a:srgbClr val="7030A0"/>
                </a:solidFill>
                <a:latin typeface="Arial Black" pitchFamily="34" charset="0"/>
              </a:rPr>
              <a:t>с.Бабинці</a:t>
            </a:r>
            <a:endParaRPr lang="ru-RU" sz="1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38915" name="Picture 3" descr="C:\Users\Vips\Desktop\20221124_112334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1484784"/>
            <a:ext cx="2195736" cy="3017487"/>
          </a:xfrm>
          <a:prstGeom prst="rect">
            <a:avLst/>
          </a:prstGeom>
          <a:noFill/>
        </p:spPr>
      </p:pic>
      <p:pic>
        <p:nvPicPr>
          <p:cNvPr id="38916" name="Picture 4" descr="C:\Users\Vips\Desktop\20221124_1124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988840"/>
            <a:ext cx="2064479" cy="3083930"/>
          </a:xfrm>
          <a:prstGeom prst="rect">
            <a:avLst/>
          </a:prstGeom>
          <a:noFill/>
        </p:spPr>
      </p:pic>
      <p:pic>
        <p:nvPicPr>
          <p:cNvPr id="38917" name="Picture 5" descr="C:\Users\Vips\Desktop\20221124_112341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636912"/>
            <a:ext cx="2232248" cy="2664296"/>
          </a:xfrm>
          <a:prstGeom prst="rect">
            <a:avLst/>
          </a:prstGeom>
          <a:noFill/>
        </p:spPr>
      </p:pic>
      <p:pic>
        <p:nvPicPr>
          <p:cNvPr id="38918" name="Picture 6" descr="C:\Users\Vips\Desktop\20221124_11242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3068960"/>
            <a:ext cx="2123728" cy="2664296"/>
          </a:xfrm>
          <a:prstGeom prst="rect">
            <a:avLst/>
          </a:prstGeom>
          <a:noFill/>
        </p:spPr>
      </p:pic>
      <p:sp>
        <p:nvSpPr>
          <p:cNvPr id="11" name="Подзаголовок 9"/>
          <p:cNvSpPr txBox="1">
            <a:spLocks/>
          </p:cNvSpPr>
          <p:nvPr/>
        </p:nvSpPr>
        <p:spPr>
          <a:xfrm>
            <a:off x="2051720" y="5229200"/>
            <a:ext cx="2016224" cy="725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Гнатюк Ярослав </a:t>
            </a:r>
            <a:r>
              <a:rPr kumimoji="0" lang="uk-UA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Йосафатович</a:t>
            </a:r>
            <a:endParaRPr kumimoji="0" lang="uk-UA" sz="1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17.03.1970р</a:t>
            </a: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с.Бабинці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" name="Подзаголовок 9"/>
          <p:cNvSpPr txBox="1">
            <a:spLocks/>
          </p:cNvSpPr>
          <p:nvPr/>
        </p:nvSpPr>
        <p:spPr>
          <a:xfrm>
            <a:off x="4139952" y="5373216"/>
            <a:ext cx="2195736" cy="1057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1200" b="1" dirty="0" smtClean="0">
                <a:solidFill>
                  <a:srgbClr val="7030A0"/>
                </a:solidFill>
                <a:latin typeface="Arial Black" pitchFamily="34" charset="0"/>
              </a:rPr>
              <a:t>Мартинюк Тарас</a:t>
            </a: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       Васильович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1200" b="1" dirty="0" smtClean="0">
                <a:solidFill>
                  <a:srgbClr val="7030A0"/>
                </a:solidFill>
                <a:latin typeface="Arial Black" pitchFamily="34" charset="0"/>
              </a:rPr>
              <a:t>22</a:t>
            </a: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.07.1987р.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с.Бабинці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>
            <a:off x="6660232" y="5800328"/>
            <a:ext cx="2160240" cy="725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1200" b="1" dirty="0" smtClean="0">
                <a:solidFill>
                  <a:srgbClr val="7030A0"/>
                </a:solidFill>
                <a:latin typeface="Arial Black" pitchFamily="34" charset="0"/>
              </a:rPr>
              <a:t>        </a:t>
            </a:r>
            <a:r>
              <a:rPr lang="uk-UA" sz="1200" b="1" dirty="0" err="1" smtClean="0">
                <a:solidFill>
                  <a:srgbClr val="7030A0"/>
                </a:solidFill>
                <a:latin typeface="Arial Black" pitchFamily="34" charset="0"/>
              </a:rPr>
              <a:t>Ножка</a:t>
            </a:r>
            <a:r>
              <a:rPr lang="uk-UA" sz="1200" b="1" dirty="0" smtClean="0">
                <a:solidFill>
                  <a:srgbClr val="7030A0"/>
                </a:solidFill>
                <a:latin typeface="Arial Black" pitchFamily="34" charset="0"/>
              </a:rPr>
              <a:t>  Роман </a:t>
            </a:r>
            <a:endParaRPr kumimoji="0" lang="uk-UA" sz="1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 </a:t>
            </a:r>
            <a:r>
              <a:rPr kumimoji="0" lang="uk-UA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Йосафатович</a:t>
            </a:r>
            <a:endParaRPr kumimoji="0" lang="uk-UA" sz="1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11.04.1976р.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с.Бабинці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35</Words>
  <Application>Microsoft Office PowerPoint</Application>
  <PresentationFormat>Экран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Вистояли!   Боремось! Переможемо!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Захисники     України</dc:title>
  <dc:creator>Vips</dc:creator>
  <cp:lastModifiedBy>Vips</cp:lastModifiedBy>
  <cp:revision>5</cp:revision>
  <dcterms:created xsi:type="dcterms:W3CDTF">2022-11-24T09:35:15Z</dcterms:created>
  <dcterms:modified xsi:type="dcterms:W3CDTF">2022-11-24T10:19:41Z</dcterms:modified>
</cp:coreProperties>
</file>