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9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17777-478A-4BCB-B008-F373BA85232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F2A9B11C-D6A2-42D9-BA4F-F895168BC4FD}">
      <dgm:prSet phldrT="[Текст]"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800" dirty="0">
              <a:solidFill>
                <a:schemeClr val="bg1"/>
              </a:solidFill>
            </a:rPr>
            <a:t>фізичні</a:t>
          </a:r>
          <a:endParaRPr lang="x-none" sz="2800" dirty="0">
            <a:solidFill>
              <a:schemeClr val="bg1"/>
            </a:solidFill>
          </a:endParaRPr>
        </a:p>
      </dgm:t>
    </dgm:pt>
    <dgm:pt modelId="{BB2D2223-E5C9-4F25-ABCE-487E580353D8}" type="parTrans" cxnId="{49E8903C-2AC4-4809-AE12-2C5DF3BA5E31}">
      <dgm:prSet/>
      <dgm:spPr/>
      <dgm:t>
        <a:bodyPr/>
        <a:lstStyle/>
        <a:p>
          <a:endParaRPr lang="x-none" dirty="0"/>
        </a:p>
      </dgm:t>
    </dgm:pt>
    <dgm:pt modelId="{C52A3103-8FB3-45B9-814D-8BF8A25C36E5}" type="sibTrans" cxnId="{49E8903C-2AC4-4809-AE12-2C5DF3BA5E31}">
      <dgm:prSet/>
      <dgm:spPr/>
      <dgm:t>
        <a:bodyPr/>
        <a:lstStyle/>
        <a:p>
          <a:endParaRPr lang="x-none"/>
        </a:p>
      </dgm:t>
    </dgm:pt>
    <dgm:pt modelId="{A1979492-86A1-40F0-A452-D49FA5521153}">
      <dgm:prSet phldrT="[Текст]"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800" dirty="0">
              <a:solidFill>
                <a:schemeClr val="bg1"/>
              </a:solidFill>
            </a:rPr>
            <a:t>хімічні</a:t>
          </a:r>
          <a:endParaRPr lang="x-none" sz="2800" dirty="0">
            <a:solidFill>
              <a:schemeClr val="bg1"/>
            </a:solidFill>
          </a:endParaRPr>
        </a:p>
      </dgm:t>
    </dgm:pt>
    <dgm:pt modelId="{FA98BA92-7CBA-4108-83DF-9F0A1F26F9CB}" type="parTrans" cxnId="{AE42977B-4C68-45AB-A503-CBB2FD09A55E}">
      <dgm:prSet/>
      <dgm:spPr/>
      <dgm:t>
        <a:bodyPr/>
        <a:lstStyle/>
        <a:p>
          <a:endParaRPr lang="x-none" dirty="0"/>
        </a:p>
      </dgm:t>
    </dgm:pt>
    <dgm:pt modelId="{3160DCCA-7AFE-4986-BA45-CC90F7DBE996}" type="sibTrans" cxnId="{AE42977B-4C68-45AB-A503-CBB2FD09A55E}">
      <dgm:prSet/>
      <dgm:spPr/>
      <dgm:t>
        <a:bodyPr/>
        <a:lstStyle/>
        <a:p>
          <a:endParaRPr lang="x-none"/>
        </a:p>
      </dgm:t>
    </dgm:pt>
    <dgm:pt modelId="{C3EEF4A3-FABC-4EC0-BF6D-0C9B73007AC7}">
      <dgm:prSet phldrT="[Текст]"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800" dirty="0">
              <a:solidFill>
                <a:schemeClr val="bg1"/>
              </a:solidFill>
            </a:rPr>
            <a:t>біологічні</a:t>
          </a:r>
          <a:endParaRPr lang="x-none" sz="2800" dirty="0">
            <a:solidFill>
              <a:schemeClr val="bg1"/>
            </a:solidFill>
          </a:endParaRPr>
        </a:p>
      </dgm:t>
    </dgm:pt>
    <dgm:pt modelId="{F657BEB5-FF97-4CCA-927E-689E5934FDFF}" type="parTrans" cxnId="{8057412D-12F0-49CB-A3B2-65AE97E032DB}">
      <dgm:prSet/>
      <dgm:spPr/>
      <dgm:t>
        <a:bodyPr/>
        <a:lstStyle/>
        <a:p>
          <a:endParaRPr lang="x-none" dirty="0"/>
        </a:p>
      </dgm:t>
    </dgm:pt>
    <dgm:pt modelId="{94BDFBDF-27A7-44C4-8CCD-7FE35C02DD70}" type="sibTrans" cxnId="{8057412D-12F0-49CB-A3B2-65AE97E032DB}">
      <dgm:prSet/>
      <dgm:spPr/>
      <dgm:t>
        <a:bodyPr/>
        <a:lstStyle/>
        <a:p>
          <a:endParaRPr lang="x-none"/>
        </a:p>
      </dgm:t>
    </dgm:pt>
    <dgm:pt modelId="{2A72AA37-BB2D-491C-B009-63F7A405508C}">
      <dgm:prSet phldrT="[Текст]"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800" dirty="0">
              <a:solidFill>
                <a:schemeClr val="bg1"/>
              </a:solidFill>
            </a:rPr>
            <a:t>Показники якості питної води</a:t>
          </a:r>
          <a:endParaRPr lang="x-none" sz="2800" dirty="0">
            <a:solidFill>
              <a:schemeClr val="bg1"/>
            </a:solidFill>
          </a:endParaRPr>
        </a:p>
      </dgm:t>
    </dgm:pt>
    <dgm:pt modelId="{57B84B1C-839E-4AF4-AC73-D07928E03751}" type="sibTrans" cxnId="{87F8C7B8-E4DE-4A80-B49F-8A80EF7DBB56}">
      <dgm:prSet/>
      <dgm:spPr/>
      <dgm:t>
        <a:bodyPr/>
        <a:lstStyle/>
        <a:p>
          <a:endParaRPr lang="x-none"/>
        </a:p>
      </dgm:t>
    </dgm:pt>
    <dgm:pt modelId="{3F5C23D8-E75B-4AC7-867A-9A7D9445531D}" type="parTrans" cxnId="{87F8C7B8-E4DE-4A80-B49F-8A80EF7DBB56}">
      <dgm:prSet/>
      <dgm:spPr/>
      <dgm:t>
        <a:bodyPr/>
        <a:lstStyle/>
        <a:p>
          <a:endParaRPr lang="x-none"/>
        </a:p>
      </dgm:t>
    </dgm:pt>
    <dgm:pt modelId="{10CDDA66-D50B-4D81-89FE-C850AC3BB266}">
      <dgm:prSet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000" dirty="0">
              <a:solidFill>
                <a:schemeClr val="bg1"/>
              </a:solidFill>
            </a:rPr>
            <a:t>смак, забарвлення, запах</a:t>
          </a:r>
          <a:endParaRPr lang="x-none" sz="2000" dirty="0">
            <a:solidFill>
              <a:schemeClr val="bg1"/>
            </a:solidFill>
          </a:endParaRPr>
        </a:p>
      </dgm:t>
    </dgm:pt>
    <dgm:pt modelId="{598E90B5-D8ED-423E-A9EB-6980641AEFE2}" type="parTrans" cxnId="{E960BB95-3093-4642-906E-71FB849A36C5}">
      <dgm:prSet/>
      <dgm:spPr/>
      <dgm:t>
        <a:bodyPr/>
        <a:lstStyle/>
        <a:p>
          <a:endParaRPr lang="x-none" dirty="0"/>
        </a:p>
      </dgm:t>
    </dgm:pt>
    <dgm:pt modelId="{9761FEA3-3E3A-45E4-9064-72CF8CD7578C}" type="sibTrans" cxnId="{E960BB95-3093-4642-906E-71FB849A36C5}">
      <dgm:prSet/>
      <dgm:spPr/>
      <dgm:t>
        <a:bodyPr/>
        <a:lstStyle/>
        <a:p>
          <a:endParaRPr lang="x-none"/>
        </a:p>
      </dgm:t>
    </dgm:pt>
    <dgm:pt modelId="{405C6B05-CE45-4165-924E-51AB7C5E681B}">
      <dgm:prSet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000" dirty="0">
              <a:solidFill>
                <a:schemeClr val="bg1"/>
              </a:solidFill>
            </a:rPr>
            <a:t>мінералізація, твердість, рН</a:t>
          </a:r>
          <a:endParaRPr lang="x-none" sz="2000" dirty="0">
            <a:solidFill>
              <a:schemeClr val="bg1"/>
            </a:solidFill>
          </a:endParaRPr>
        </a:p>
      </dgm:t>
    </dgm:pt>
    <dgm:pt modelId="{3DD28E8C-4851-454C-93B2-32EA401DDCF7}" type="parTrans" cxnId="{AFC7BA2A-2CF9-41BD-8FA8-9CE336618DD1}">
      <dgm:prSet/>
      <dgm:spPr/>
      <dgm:t>
        <a:bodyPr/>
        <a:lstStyle/>
        <a:p>
          <a:endParaRPr lang="x-none" dirty="0"/>
        </a:p>
      </dgm:t>
    </dgm:pt>
    <dgm:pt modelId="{909F61A6-C28C-4B1D-91E3-BBA189EAD517}" type="sibTrans" cxnId="{AFC7BA2A-2CF9-41BD-8FA8-9CE336618DD1}">
      <dgm:prSet/>
      <dgm:spPr/>
      <dgm:t>
        <a:bodyPr/>
        <a:lstStyle/>
        <a:p>
          <a:endParaRPr lang="x-none"/>
        </a:p>
      </dgm:t>
    </dgm:pt>
    <dgm:pt modelId="{10994FA8-4CC2-4EA0-8DFE-A814E7E4A036}">
      <dgm:prSet custT="1"/>
      <dgm:spPr>
        <a:solidFill>
          <a:srgbClr val="4FA9E7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2000" dirty="0">
              <a:solidFill>
                <a:schemeClr val="bg1"/>
              </a:solidFill>
            </a:rPr>
            <a:t>наявність бактерій, вірусів, паразитів</a:t>
          </a:r>
          <a:endParaRPr lang="x-none" sz="2000" dirty="0">
            <a:solidFill>
              <a:schemeClr val="bg1"/>
            </a:solidFill>
          </a:endParaRPr>
        </a:p>
      </dgm:t>
    </dgm:pt>
    <dgm:pt modelId="{7393A035-F786-4695-94DB-58D9C8BEC490}" type="parTrans" cxnId="{4CA690F1-86AF-4042-983F-B0D97CA8E8CD}">
      <dgm:prSet/>
      <dgm:spPr/>
      <dgm:t>
        <a:bodyPr/>
        <a:lstStyle/>
        <a:p>
          <a:endParaRPr lang="x-none" dirty="0"/>
        </a:p>
      </dgm:t>
    </dgm:pt>
    <dgm:pt modelId="{793B5C00-9A80-4EA2-85F7-735D37F688BB}" type="sibTrans" cxnId="{4CA690F1-86AF-4042-983F-B0D97CA8E8CD}">
      <dgm:prSet/>
      <dgm:spPr/>
      <dgm:t>
        <a:bodyPr/>
        <a:lstStyle/>
        <a:p>
          <a:endParaRPr lang="x-none"/>
        </a:p>
      </dgm:t>
    </dgm:pt>
    <dgm:pt modelId="{871EA47C-BC7D-43FC-BE15-F7925CB4A19B}" type="pres">
      <dgm:prSet presAssocID="{25317777-478A-4BCB-B008-F373BA8523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E1089-539A-41D7-8A03-BC7E7601E148}" type="pres">
      <dgm:prSet presAssocID="{2A72AA37-BB2D-491C-B009-63F7A405508C}" presName="root1" presStyleCnt="0"/>
      <dgm:spPr/>
    </dgm:pt>
    <dgm:pt modelId="{B4C3B08C-0BBC-4843-B4E8-0559D7B3FF42}" type="pres">
      <dgm:prSet presAssocID="{2A72AA37-BB2D-491C-B009-63F7A40550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0DA324-AFE7-4578-8C4B-1DA3FB23BA47}" type="pres">
      <dgm:prSet presAssocID="{2A72AA37-BB2D-491C-B009-63F7A405508C}" presName="level2hierChild" presStyleCnt="0"/>
      <dgm:spPr/>
    </dgm:pt>
    <dgm:pt modelId="{EE6C0B76-5D18-4D8A-82ED-23483680921E}" type="pres">
      <dgm:prSet presAssocID="{BB2D2223-E5C9-4F25-ABCE-487E580353D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744DC74-C983-4E5E-8682-5EE51BB55576}" type="pres">
      <dgm:prSet presAssocID="{BB2D2223-E5C9-4F25-ABCE-487E580353D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DF216E9-351F-4526-8D80-B457079ECA38}" type="pres">
      <dgm:prSet presAssocID="{F2A9B11C-D6A2-42D9-BA4F-F895168BC4FD}" presName="root2" presStyleCnt="0"/>
      <dgm:spPr/>
    </dgm:pt>
    <dgm:pt modelId="{5703E14F-CA37-45A0-9A30-8FBA0A4FA52E}" type="pres">
      <dgm:prSet presAssocID="{F2A9B11C-D6A2-42D9-BA4F-F895168BC4F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F44023-0F93-423F-B8D7-2A3894076F09}" type="pres">
      <dgm:prSet presAssocID="{F2A9B11C-D6A2-42D9-BA4F-F895168BC4FD}" presName="level3hierChild" presStyleCnt="0"/>
      <dgm:spPr/>
    </dgm:pt>
    <dgm:pt modelId="{F6359E71-D7D7-47D6-BEBD-65BFD0966DB6}" type="pres">
      <dgm:prSet presAssocID="{598E90B5-D8ED-423E-A9EB-6980641AEFE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207E732-1387-44A8-9F52-084256C74965}" type="pres">
      <dgm:prSet presAssocID="{598E90B5-D8ED-423E-A9EB-6980641AEFE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6A0830F-19D1-4568-B4B6-F9A75CCF75CF}" type="pres">
      <dgm:prSet presAssocID="{10CDDA66-D50B-4D81-89FE-C850AC3BB266}" presName="root2" presStyleCnt="0"/>
      <dgm:spPr/>
    </dgm:pt>
    <dgm:pt modelId="{2F984991-086D-4380-90D3-A36543DEFEB1}" type="pres">
      <dgm:prSet presAssocID="{10CDDA66-D50B-4D81-89FE-C850AC3BB26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EEDE8-D280-4AE9-AF49-BD475023BF46}" type="pres">
      <dgm:prSet presAssocID="{10CDDA66-D50B-4D81-89FE-C850AC3BB266}" presName="level3hierChild" presStyleCnt="0"/>
      <dgm:spPr/>
    </dgm:pt>
    <dgm:pt modelId="{44058ED4-C9AE-4076-9FF1-805E169D9EB2}" type="pres">
      <dgm:prSet presAssocID="{FA98BA92-7CBA-4108-83DF-9F0A1F26F9C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D5CEC22-111C-4181-9537-6EB16A9B3AD9}" type="pres">
      <dgm:prSet presAssocID="{FA98BA92-7CBA-4108-83DF-9F0A1F26F9C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DA586E5-27C8-4FA8-816D-6AD87571DFC7}" type="pres">
      <dgm:prSet presAssocID="{A1979492-86A1-40F0-A452-D49FA5521153}" presName="root2" presStyleCnt="0"/>
      <dgm:spPr/>
    </dgm:pt>
    <dgm:pt modelId="{07EE5DF3-2C29-4C91-9CC3-9954565DBB94}" type="pres">
      <dgm:prSet presAssocID="{A1979492-86A1-40F0-A452-D49FA552115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45370-D1A8-4379-96EB-FDEEB607E973}" type="pres">
      <dgm:prSet presAssocID="{A1979492-86A1-40F0-A452-D49FA5521153}" presName="level3hierChild" presStyleCnt="0"/>
      <dgm:spPr/>
    </dgm:pt>
    <dgm:pt modelId="{177A02EF-8F90-431B-AD72-BFB064CF024C}" type="pres">
      <dgm:prSet presAssocID="{3DD28E8C-4851-454C-93B2-32EA401DDCF7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C567FD9-FA66-4F20-A77F-D81E2A0931F8}" type="pres">
      <dgm:prSet presAssocID="{3DD28E8C-4851-454C-93B2-32EA401DDCF7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4140B03-2699-41FD-A23B-2BB8DD9925FE}" type="pres">
      <dgm:prSet presAssocID="{405C6B05-CE45-4165-924E-51AB7C5E681B}" presName="root2" presStyleCnt="0"/>
      <dgm:spPr/>
    </dgm:pt>
    <dgm:pt modelId="{2EE3D55E-8B11-4ABB-8696-ADD9F34D1F02}" type="pres">
      <dgm:prSet presAssocID="{405C6B05-CE45-4165-924E-51AB7C5E681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82B14-E0EA-4764-85B7-335C96A1A5EC}" type="pres">
      <dgm:prSet presAssocID="{405C6B05-CE45-4165-924E-51AB7C5E681B}" presName="level3hierChild" presStyleCnt="0"/>
      <dgm:spPr/>
    </dgm:pt>
    <dgm:pt modelId="{52391754-26DD-411A-AFCE-829ED188562F}" type="pres">
      <dgm:prSet presAssocID="{F657BEB5-FF97-4CCA-927E-689E5934FDF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C0B4D23-29B3-4E97-B79E-4F436632FD4A}" type="pres">
      <dgm:prSet presAssocID="{F657BEB5-FF97-4CCA-927E-689E5934FDF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82ADC76-B7E4-4061-8546-A71969027AEC}" type="pres">
      <dgm:prSet presAssocID="{C3EEF4A3-FABC-4EC0-BF6D-0C9B73007AC7}" presName="root2" presStyleCnt="0"/>
      <dgm:spPr/>
    </dgm:pt>
    <dgm:pt modelId="{2C24A440-7CE0-4575-9DE3-D2CA9D321529}" type="pres">
      <dgm:prSet presAssocID="{C3EEF4A3-FABC-4EC0-BF6D-0C9B73007AC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BD209-8575-44DF-8F58-149E5EAD43CF}" type="pres">
      <dgm:prSet presAssocID="{C3EEF4A3-FABC-4EC0-BF6D-0C9B73007AC7}" presName="level3hierChild" presStyleCnt="0"/>
      <dgm:spPr/>
    </dgm:pt>
    <dgm:pt modelId="{BD852E9F-DAED-4D0B-9703-F2AA0330681D}" type="pres">
      <dgm:prSet presAssocID="{7393A035-F786-4695-94DB-58D9C8BEC49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20F68583-3F67-4218-9268-EBC8C96B12FE}" type="pres">
      <dgm:prSet presAssocID="{7393A035-F786-4695-94DB-58D9C8BEC49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E10596A5-B250-4F06-9A5D-BADE7DE4CD71}" type="pres">
      <dgm:prSet presAssocID="{10994FA8-4CC2-4EA0-8DFE-A814E7E4A036}" presName="root2" presStyleCnt="0"/>
      <dgm:spPr/>
    </dgm:pt>
    <dgm:pt modelId="{ED29926B-16CE-48FA-AC88-BC09009BB4DB}" type="pres">
      <dgm:prSet presAssocID="{10994FA8-4CC2-4EA0-8DFE-A814E7E4A03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09A13-7F74-4B23-85D4-00D2DCBC10D7}" type="pres">
      <dgm:prSet presAssocID="{10994FA8-4CC2-4EA0-8DFE-A814E7E4A036}" presName="level3hierChild" presStyleCnt="0"/>
      <dgm:spPr/>
    </dgm:pt>
  </dgm:ptLst>
  <dgm:cxnLst>
    <dgm:cxn modelId="{87F8C7B8-E4DE-4A80-B49F-8A80EF7DBB56}" srcId="{25317777-478A-4BCB-B008-F373BA85232C}" destId="{2A72AA37-BB2D-491C-B009-63F7A405508C}" srcOrd="0" destOrd="0" parTransId="{3F5C23D8-E75B-4AC7-867A-9A7D9445531D}" sibTransId="{57B84B1C-839E-4AF4-AC73-D07928E03751}"/>
    <dgm:cxn modelId="{49E8903C-2AC4-4809-AE12-2C5DF3BA5E31}" srcId="{2A72AA37-BB2D-491C-B009-63F7A405508C}" destId="{F2A9B11C-D6A2-42D9-BA4F-F895168BC4FD}" srcOrd="0" destOrd="0" parTransId="{BB2D2223-E5C9-4F25-ABCE-487E580353D8}" sibTransId="{C52A3103-8FB3-45B9-814D-8BF8A25C36E5}"/>
    <dgm:cxn modelId="{5ED01D10-9279-48C2-B9F6-4A4B8BB4760F}" type="presOf" srcId="{25317777-478A-4BCB-B008-F373BA85232C}" destId="{871EA47C-BC7D-43FC-BE15-F7925CB4A19B}" srcOrd="0" destOrd="0" presId="urn:microsoft.com/office/officeart/2008/layout/HorizontalMultiLevelHierarchy"/>
    <dgm:cxn modelId="{8464D3FA-C4CD-4B5B-B251-32446625C1E1}" type="presOf" srcId="{7393A035-F786-4695-94DB-58D9C8BEC490}" destId="{BD852E9F-DAED-4D0B-9703-F2AA0330681D}" srcOrd="0" destOrd="0" presId="urn:microsoft.com/office/officeart/2008/layout/HorizontalMultiLevelHierarchy"/>
    <dgm:cxn modelId="{8A206BEA-489E-4D19-B567-824564F7DA57}" type="presOf" srcId="{10CDDA66-D50B-4D81-89FE-C850AC3BB266}" destId="{2F984991-086D-4380-90D3-A36543DEFEB1}" srcOrd="0" destOrd="0" presId="urn:microsoft.com/office/officeart/2008/layout/HorizontalMultiLevelHierarchy"/>
    <dgm:cxn modelId="{475070D5-C688-4F4A-89DE-3D9BE18F48B8}" type="presOf" srcId="{C3EEF4A3-FABC-4EC0-BF6D-0C9B73007AC7}" destId="{2C24A440-7CE0-4575-9DE3-D2CA9D321529}" srcOrd="0" destOrd="0" presId="urn:microsoft.com/office/officeart/2008/layout/HorizontalMultiLevelHierarchy"/>
    <dgm:cxn modelId="{434DBBB0-0B89-4D33-BE68-1F4C52AC4716}" type="presOf" srcId="{BB2D2223-E5C9-4F25-ABCE-487E580353D8}" destId="{EE6C0B76-5D18-4D8A-82ED-23483680921E}" srcOrd="0" destOrd="0" presId="urn:microsoft.com/office/officeart/2008/layout/HorizontalMultiLevelHierarchy"/>
    <dgm:cxn modelId="{0039AC54-78AE-401C-AA5B-5E4DF9FF2FE5}" type="presOf" srcId="{3DD28E8C-4851-454C-93B2-32EA401DDCF7}" destId="{177A02EF-8F90-431B-AD72-BFB064CF024C}" srcOrd="0" destOrd="0" presId="urn:microsoft.com/office/officeart/2008/layout/HorizontalMultiLevelHierarchy"/>
    <dgm:cxn modelId="{F2B06975-79C8-45C6-ABE6-3A9501E174AD}" type="presOf" srcId="{2A72AA37-BB2D-491C-B009-63F7A405508C}" destId="{B4C3B08C-0BBC-4843-B4E8-0559D7B3FF42}" srcOrd="0" destOrd="0" presId="urn:microsoft.com/office/officeart/2008/layout/HorizontalMultiLevelHierarchy"/>
    <dgm:cxn modelId="{BF6CF4B9-FE6E-4207-BCB0-4C036D27DC3B}" type="presOf" srcId="{598E90B5-D8ED-423E-A9EB-6980641AEFE2}" destId="{F6359E71-D7D7-47D6-BEBD-65BFD0966DB6}" srcOrd="0" destOrd="0" presId="urn:microsoft.com/office/officeart/2008/layout/HorizontalMultiLevelHierarchy"/>
    <dgm:cxn modelId="{02EF0457-DE08-4FBA-9D5D-134D15C6F1AD}" type="presOf" srcId="{A1979492-86A1-40F0-A452-D49FA5521153}" destId="{07EE5DF3-2C29-4C91-9CC3-9954565DBB94}" srcOrd="0" destOrd="0" presId="urn:microsoft.com/office/officeart/2008/layout/HorizontalMultiLevelHierarchy"/>
    <dgm:cxn modelId="{4DB0128E-63C1-438E-91D7-05AB98829435}" type="presOf" srcId="{FA98BA92-7CBA-4108-83DF-9F0A1F26F9CB}" destId="{44058ED4-C9AE-4076-9FF1-805E169D9EB2}" srcOrd="0" destOrd="0" presId="urn:microsoft.com/office/officeart/2008/layout/HorizontalMultiLevelHierarchy"/>
    <dgm:cxn modelId="{4CA690F1-86AF-4042-983F-B0D97CA8E8CD}" srcId="{C3EEF4A3-FABC-4EC0-BF6D-0C9B73007AC7}" destId="{10994FA8-4CC2-4EA0-8DFE-A814E7E4A036}" srcOrd="0" destOrd="0" parTransId="{7393A035-F786-4695-94DB-58D9C8BEC490}" sibTransId="{793B5C00-9A80-4EA2-85F7-735D37F688BB}"/>
    <dgm:cxn modelId="{6C19122E-85B7-4530-B96F-BCA825B6675D}" type="presOf" srcId="{3DD28E8C-4851-454C-93B2-32EA401DDCF7}" destId="{1C567FD9-FA66-4F20-A77F-D81E2A0931F8}" srcOrd="1" destOrd="0" presId="urn:microsoft.com/office/officeart/2008/layout/HorizontalMultiLevelHierarchy"/>
    <dgm:cxn modelId="{C60B7690-E468-44BD-AB15-13A8B6A9257C}" type="presOf" srcId="{598E90B5-D8ED-423E-A9EB-6980641AEFE2}" destId="{4207E732-1387-44A8-9F52-084256C74965}" srcOrd="1" destOrd="0" presId="urn:microsoft.com/office/officeart/2008/layout/HorizontalMultiLevelHierarchy"/>
    <dgm:cxn modelId="{783E5B07-8A08-4326-925E-4EA8C05E0AE0}" type="presOf" srcId="{BB2D2223-E5C9-4F25-ABCE-487E580353D8}" destId="{B744DC74-C983-4E5E-8682-5EE51BB55576}" srcOrd="1" destOrd="0" presId="urn:microsoft.com/office/officeart/2008/layout/HorizontalMultiLevelHierarchy"/>
    <dgm:cxn modelId="{8057412D-12F0-49CB-A3B2-65AE97E032DB}" srcId="{2A72AA37-BB2D-491C-B009-63F7A405508C}" destId="{C3EEF4A3-FABC-4EC0-BF6D-0C9B73007AC7}" srcOrd="2" destOrd="0" parTransId="{F657BEB5-FF97-4CCA-927E-689E5934FDFF}" sibTransId="{94BDFBDF-27A7-44C4-8CCD-7FE35C02DD70}"/>
    <dgm:cxn modelId="{573DA893-2FDF-46C4-BCEB-EDE671EDEF1D}" type="presOf" srcId="{FA98BA92-7CBA-4108-83DF-9F0A1F26F9CB}" destId="{5D5CEC22-111C-4181-9537-6EB16A9B3AD9}" srcOrd="1" destOrd="0" presId="urn:microsoft.com/office/officeart/2008/layout/HorizontalMultiLevelHierarchy"/>
    <dgm:cxn modelId="{15A5D300-61C6-4224-91C6-0AEB20A729E9}" type="presOf" srcId="{10994FA8-4CC2-4EA0-8DFE-A814E7E4A036}" destId="{ED29926B-16CE-48FA-AC88-BC09009BB4DB}" srcOrd="0" destOrd="0" presId="urn:microsoft.com/office/officeart/2008/layout/HorizontalMultiLevelHierarchy"/>
    <dgm:cxn modelId="{DD409B41-B4EF-48A3-A68D-E9615F786D2C}" type="presOf" srcId="{F657BEB5-FF97-4CCA-927E-689E5934FDFF}" destId="{7C0B4D23-29B3-4E97-B79E-4F436632FD4A}" srcOrd="1" destOrd="0" presId="urn:microsoft.com/office/officeart/2008/layout/HorizontalMultiLevelHierarchy"/>
    <dgm:cxn modelId="{CAD626BA-419C-4920-9D19-2F0C9FCC2573}" type="presOf" srcId="{405C6B05-CE45-4165-924E-51AB7C5E681B}" destId="{2EE3D55E-8B11-4ABB-8696-ADD9F34D1F02}" srcOrd="0" destOrd="0" presId="urn:microsoft.com/office/officeart/2008/layout/HorizontalMultiLevelHierarchy"/>
    <dgm:cxn modelId="{AFC7BA2A-2CF9-41BD-8FA8-9CE336618DD1}" srcId="{A1979492-86A1-40F0-A452-D49FA5521153}" destId="{405C6B05-CE45-4165-924E-51AB7C5E681B}" srcOrd="0" destOrd="0" parTransId="{3DD28E8C-4851-454C-93B2-32EA401DDCF7}" sibTransId="{909F61A6-C28C-4B1D-91E3-BBA189EAD517}"/>
    <dgm:cxn modelId="{0EAB89D9-0587-4A1D-B1D5-B79DF878A59A}" type="presOf" srcId="{7393A035-F786-4695-94DB-58D9C8BEC490}" destId="{20F68583-3F67-4218-9268-EBC8C96B12FE}" srcOrd="1" destOrd="0" presId="urn:microsoft.com/office/officeart/2008/layout/HorizontalMultiLevelHierarchy"/>
    <dgm:cxn modelId="{FAA84EEE-1ACE-49DC-B5C5-917C515558EB}" type="presOf" srcId="{F657BEB5-FF97-4CCA-927E-689E5934FDFF}" destId="{52391754-26DD-411A-AFCE-829ED188562F}" srcOrd="0" destOrd="0" presId="urn:microsoft.com/office/officeart/2008/layout/HorizontalMultiLevelHierarchy"/>
    <dgm:cxn modelId="{9AF6FF49-81BE-4BBF-A389-BD611FA79EB7}" type="presOf" srcId="{F2A9B11C-D6A2-42D9-BA4F-F895168BC4FD}" destId="{5703E14F-CA37-45A0-9A30-8FBA0A4FA52E}" srcOrd="0" destOrd="0" presId="urn:microsoft.com/office/officeart/2008/layout/HorizontalMultiLevelHierarchy"/>
    <dgm:cxn modelId="{AE42977B-4C68-45AB-A503-CBB2FD09A55E}" srcId="{2A72AA37-BB2D-491C-B009-63F7A405508C}" destId="{A1979492-86A1-40F0-A452-D49FA5521153}" srcOrd="1" destOrd="0" parTransId="{FA98BA92-7CBA-4108-83DF-9F0A1F26F9CB}" sibTransId="{3160DCCA-7AFE-4986-BA45-CC90F7DBE996}"/>
    <dgm:cxn modelId="{E960BB95-3093-4642-906E-71FB849A36C5}" srcId="{F2A9B11C-D6A2-42D9-BA4F-F895168BC4FD}" destId="{10CDDA66-D50B-4D81-89FE-C850AC3BB266}" srcOrd="0" destOrd="0" parTransId="{598E90B5-D8ED-423E-A9EB-6980641AEFE2}" sibTransId="{9761FEA3-3E3A-45E4-9064-72CF8CD7578C}"/>
    <dgm:cxn modelId="{0AA868AD-55A4-4C74-BF01-230B82D83C51}" type="presParOf" srcId="{871EA47C-BC7D-43FC-BE15-F7925CB4A19B}" destId="{6A2E1089-539A-41D7-8A03-BC7E7601E148}" srcOrd="0" destOrd="0" presId="urn:microsoft.com/office/officeart/2008/layout/HorizontalMultiLevelHierarchy"/>
    <dgm:cxn modelId="{52889800-8260-4CE9-93B7-39E7D8018A02}" type="presParOf" srcId="{6A2E1089-539A-41D7-8A03-BC7E7601E148}" destId="{B4C3B08C-0BBC-4843-B4E8-0559D7B3FF42}" srcOrd="0" destOrd="0" presId="urn:microsoft.com/office/officeart/2008/layout/HorizontalMultiLevelHierarchy"/>
    <dgm:cxn modelId="{D1AA909C-07BB-474C-ADBE-6148AD9193D0}" type="presParOf" srcId="{6A2E1089-539A-41D7-8A03-BC7E7601E148}" destId="{AE0DA324-AFE7-4578-8C4B-1DA3FB23BA47}" srcOrd="1" destOrd="0" presId="urn:microsoft.com/office/officeart/2008/layout/HorizontalMultiLevelHierarchy"/>
    <dgm:cxn modelId="{EDD15393-0BE7-450D-B148-936D3130C0F5}" type="presParOf" srcId="{AE0DA324-AFE7-4578-8C4B-1DA3FB23BA47}" destId="{EE6C0B76-5D18-4D8A-82ED-23483680921E}" srcOrd="0" destOrd="0" presId="urn:microsoft.com/office/officeart/2008/layout/HorizontalMultiLevelHierarchy"/>
    <dgm:cxn modelId="{C2020775-8813-4B84-9898-1CC589A1D695}" type="presParOf" srcId="{EE6C0B76-5D18-4D8A-82ED-23483680921E}" destId="{B744DC74-C983-4E5E-8682-5EE51BB55576}" srcOrd="0" destOrd="0" presId="urn:microsoft.com/office/officeart/2008/layout/HorizontalMultiLevelHierarchy"/>
    <dgm:cxn modelId="{A5B40D1D-742C-4D23-B0BF-C4BED5E90982}" type="presParOf" srcId="{AE0DA324-AFE7-4578-8C4B-1DA3FB23BA47}" destId="{4DF216E9-351F-4526-8D80-B457079ECA38}" srcOrd="1" destOrd="0" presId="urn:microsoft.com/office/officeart/2008/layout/HorizontalMultiLevelHierarchy"/>
    <dgm:cxn modelId="{4AB5786A-F87B-4EB9-A3CC-DF70B179094D}" type="presParOf" srcId="{4DF216E9-351F-4526-8D80-B457079ECA38}" destId="{5703E14F-CA37-45A0-9A30-8FBA0A4FA52E}" srcOrd="0" destOrd="0" presId="urn:microsoft.com/office/officeart/2008/layout/HorizontalMultiLevelHierarchy"/>
    <dgm:cxn modelId="{FD8D5F71-1106-45B4-8237-9F36B646A042}" type="presParOf" srcId="{4DF216E9-351F-4526-8D80-B457079ECA38}" destId="{D8F44023-0F93-423F-B8D7-2A3894076F09}" srcOrd="1" destOrd="0" presId="urn:microsoft.com/office/officeart/2008/layout/HorizontalMultiLevelHierarchy"/>
    <dgm:cxn modelId="{B5BA26B0-DAFB-4031-BB32-F949E2D7BF48}" type="presParOf" srcId="{D8F44023-0F93-423F-B8D7-2A3894076F09}" destId="{F6359E71-D7D7-47D6-BEBD-65BFD0966DB6}" srcOrd="0" destOrd="0" presId="urn:microsoft.com/office/officeart/2008/layout/HorizontalMultiLevelHierarchy"/>
    <dgm:cxn modelId="{219F9D84-1DA1-4B39-8785-024B4AE1554D}" type="presParOf" srcId="{F6359E71-D7D7-47D6-BEBD-65BFD0966DB6}" destId="{4207E732-1387-44A8-9F52-084256C74965}" srcOrd="0" destOrd="0" presId="urn:microsoft.com/office/officeart/2008/layout/HorizontalMultiLevelHierarchy"/>
    <dgm:cxn modelId="{97E0B978-8CE6-4F79-9EE6-CB37FF1D4F7C}" type="presParOf" srcId="{D8F44023-0F93-423F-B8D7-2A3894076F09}" destId="{26A0830F-19D1-4568-B4B6-F9A75CCF75CF}" srcOrd="1" destOrd="0" presId="urn:microsoft.com/office/officeart/2008/layout/HorizontalMultiLevelHierarchy"/>
    <dgm:cxn modelId="{F70F3DEF-2C6A-4296-9292-C5C96EA3CD62}" type="presParOf" srcId="{26A0830F-19D1-4568-B4B6-F9A75CCF75CF}" destId="{2F984991-086D-4380-90D3-A36543DEFEB1}" srcOrd="0" destOrd="0" presId="urn:microsoft.com/office/officeart/2008/layout/HorizontalMultiLevelHierarchy"/>
    <dgm:cxn modelId="{942048E7-41BA-4011-AA00-40D8E5D636A4}" type="presParOf" srcId="{26A0830F-19D1-4568-B4B6-F9A75CCF75CF}" destId="{1A6EEDE8-D280-4AE9-AF49-BD475023BF46}" srcOrd="1" destOrd="0" presId="urn:microsoft.com/office/officeart/2008/layout/HorizontalMultiLevelHierarchy"/>
    <dgm:cxn modelId="{F0305C29-0B10-438A-80D8-2715C47CB60E}" type="presParOf" srcId="{AE0DA324-AFE7-4578-8C4B-1DA3FB23BA47}" destId="{44058ED4-C9AE-4076-9FF1-805E169D9EB2}" srcOrd="2" destOrd="0" presId="urn:microsoft.com/office/officeart/2008/layout/HorizontalMultiLevelHierarchy"/>
    <dgm:cxn modelId="{0B5BCD6C-0DC8-4F7C-B448-4E597A30E26A}" type="presParOf" srcId="{44058ED4-C9AE-4076-9FF1-805E169D9EB2}" destId="{5D5CEC22-111C-4181-9537-6EB16A9B3AD9}" srcOrd="0" destOrd="0" presId="urn:microsoft.com/office/officeart/2008/layout/HorizontalMultiLevelHierarchy"/>
    <dgm:cxn modelId="{7EE8F82E-A4E7-4822-867B-25B6E633E8BA}" type="presParOf" srcId="{AE0DA324-AFE7-4578-8C4B-1DA3FB23BA47}" destId="{7DA586E5-27C8-4FA8-816D-6AD87571DFC7}" srcOrd="3" destOrd="0" presId="urn:microsoft.com/office/officeart/2008/layout/HorizontalMultiLevelHierarchy"/>
    <dgm:cxn modelId="{299BF154-D19A-47F9-9F43-AA9BFB68D732}" type="presParOf" srcId="{7DA586E5-27C8-4FA8-816D-6AD87571DFC7}" destId="{07EE5DF3-2C29-4C91-9CC3-9954565DBB94}" srcOrd="0" destOrd="0" presId="urn:microsoft.com/office/officeart/2008/layout/HorizontalMultiLevelHierarchy"/>
    <dgm:cxn modelId="{EF93A8F0-15C8-4833-A4BE-27D24C2AE8C6}" type="presParOf" srcId="{7DA586E5-27C8-4FA8-816D-6AD87571DFC7}" destId="{37F45370-D1A8-4379-96EB-FDEEB607E973}" srcOrd="1" destOrd="0" presId="urn:microsoft.com/office/officeart/2008/layout/HorizontalMultiLevelHierarchy"/>
    <dgm:cxn modelId="{9528F203-4517-40B8-B39A-A466381165D0}" type="presParOf" srcId="{37F45370-D1A8-4379-96EB-FDEEB607E973}" destId="{177A02EF-8F90-431B-AD72-BFB064CF024C}" srcOrd="0" destOrd="0" presId="urn:microsoft.com/office/officeart/2008/layout/HorizontalMultiLevelHierarchy"/>
    <dgm:cxn modelId="{18B9AFE5-6180-408F-B540-4A6D6C42D1D8}" type="presParOf" srcId="{177A02EF-8F90-431B-AD72-BFB064CF024C}" destId="{1C567FD9-FA66-4F20-A77F-D81E2A0931F8}" srcOrd="0" destOrd="0" presId="urn:microsoft.com/office/officeart/2008/layout/HorizontalMultiLevelHierarchy"/>
    <dgm:cxn modelId="{56172F63-F92F-4962-9F94-BBA149D17B04}" type="presParOf" srcId="{37F45370-D1A8-4379-96EB-FDEEB607E973}" destId="{24140B03-2699-41FD-A23B-2BB8DD9925FE}" srcOrd="1" destOrd="0" presId="urn:microsoft.com/office/officeart/2008/layout/HorizontalMultiLevelHierarchy"/>
    <dgm:cxn modelId="{0CF05654-9993-47A2-99BA-DBDBF7145130}" type="presParOf" srcId="{24140B03-2699-41FD-A23B-2BB8DD9925FE}" destId="{2EE3D55E-8B11-4ABB-8696-ADD9F34D1F02}" srcOrd="0" destOrd="0" presId="urn:microsoft.com/office/officeart/2008/layout/HorizontalMultiLevelHierarchy"/>
    <dgm:cxn modelId="{BB2102BB-1A48-4C02-8485-7B39BED43BD1}" type="presParOf" srcId="{24140B03-2699-41FD-A23B-2BB8DD9925FE}" destId="{4AD82B14-E0EA-4764-85B7-335C96A1A5EC}" srcOrd="1" destOrd="0" presId="urn:microsoft.com/office/officeart/2008/layout/HorizontalMultiLevelHierarchy"/>
    <dgm:cxn modelId="{DAD4B396-5BD6-406C-B23F-6B77C6ED8926}" type="presParOf" srcId="{AE0DA324-AFE7-4578-8C4B-1DA3FB23BA47}" destId="{52391754-26DD-411A-AFCE-829ED188562F}" srcOrd="4" destOrd="0" presId="urn:microsoft.com/office/officeart/2008/layout/HorizontalMultiLevelHierarchy"/>
    <dgm:cxn modelId="{CC64C691-79CA-48F8-B863-C444E28B9BAC}" type="presParOf" srcId="{52391754-26DD-411A-AFCE-829ED188562F}" destId="{7C0B4D23-29B3-4E97-B79E-4F436632FD4A}" srcOrd="0" destOrd="0" presId="urn:microsoft.com/office/officeart/2008/layout/HorizontalMultiLevelHierarchy"/>
    <dgm:cxn modelId="{48053814-66F0-426A-8EE6-A198FD2BE599}" type="presParOf" srcId="{AE0DA324-AFE7-4578-8C4B-1DA3FB23BA47}" destId="{D82ADC76-B7E4-4061-8546-A71969027AEC}" srcOrd="5" destOrd="0" presId="urn:microsoft.com/office/officeart/2008/layout/HorizontalMultiLevelHierarchy"/>
    <dgm:cxn modelId="{CDB31412-47E6-4F71-BD16-E03A602D020F}" type="presParOf" srcId="{D82ADC76-B7E4-4061-8546-A71969027AEC}" destId="{2C24A440-7CE0-4575-9DE3-D2CA9D321529}" srcOrd="0" destOrd="0" presId="urn:microsoft.com/office/officeart/2008/layout/HorizontalMultiLevelHierarchy"/>
    <dgm:cxn modelId="{DE7F2886-F188-4266-92A4-F7FAD75EF72A}" type="presParOf" srcId="{D82ADC76-B7E4-4061-8546-A71969027AEC}" destId="{94EBD209-8575-44DF-8F58-149E5EAD43CF}" srcOrd="1" destOrd="0" presId="urn:microsoft.com/office/officeart/2008/layout/HorizontalMultiLevelHierarchy"/>
    <dgm:cxn modelId="{851AA328-D412-47A3-906B-981F0C5C62EF}" type="presParOf" srcId="{94EBD209-8575-44DF-8F58-149E5EAD43CF}" destId="{BD852E9F-DAED-4D0B-9703-F2AA0330681D}" srcOrd="0" destOrd="0" presId="urn:microsoft.com/office/officeart/2008/layout/HorizontalMultiLevelHierarchy"/>
    <dgm:cxn modelId="{22E6F16F-2FF3-48B2-A2F9-77A493FB6E2D}" type="presParOf" srcId="{BD852E9F-DAED-4D0B-9703-F2AA0330681D}" destId="{20F68583-3F67-4218-9268-EBC8C96B12FE}" srcOrd="0" destOrd="0" presId="urn:microsoft.com/office/officeart/2008/layout/HorizontalMultiLevelHierarchy"/>
    <dgm:cxn modelId="{C79562EF-79C8-43BB-A29A-B059F7FC47C3}" type="presParOf" srcId="{94EBD209-8575-44DF-8F58-149E5EAD43CF}" destId="{E10596A5-B250-4F06-9A5D-BADE7DE4CD71}" srcOrd="1" destOrd="0" presId="urn:microsoft.com/office/officeart/2008/layout/HorizontalMultiLevelHierarchy"/>
    <dgm:cxn modelId="{0BB0D191-A471-460A-AF93-D65BD8A61EC1}" type="presParOf" srcId="{E10596A5-B250-4F06-9A5D-BADE7DE4CD71}" destId="{ED29926B-16CE-48FA-AC88-BC09009BB4DB}" srcOrd="0" destOrd="0" presId="urn:microsoft.com/office/officeart/2008/layout/HorizontalMultiLevelHierarchy"/>
    <dgm:cxn modelId="{A6DA0014-50B8-46E6-BADF-8BC14024F595}" type="presParOf" srcId="{E10596A5-B250-4F06-9A5D-BADE7DE4CD71}" destId="{FCB09A13-7F74-4B23-85D4-00D2DCBC10D7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2D7F5-499D-4543-A48F-4BEB63D291C1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04EEDB8E-5505-448C-AB25-2A5EE44CF963}">
      <dgm:prSet phldrT="[Текст]"/>
      <dgm:spPr/>
      <dgm:t>
        <a:bodyPr/>
        <a:lstStyle/>
        <a:p>
          <a:r>
            <a:rPr lang="uk-UA" dirty="0"/>
            <a:t>Бактеріальні хвороби</a:t>
          </a:r>
          <a:endParaRPr lang="x-none" dirty="0"/>
        </a:p>
      </dgm:t>
    </dgm:pt>
    <dgm:pt modelId="{1D99B1BB-2212-4B1F-82E9-614401235DA2}" type="parTrans" cxnId="{1228FBB8-D7BB-4D26-8D65-2764960D8547}">
      <dgm:prSet/>
      <dgm:spPr/>
      <dgm:t>
        <a:bodyPr/>
        <a:lstStyle/>
        <a:p>
          <a:endParaRPr lang="x-none"/>
        </a:p>
      </dgm:t>
    </dgm:pt>
    <dgm:pt modelId="{0B39D144-F1E7-4C8B-87B5-6784E8C2F9D4}" type="sibTrans" cxnId="{1228FBB8-D7BB-4D26-8D65-2764960D8547}">
      <dgm:prSet/>
      <dgm:spPr/>
      <dgm:t>
        <a:bodyPr/>
        <a:lstStyle/>
        <a:p>
          <a:endParaRPr lang="x-none"/>
        </a:p>
      </dgm:t>
    </dgm:pt>
    <dgm:pt modelId="{6B00A7AB-B803-461D-B06B-03EEF80A4A23}">
      <dgm:prSet phldrT="[Текст]"/>
      <dgm:spPr/>
      <dgm:t>
        <a:bodyPr/>
        <a:lstStyle/>
        <a:p>
          <a:r>
            <a:rPr lang="uk-UA" dirty="0"/>
            <a:t>холера</a:t>
          </a:r>
          <a:endParaRPr lang="x-none" dirty="0"/>
        </a:p>
      </dgm:t>
    </dgm:pt>
    <dgm:pt modelId="{694B6E3B-3665-4F9B-94CD-261C8B0F7391}" type="parTrans" cxnId="{B689CC85-2F65-4A86-8F46-2C5C8CCDF9D5}">
      <dgm:prSet/>
      <dgm:spPr/>
      <dgm:t>
        <a:bodyPr/>
        <a:lstStyle/>
        <a:p>
          <a:endParaRPr lang="x-none"/>
        </a:p>
      </dgm:t>
    </dgm:pt>
    <dgm:pt modelId="{B63D8B39-C103-4E75-87B8-0A9914B5525C}" type="sibTrans" cxnId="{B689CC85-2F65-4A86-8F46-2C5C8CCDF9D5}">
      <dgm:prSet/>
      <dgm:spPr/>
      <dgm:t>
        <a:bodyPr/>
        <a:lstStyle/>
        <a:p>
          <a:endParaRPr lang="x-none"/>
        </a:p>
      </dgm:t>
    </dgm:pt>
    <dgm:pt modelId="{528FFCDF-9325-4BDB-9D41-8226C24A299D}">
      <dgm:prSet phldrT="[Текст]"/>
      <dgm:spPr/>
      <dgm:t>
        <a:bodyPr/>
        <a:lstStyle/>
        <a:p>
          <a:r>
            <a:rPr lang="uk-UA" dirty="0"/>
            <a:t>дизентерія</a:t>
          </a:r>
          <a:endParaRPr lang="x-none" dirty="0"/>
        </a:p>
      </dgm:t>
    </dgm:pt>
    <dgm:pt modelId="{8F82A076-F888-4A3F-92E2-06FB72A7C1D7}" type="parTrans" cxnId="{B20C485D-B29B-4297-964A-9FFD23E92763}">
      <dgm:prSet/>
      <dgm:spPr/>
      <dgm:t>
        <a:bodyPr/>
        <a:lstStyle/>
        <a:p>
          <a:endParaRPr lang="x-none"/>
        </a:p>
      </dgm:t>
    </dgm:pt>
    <dgm:pt modelId="{0FCFD108-7650-4600-B9F3-65C1CAA4F205}" type="sibTrans" cxnId="{B20C485D-B29B-4297-964A-9FFD23E92763}">
      <dgm:prSet/>
      <dgm:spPr/>
      <dgm:t>
        <a:bodyPr/>
        <a:lstStyle/>
        <a:p>
          <a:endParaRPr lang="x-none"/>
        </a:p>
      </dgm:t>
    </dgm:pt>
    <dgm:pt modelId="{40330041-53D9-4E0E-A3AC-7ADAEF741D5F}">
      <dgm:prSet phldrT="[Текст]"/>
      <dgm:spPr/>
      <dgm:t>
        <a:bodyPr/>
        <a:lstStyle/>
        <a:p>
          <a:r>
            <a:rPr lang="uk-UA" dirty="0"/>
            <a:t>Вірусні захворювання</a:t>
          </a:r>
          <a:endParaRPr lang="x-none" dirty="0"/>
        </a:p>
      </dgm:t>
    </dgm:pt>
    <dgm:pt modelId="{C6DDF093-12BB-4A42-8173-182A9B9999E0}" type="parTrans" cxnId="{0DE0A559-C3C1-4625-8358-12646ADBC5BA}">
      <dgm:prSet/>
      <dgm:spPr/>
      <dgm:t>
        <a:bodyPr/>
        <a:lstStyle/>
        <a:p>
          <a:endParaRPr lang="x-none"/>
        </a:p>
      </dgm:t>
    </dgm:pt>
    <dgm:pt modelId="{5A6C91D9-ABA3-4C8A-BB4B-76A1A9B73732}" type="sibTrans" cxnId="{0DE0A559-C3C1-4625-8358-12646ADBC5BA}">
      <dgm:prSet/>
      <dgm:spPr/>
      <dgm:t>
        <a:bodyPr/>
        <a:lstStyle/>
        <a:p>
          <a:endParaRPr lang="x-none"/>
        </a:p>
      </dgm:t>
    </dgm:pt>
    <dgm:pt modelId="{C9F7FE84-3FD4-4BE5-BA35-AB6C98DFFC9C}">
      <dgm:prSet phldrT="[Текст]"/>
      <dgm:spPr/>
      <dgm:t>
        <a:bodyPr/>
        <a:lstStyle/>
        <a:p>
          <a:r>
            <a:rPr lang="uk-UA" dirty="0"/>
            <a:t>гепатит А</a:t>
          </a:r>
          <a:endParaRPr lang="x-none" dirty="0"/>
        </a:p>
      </dgm:t>
    </dgm:pt>
    <dgm:pt modelId="{04B59380-D7CD-40FA-8A4C-47A2E2639160}" type="parTrans" cxnId="{2BF1DC24-8277-4411-91A3-79A9B25104CE}">
      <dgm:prSet/>
      <dgm:spPr/>
      <dgm:t>
        <a:bodyPr/>
        <a:lstStyle/>
        <a:p>
          <a:endParaRPr lang="x-none"/>
        </a:p>
      </dgm:t>
    </dgm:pt>
    <dgm:pt modelId="{6180DF3F-04EB-45E9-8530-48CCEBCB5D85}" type="sibTrans" cxnId="{2BF1DC24-8277-4411-91A3-79A9B25104CE}">
      <dgm:prSet/>
      <dgm:spPr/>
      <dgm:t>
        <a:bodyPr/>
        <a:lstStyle/>
        <a:p>
          <a:endParaRPr lang="x-none"/>
        </a:p>
      </dgm:t>
    </dgm:pt>
    <dgm:pt modelId="{B387333E-3A86-472D-ADDF-EB90CE171C03}">
      <dgm:prSet phldrT="[Текст]"/>
      <dgm:spPr/>
      <dgm:t>
        <a:bodyPr/>
        <a:lstStyle/>
        <a:p>
          <a:r>
            <a:rPr lang="uk-UA" dirty="0"/>
            <a:t>Інвазійні захворювання</a:t>
          </a:r>
          <a:endParaRPr lang="x-none" dirty="0"/>
        </a:p>
      </dgm:t>
    </dgm:pt>
    <dgm:pt modelId="{1BE83650-48EF-4790-8DA0-A1ECACB5055D}" type="parTrans" cxnId="{6A511617-518B-4DEE-95BC-D3C67AE51E6C}">
      <dgm:prSet/>
      <dgm:spPr/>
      <dgm:t>
        <a:bodyPr/>
        <a:lstStyle/>
        <a:p>
          <a:endParaRPr lang="x-none"/>
        </a:p>
      </dgm:t>
    </dgm:pt>
    <dgm:pt modelId="{BA520719-9073-422A-BBBC-15CE60F7C199}" type="sibTrans" cxnId="{6A511617-518B-4DEE-95BC-D3C67AE51E6C}">
      <dgm:prSet/>
      <dgm:spPr/>
      <dgm:t>
        <a:bodyPr/>
        <a:lstStyle/>
        <a:p>
          <a:endParaRPr lang="x-none"/>
        </a:p>
      </dgm:t>
    </dgm:pt>
    <dgm:pt modelId="{05E87A61-1EC3-4722-9BCB-E3C659A6AA94}">
      <dgm:prSet phldrT="[Текст]"/>
      <dgm:spPr/>
      <dgm:t>
        <a:bodyPr/>
        <a:lstStyle/>
        <a:p>
          <a:r>
            <a:rPr lang="uk-UA" dirty="0"/>
            <a:t>Амебна дизентерія</a:t>
          </a:r>
          <a:endParaRPr lang="x-none" dirty="0"/>
        </a:p>
      </dgm:t>
    </dgm:pt>
    <dgm:pt modelId="{729EEDC0-30B8-437C-B284-736C16BF6CB7}" type="parTrans" cxnId="{4C4F66EA-A29E-4609-8BD4-3DE7DDA52AAF}">
      <dgm:prSet/>
      <dgm:spPr/>
      <dgm:t>
        <a:bodyPr/>
        <a:lstStyle/>
        <a:p>
          <a:endParaRPr lang="x-none"/>
        </a:p>
      </dgm:t>
    </dgm:pt>
    <dgm:pt modelId="{CA48B849-9598-4F33-A6A2-A692C0C7D77D}" type="sibTrans" cxnId="{4C4F66EA-A29E-4609-8BD4-3DE7DDA52AAF}">
      <dgm:prSet/>
      <dgm:spPr/>
      <dgm:t>
        <a:bodyPr/>
        <a:lstStyle/>
        <a:p>
          <a:endParaRPr lang="x-none"/>
        </a:p>
      </dgm:t>
    </dgm:pt>
    <dgm:pt modelId="{28493B24-1D23-4E0B-AEA1-5382D48754ED}">
      <dgm:prSet phldrT="[Текст]"/>
      <dgm:spPr/>
      <dgm:t>
        <a:bodyPr/>
        <a:lstStyle/>
        <a:p>
          <a:r>
            <a:rPr lang="uk-UA" dirty="0"/>
            <a:t>черевний тиф</a:t>
          </a:r>
          <a:endParaRPr lang="x-none" dirty="0"/>
        </a:p>
      </dgm:t>
    </dgm:pt>
    <dgm:pt modelId="{271263CC-1F9C-4122-BA16-2590FA116165}" type="parTrans" cxnId="{86EDE5A8-DFF6-48E8-8BD5-0F3CD4AE74F1}">
      <dgm:prSet/>
      <dgm:spPr/>
      <dgm:t>
        <a:bodyPr/>
        <a:lstStyle/>
        <a:p>
          <a:endParaRPr lang="x-none"/>
        </a:p>
      </dgm:t>
    </dgm:pt>
    <dgm:pt modelId="{978B00C2-D139-4F16-9123-1A9571C342C4}" type="sibTrans" cxnId="{86EDE5A8-DFF6-48E8-8BD5-0F3CD4AE74F1}">
      <dgm:prSet/>
      <dgm:spPr/>
      <dgm:t>
        <a:bodyPr/>
        <a:lstStyle/>
        <a:p>
          <a:endParaRPr lang="x-none"/>
        </a:p>
      </dgm:t>
    </dgm:pt>
    <dgm:pt modelId="{1A8093D7-EB1F-48D0-A2C9-A7733C57CB7D}">
      <dgm:prSet phldrT="[Текст]"/>
      <dgm:spPr/>
      <dgm:t>
        <a:bodyPr/>
        <a:lstStyle/>
        <a:p>
          <a:r>
            <a:rPr lang="uk-UA" dirty="0"/>
            <a:t>поліомієліт</a:t>
          </a:r>
          <a:endParaRPr lang="x-none" dirty="0"/>
        </a:p>
      </dgm:t>
    </dgm:pt>
    <dgm:pt modelId="{6AE553D7-52EF-4150-81FB-1CB6B2FB84C0}" type="parTrans" cxnId="{A7F125E8-D868-447E-BA3F-C0782D704C3C}">
      <dgm:prSet/>
      <dgm:spPr/>
      <dgm:t>
        <a:bodyPr/>
        <a:lstStyle/>
        <a:p>
          <a:endParaRPr lang="x-none"/>
        </a:p>
      </dgm:t>
    </dgm:pt>
    <dgm:pt modelId="{400A30B6-C260-44B0-AB82-C16C4B3E184D}" type="sibTrans" cxnId="{A7F125E8-D868-447E-BA3F-C0782D704C3C}">
      <dgm:prSet/>
      <dgm:spPr/>
      <dgm:t>
        <a:bodyPr/>
        <a:lstStyle/>
        <a:p>
          <a:endParaRPr lang="x-none"/>
        </a:p>
      </dgm:t>
    </dgm:pt>
    <dgm:pt modelId="{97C5753F-B608-48B9-88E3-D4F37E3C981B}" type="pres">
      <dgm:prSet presAssocID="{2E22D7F5-499D-4543-A48F-4BEB63D291C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712710-1A41-4477-A972-34FCB86FD7FA}" type="pres">
      <dgm:prSet presAssocID="{04EEDB8E-5505-448C-AB25-2A5EE44CF963}" presName="compositeNode" presStyleCnt="0">
        <dgm:presLayoutVars>
          <dgm:bulletEnabled val="1"/>
        </dgm:presLayoutVars>
      </dgm:prSet>
      <dgm:spPr/>
    </dgm:pt>
    <dgm:pt modelId="{08D41C5C-2513-48C5-9470-C849E2DD1809}" type="pres">
      <dgm:prSet presAssocID="{04EEDB8E-5505-448C-AB25-2A5EE44CF963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528486D2-6554-4356-8F00-54711C5A632A}" type="pres">
      <dgm:prSet presAssocID="{04EEDB8E-5505-448C-AB25-2A5EE44CF96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56282-476F-40C5-9D1A-8F3D89404E91}" type="pres">
      <dgm:prSet presAssocID="{04EEDB8E-5505-448C-AB25-2A5EE44CF96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43689-099D-4B90-BE5C-B2D371933758}" type="pres">
      <dgm:prSet presAssocID="{0B39D144-F1E7-4C8B-87B5-6784E8C2F9D4}" presName="sibTrans" presStyleCnt="0"/>
      <dgm:spPr/>
    </dgm:pt>
    <dgm:pt modelId="{E002F93D-F818-49BD-BE68-88420453FAE6}" type="pres">
      <dgm:prSet presAssocID="{40330041-53D9-4E0E-A3AC-7ADAEF741D5F}" presName="compositeNode" presStyleCnt="0">
        <dgm:presLayoutVars>
          <dgm:bulletEnabled val="1"/>
        </dgm:presLayoutVars>
      </dgm:prSet>
      <dgm:spPr/>
    </dgm:pt>
    <dgm:pt modelId="{26412805-433E-4710-A79C-7C9F0C8F185F}" type="pres">
      <dgm:prSet presAssocID="{40330041-53D9-4E0E-A3AC-7ADAEF741D5F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48EFDE27-9A47-46F9-92E4-C68C043711A6}" type="pres">
      <dgm:prSet presAssocID="{40330041-53D9-4E0E-A3AC-7ADAEF741D5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8C565-4B49-4666-95B3-135EFF8A5DDE}" type="pres">
      <dgm:prSet presAssocID="{40330041-53D9-4E0E-A3AC-7ADAEF741D5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462AD-ABC8-48E8-A559-EAD738E8BB5E}" type="pres">
      <dgm:prSet presAssocID="{5A6C91D9-ABA3-4C8A-BB4B-76A1A9B73732}" presName="sibTrans" presStyleCnt="0"/>
      <dgm:spPr/>
    </dgm:pt>
    <dgm:pt modelId="{A97D9EE2-BFDB-41BF-B860-A1CA38BB8D6B}" type="pres">
      <dgm:prSet presAssocID="{B387333E-3A86-472D-ADDF-EB90CE171C03}" presName="compositeNode" presStyleCnt="0">
        <dgm:presLayoutVars>
          <dgm:bulletEnabled val="1"/>
        </dgm:presLayoutVars>
      </dgm:prSet>
      <dgm:spPr/>
    </dgm:pt>
    <dgm:pt modelId="{7F93E352-5570-4EAE-9AB7-FD4A11F32285}" type="pres">
      <dgm:prSet presAssocID="{B387333E-3A86-472D-ADDF-EB90CE171C03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91420192-6543-415D-8E3D-13A619917E28}" type="pres">
      <dgm:prSet presAssocID="{B387333E-3A86-472D-ADDF-EB90CE171C0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4E6D8-BFD3-4A2D-94E8-6EED2B5A79C1}" type="pres">
      <dgm:prSet presAssocID="{B387333E-3A86-472D-ADDF-EB90CE171C0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F9AE9C-FAD0-413E-8A8D-3125B04B3467}" type="presOf" srcId="{1A8093D7-EB1F-48D0-A2C9-A7733C57CB7D}" destId="{48EFDE27-9A47-46F9-92E4-C68C043711A6}" srcOrd="0" destOrd="1" presId="urn:microsoft.com/office/officeart/2005/8/layout/hList2#1"/>
    <dgm:cxn modelId="{2BF1DC24-8277-4411-91A3-79A9B25104CE}" srcId="{40330041-53D9-4E0E-A3AC-7ADAEF741D5F}" destId="{C9F7FE84-3FD4-4BE5-BA35-AB6C98DFFC9C}" srcOrd="0" destOrd="0" parTransId="{04B59380-D7CD-40FA-8A4C-47A2E2639160}" sibTransId="{6180DF3F-04EB-45E9-8530-48CCEBCB5D85}"/>
    <dgm:cxn modelId="{B689CC85-2F65-4A86-8F46-2C5C8CCDF9D5}" srcId="{04EEDB8E-5505-448C-AB25-2A5EE44CF963}" destId="{6B00A7AB-B803-461D-B06B-03EEF80A4A23}" srcOrd="0" destOrd="0" parTransId="{694B6E3B-3665-4F9B-94CD-261C8B0F7391}" sibTransId="{B63D8B39-C103-4E75-87B8-0A9914B5525C}"/>
    <dgm:cxn modelId="{FB1C1456-25AE-48ED-9026-21BBFDDCD631}" type="presOf" srcId="{40330041-53D9-4E0E-A3AC-7ADAEF741D5F}" destId="{A0B8C565-4B49-4666-95B3-135EFF8A5DDE}" srcOrd="0" destOrd="0" presId="urn:microsoft.com/office/officeart/2005/8/layout/hList2#1"/>
    <dgm:cxn modelId="{6809E005-9375-4BB4-B18F-2F87819C8BFE}" type="presOf" srcId="{05E87A61-1EC3-4722-9BCB-E3C659A6AA94}" destId="{91420192-6543-415D-8E3D-13A619917E28}" srcOrd="0" destOrd="0" presId="urn:microsoft.com/office/officeart/2005/8/layout/hList2#1"/>
    <dgm:cxn modelId="{1228FBB8-D7BB-4D26-8D65-2764960D8547}" srcId="{2E22D7F5-499D-4543-A48F-4BEB63D291C1}" destId="{04EEDB8E-5505-448C-AB25-2A5EE44CF963}" srcOrd="0" destOrd="0" parTransId="{1D99B1BB-2212-4B1F-82E9-614401235DA2}" sibTransId="{0B39D144-F1E7-4C8B-87B5-6784E8C2F9D4}"/>
    <dgm:cxn modelId="{86EDE5A8-DFF6-48E8-8BD5-0F3CD4AE74F1}" srcId="{04EEDB8E-5505-448C-AB25-2A5EE44CF963}" destId="{28493B24-1D23-4E0B-AEA1-5382D48754ED}" srcOrd="2" destOrd="0" parTransId="{271263CC-1F9C-4122-BA16-2590FA116165}" sibTransId="{978B00C2-D139-4F16-9123-1A9571C342C4}"/>
    <dgm:cxn modelId="{A2ADC102-CDB4-47B6-AAA8-8011034B0E59}" type="presOf" srcId="{04EEDB8E-5505-448C-AB25-2A5EE44CF963}" destId="{FA556282-476F-40C5-9D1A-8F3D89404E91}" srcOrd="0" destOrd="0" presId="urn:microsoft.com/office/officeart/2005/8/layout/hList2#1"/>
    <dgm:cxn modelId="{50D041CC-EA20-44DF-829F-9BD266590F47}" type="presOf" srcId="{528FFCDF-9325-4BDB-9D41-8226C24A299D}" destId="{528486D2-6554-4356-8F00-54711C5A632A}" srcOrd="0" destOrd="1" presId="urn:microsoft.com/office/officeart/2005/8/layout/hList2#1"/>
    <dgm:cxn modelId="{D5F7A8A1-F5A4-462A-90A0-D07D07EB8F35}" type="presOf" srcId="{C9F7FE84-3FD4-4BE5-BA35-AB6C98DFFC9C}" destId="{48EFDE27-9A47-46F9-92E4-C68C043711A6}" srcOrd="0" destOrd="0" presId="urn:microsoft.com/office/officeart/2005/8/layout/hList2#1"/>
    <dgm:cxn modelId="{1FD5FD2F-667C-470E-89B7-34D8C866319F}" type="presOf" srcId="{B387333E-3A86-472D-ADDF-EB90CE171C03}" destId="{5DA4E6D8-BFD3-4A2D-94E8-6EED2B5A79C1}" srcOrd="0" destOrd="0" presId="urn:microsoft.com/office/officeart/2005/8/layout/hList2#1"/>
    <dgm:cxn modelId="{B20C485D-B29B-4297-964A-9FFD23E92763}" srcId="{04EEDB8E-5505-448C-AB25-2A5EE44CF963}" destId="{528FFCDF-9325-4BDB-9D41-8226C24A299D}" srcOrd="1" destOrd="0" parTransId="{8F82A076-F888-4A3F-92E2-06FB72A7C1D7}" sibTransId="{0FCFD108-7650-4600-B9F3-65C1CAA4F205}"/>
    <dgm:cxn modelId="{D8031B8A-EF84-4F6C-99F8-2BCE32F302C6}" type="presOf" srcId="{2E22D7F5-499D-4543-A48F-4BEB63D291C1}" destId="{97C5753F-B608-48B9-88E3-D4F37E3C981B}" srcOrd="0" destOrd="0" presId="urn:microsoft.com/office/officeart/2005/8/layout/hList2#1"/>
    <dgm:cxn modelId="{6698C6EE-41AD-4C7B-AD06-09BE7E969770}" type="presOf" srcId="{28493B24-1D23-4E0B-AEA1-5382D48754ED}" destId="{528486D2-6554-4356-8F00-54711C5A632A}" srcOrd="0" destOrd="2" presId="urn:microsoft.com/office/officeart/2005/8/layout/hList2#1"/>
    <dgm:cxn modelId="{A7F125E8-D868-447E-BA3F-C0782D704C3C}" srcId="{40330041-53D9-4E0E-A3AC-7ADAEF741D5F}" destId="{1A8093D7-EB1F-48D0-A2C9-A7733C57CB7D}" srcOrd="1" destOrd="0" parTransId="{6AE553D7-52EF-4150-81FB-1CB6B2FB84C0}" sibTransId="{400A30B6-C260-44B0-AB82-C16C4B3E184D}"/>
    <dgm:cxn modelId="{0DE0A559-C3C1-4625-8358-12646ADBC5BA}" srcId="{2E22D7F5-499D-4543-A48F-4BEB63D291C1}" destId="{40330041-53D9-4E0E-A3AC-7ADAEF741D5F}" srcOrd="1" destOrd="0" parTransId="{C6DDF093-12BB-4A42-8173-182A9B9999E0}" sibTransId="{5A6C91D9-ABA3-4C8A-BB4B-76A1A9B73732}"/>
    <dgm:cxn modelId="{6A511617-518B-4DEE-95BC-D3C67AE51E6C}" srcId="{2E22D7F5-499D-4543-A48F-4BEB63D291C1}" destId="{B387333E-3A86-472D-ADDF-EB90CE171C03}" srcOrd="2" destOrd="0" parTransId="{1BE83650-48EF-4790-8DA0-A1ECACB5055D}" sibTransId="{BA520719-9073-422A-BBBC-15CE60F7C199}"/>
    <dgm:cxn modelId="{177B9C4C-48F9-460C-BEAE-56890547E279}" type="presOf" srcId="{6B00A7AB-B803-461D-B06B-03EEF80A4A23}" destId="{528486D2-6554-4356-8F00-54711C5A632A}" srcOrd="0" destOrd="0" presId="urn:microsoft.com/office/officeart/2005/8/layout/hList2#1"/>
    <dgm:cxn modelId="{4C4F66EA-A29E-4609-8BD4-3DE7DDA52AAF}" srcId="{B387333E-3A86-472D-ADDF-EB90CE171C03}" destId="{05E87A61-1EC3-4722-9BCB-E3C659A6AA94}" srcOrd="0" destOrd="0" parTransId="{729EEDC0-30B8-437C-B284-736C16BF6CB7}" sibTransId="{CA48B849-9598-4F33-A6A2-A692C0C7D77D}"/>
    <dgm:cxn modelId="{DAB71DAE-7BA7-4DAD-A07A-5E719EEAA3E6}" type="presParOf" srcId="{97C5753F-B608-48B9-88E3-D4F37E3C981B}" destId="{84712710-1A41-4477-A972-34FCB86FD7FA}" srcOrd="0" destOrd="0" presId="urn:microsoft.com/office/officeart/2005/8/layout/hList2#1"/>
    <dgm:cxn modelId="{92D41D3D-2449-4D2D-9082-D36D59598ED0}" type="presParOf" srcId="{84712710-1A41-4477-A972-34FCB86FD7FA}" destId="{08D41C5C-2513-48C5-9470-C849E2DD1809}" srcOrd="0" destOrd="0" presId="urn:microsoft.com/office/officeart/2005/8/layout/hList2#1"/>
    <dgm:cxn modelId="{21CB0B2D-1D80-4582-AB21-936ED352AEC1}" type="presParOf" srcId="{84712710-1A41-4477-A972-34FCB86FD7FA}" destId="{528486D2-6554-4356-8F00-54711C5A632A}" srcOrd="1" destOrd="0" presId="urn:microsoft.com/office/officeart/2005/8/layout/hList2#1"/>
    <dgm:cxn modelId="{F189F9FB-2542-4DCA-9254-C461B6745666}" type="presParOf" srcId="{84712710-1A41-4477-A972-34FCB86FD7FA}" destId="{FA556282-476F-40C5-9D1A-8F3D89404E91}" srcOrd="2" destOrd="0" presId="urn:microsoft.com/office/officeart/2005/8/layout/hList2#1"/>
    <dgm:cxn modelId="{E26C21D5-0D5E-46A9-9132-66699446B705}" type="presParOf" srcId="{97C5753F-B608-48B9-88E3-D4F37E3C981B}" destId="{F8843689-099D-4B90-BE5C-B2D371933758}" srcOrd="1" destOrd="0" presId="urn:microsoft.com/office/officeart/2005/8/layout/hList2#1"/>
    <dgm:cxn modelId="{D58030C0-CB32-4705-A6D9-4104B154EFC4}" type="presParOf" srcId="{97C5753F-B608-48B9-88E3-D4F37E3C981B}" destId="{E002F93D-F818-49BD-BE68-88420453FAE6}" srcOrd="2" destOrd="0" presId="urn:microsoft.com/office/officeart/2005/8/layout/hList2#1"/>
    <dgm:cxn modelId="{61BE29E3-205F-4445-A57E-211BB1FAC096}" type="presParOf" srcId="{E002F93D-F818-49BD-BE68-88420453FAE6}" destId="{26412805-433E-4710-A79C-7C9F0C8F185F}" srcOrd="0" destOrd="0" presId="urn:microsoft.com/office/officeart/2005/8/layout/hList2#1"/>
    <dgm:cxn modelId="{B82DC5C6-F4A1-4A3E-B91C-8AE955C7D61B}" type="presParOf" srcId="{E002F93D-F818-49BD-BE68-88420453FAE6}" destId="{48EFDE27-9A47-46F9-92E4-C68C043711A6}" srcOrd="1" destOrd="0" presId="urn:microsoft.com/office/officeart/2005/8/layout/hList2#1"/>
    <dgm:cxn modelId="{BBC9E53A-51CD-484B-A90D-EFCE93E17EA5}" type="presParOf" srcId="{E002F93D-F818-49BD-BE68-88420453FAE6}" destId="{A0B8C565-4B49-4666-95B3-135EFF8A5DDE}" srcOrd="2" destOrd="0" presId="urn:microsoft.com/office/officeart/2005/8/layout/hList2#1"/>
    <dgm:cxn modelId="{AFD696CB-83DC-48F2-80E3-AF1A3757E0A9}" type="presParOf" srcId="{97C5753F-B608-48B9-88E3-D4F37E3C981B}" destId="{F82462AD-ABC8-48E8-A559-EAD738E8BB5E}" srcOrd="3" destOrd="0" presId="urn:microsoft.com/office/officeart/2005/8/layout/hList2#1"/>
    <dgm:cxn modelId="{3ECF970B-31F0-43E5-A0E2-C202AFB54C64}" type="presParOf" srcId="{97C5753F-B608-48B9-88E3-D4F37E3C981B}" destId="{A97D9EE2-BFDB-41BF-B860-A1CA38BB8D6B}" srcOrd="4" destOrd="0" presId="urn:microsoft.com/office/officeart/2005/8/layout/hList2#1"/>
    <dgm:cxn modelId="{3041696F-6568-46A4-88CC-6F27AC374CDA}" type="presParOf" srcId="{A97D9EE2-BFDB-41BF-B860-A1CA38BB8D6B}" destId="{7F93E352-5570-4EAE-9AB7-FD4A11F32285}" srcOrd="0" destOrd="0" presId="urn:microsoft.com/office/officeart/2005/8/layout/hList2#1"/>
    <dgm:cxn modelId="{22A7546E-58D8-485F-848B-9A8A6656E897}" type="presParOf" srcId="{A97D9EE2-BFDB-41BF-B860-A1CA38BB8D6B}" destId="{91420192-6543-415D-8E3D-13A619917E28}" srcOrd="1" destOrd="0" presId="urn:microsoft.com/office/officeart/2005/8/layout/hList2#1"/>
    <dgm:cxn modelId="{F1354D6A-13DE-43A3-BBE7-E381332BC656}" type="presParOf" srcId="{A97D9EE2-BFDB-41BF-B860-A1CA38BB8D6B}" destId="{5DA4E6D8-BFD3-4A2D-94E8-6EED2B5A79C1}" srcOrd="2" destOrd="0" presId="urn:microsoft.com/office/officeart/2005/8/layout/h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52E9F-DAED-4D0B-9703-F2AA0330681D}">
      <dsp:nvSpPr>
        <dsp:cNvPr id="0" name=""/>
        <dsp:cNvSpPr/>
      </dsp:nvSpPr>
      <dsp:spPr>
        <a:xfrm>
          <a:off x="4237754" y="2949595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 dirty="0"/>
        </a:p>
      </dsp:txBody>
      <dsp:txXfrm>
        <a:off x="4477889" y="2982677"/>
        <a:ext cx="25277" cy="25277"/>
      </dsp:txXfrm>
    </dsp:sp>
    <dsp:sp modelId="{52391754-26DD-411A-AFCE-829ED188562F}">
      <dsp:nvSpPr>
        <dsp:cNvPr id="0" name=""/>
        <dsp:cNvSpPr/>
      </dsp:nvSpPr>
      <dsp:spPr>
        <a:xfrm>
          <a:off x="1204465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 dirty="0"/>
        </a:p>
      </dsp:txBody>
      <dsp:txXfrm>
        <a:off x="1430041" y="2486460"/>
        <a:ext cx="54395" cy="54395"/>
      </dsp:txXfrm>
    </dsp:sp>
    <dsp:sp modelId="{177A02EF-8F90-431B-AD72-BFB064CF024C}">
      <dsp:nvSpPr>
        <dsp:cNvPr id="0" name=""/>
        <dsp:cNvSpPr/>
      </dsp:nvSpPr>
      <dsp:spPr>
        <a:xfrm>
          <a:off x="4237754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 dirty="0"/>
        </a:p>
      </dsp:txBody>
      <dsp:txXfrm>
        <a:off x="4477889" y="2019361"/>
        <a:ext cx="25277" cy="25277"/>
      </dsp:txXfrm>
    </dsp:sp>
    <dsp:sp modelId="{44058ED4-C9AE-4076-9FF1-805E169D9EB2}">
      <dsp:nvSpPr>
        <dsp:cNvPr id="0" name=""/>
        <dsp:cNvSpPr/>
      </dsp:nvSpPr>
      <dsp:spPr>
        <a:xfrm>
          <a:off x="1204465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 dirty="0"/>
        </a:p>
      </dsp:txBody>
      <dsp:txXfrm>
        <a:off x="1444600" y="2019361"/>
        <a:ext cx="25277" cy="25277"/>
      </dsp:txXfrm>
    </dsp:sp>
    <dsp:sp modelId="{F6359E71-D7D7-47D6-BEBD-65BFD0966DB6}">
      <dsp:nvSpPr>
        <dsp:cNvPr id="0" name=""/>
        <dsp:cNvSpPr/>
      </dsp:nvSpPr>
      <dsp:spPr>
        <a:xfrm>
          <a:off x="4237754" y="1022964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 dirty="0"/>
        </a:p>
      </dsp:txBody>
      <dsp:txXfrm>
        <a:off x="4477889" y="1056045"/>
        <a:ext cx="25277" cy="25277"/>
      </dsp:txXfrm>
    </dsp:sp>
    <dsp:sp modelId="{EE6C0B76-5D18-4D8A-82ED-23483680921E}">
      <dsp:nvSpPr>
        <dsp:cNvPr id="0" name=""/>
        <dsp:cNvSpPr/>
      </dsp:nvSpPr>
      <dsp:spPr>
        <a:xfrm>
          <a:off x="1204465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 dirty="0"/>
        </a:p>
      </dsp:txBody>
      <dsp:txXfrm>
        <a:off x="1430041" y="1523144"/>
        <a:ext cx="54395" cy="54395"/>
      </dsp:txXfrm>
    </dsp:sp>
    <dsp:sp modelId="{B4C3B08C-0BBC-4843-B4E8-0559D7B3FF42}">
      <dsp:nvSpPr>
        <dsp:cNvPr id="0" name=""/>
        <dsp:cNvSpPr/>
      </dsp:nvSpPr>
      <dsp:spPr>
        <a:xfrm rot="16200000">
          <a:off x="-1208893" y="1646673"/>
          <a:ext cx="4056066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1"/>
              </a:solidFill>
            </a:rPr>
            <a:t>Показники якості питної води</a:t>
          </a:r>
          <a:endParaRPr lang="ru-UA" sz="2800" kern="1200" dirty="0">
            <a:solidFill>
              <a:schemeClr val="bg1"/>
            </a:solidFill>
          </a:endParaRPr>
        </a:p>
      </dsp:txBody>
      <dsp:txXfrm>
        <a:off x="-1208893" y="1646673"/>
        <a:ext cx="4056066" cy="770652"/>
      </dsp:txXfrm>
    </dsp:sp>
    <dsp:sp modelId="{5703E14F-CA37-45A0-9A30-8FBA0A4FA52E}">
      <dsp:nvSpPr>
        <dsp:cNvPr id="0" name=""/>
        <dsp:cNvSpPr/>
      </dsp:nvSpPr>
      <dsp:spPr>
        <a:xfrm>
          <a:off x="1710013" y="683357"/>
          <a:ext cx="2527740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1"/>
              </a:solidFill>
            </a:rPr>
            <a:t>фізичні</a:t>
          </a:r>
          <a:endParaRPr lang="ru-UA" sz="2800" kern="1200" dirty="0">
            <a:solidFill>
              <a:schemeClr val="bg1"/>
            </a:solidFill>
          </a:endParaRPr>
        </a:p>
      </dsp:txBody>
      <dsp:txXfrm>
        <a:off x="1710013" y="683357"/>
        <a:ext cx="2527740" cy="770652"/>
      </dsp:txXfrm>
    </dsp:sp>
    <dsp:sp modelId="{2F984991-086D-4380-90D3-A36543DEFEB1}">
      <dsp:nvSpPr>
        <dsp:cNvPr id="0" name=""/>
        <dsp:cNvSpPr/>
      </dsp:nvSpPr>
      <dsp:spPr>
        <a:xfrm>
          <a:off x="4743302" y="683357"/>
          <a:ext cx="2527740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bg1"/>
              </a:solidFill>
            </a:rPr>
            <a:t>смак, забарвлення, запах</a:t>
          </a:r>
          <a:endParaRPr lang="ru-UA" sz="2000" kern="1200" dirty="0">
            <a:solidFill>
              <a:schemeClr val="bg1"/>
            </a:solidFill>
          </a:endParaRPr>
        </a:p>
      </dsp:txBody>
      <dsp:txXfrm>
        <a:off x="4743302" y="683357"/>
        <a:ext cx="2527740" cy="770652"/>
      </dsp:txXfrm>
    </dsp:sp>
    <dsp:sp modelId="{07EE5DF3-2C29-4C91-9CC3-9954565DBB94}">
      <dsp:nvSpPr>
        <dsp:cNvPr id="0" name=""/>
        <dsp:cNvSpPr/>
      </dsp:nvSpPr>
      <dsp:spPr>
        <a:xfrm>
          <a:off x="1710013" y="1646673"/>
          <a:ext cx="2527740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1"/>
              </a:solidFill>
            </a:rPr>
            <a:t>хімічні</a:t>
          </a:r>
          <a:endParaRPr lang="ru-UA" sz="2800" kern="1200" dirty="0">
            <a:solidFill>
              <a:schemeClr val="bg1"/>
            </a:solidFill>
          </a:endParaRPr>
        </a:p>
      </dsp:txBody>
      <dsp:txXfrm>
        <a:off x="1710013" y="1646673"/>
        <a:ext cx="2527740" cy="770652"/>
      </dsp:txXfrm>
    </dsp:sp>
    <dsp:sp modelId="{2EE3D55E-8B11-4ABB-8696-ADD9F34D1F02}">
      <dsp:nvSpPr>
        <dsp:cNvPr id="0" name=""/>
        <dsp:cNvSpPr/>
      </dsp:nvSpPr>
      <dsp:spPr>
        <a:xfrm>
          <a:off x="4743302" y="1646673"/>
          <a:ext cx="2527740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bg1"/>
              </a:solidFill>
            </a:rPr>
            <a:t>мінералізація, твердість, рН</a:t>
          </a:r>
          <a:endParaRPr lang="ru-UA" sz="2000" kern="1200" dirty="0">
            <a:solidFill>
              <a:schemeClr val="bg1"/>
            </a:solidFill>
          </a:endParaRPr>
        </a:p>
      </dsp:txBody>
      <dsp:txXfrm>
        <a:off x="4743302" y="1646673"/>
        <a:ext cx="2527740" cy="770652"/>
      </dsp:txXfrm>
    </dsp:sp>
    <dsp:sp modelId="{2C24A440-7CE0-4575-9DE3-D2CA9D321529}">
      <dsp:nvSpPr>
        <dsp:cNvPr id="0" name=""/>
        <dsp:cNvSpPr/>
      </dsp:nvSpPr>
      <dsp:spPr>
        <a:xfrm>
          <a:off x="1710013" y="2609989"/>
          <a:ext cx="2527740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1"/>
              </a:solidFill>
            </a:rPr>
            <a:t>біологічні</a:t>
          </a:r>
          <a:endParaRPr lang="ru-UA" sz="2800" kern="1200" dirty="0">
            <a:solidFill>
              <a:schemeClr val="bg1"/>
            </a:solidFill>
          </a:endParaRPr>
        </a:p>
      </dsp:txBody>
      <dsp:txXfrm>
        <a:off x="1710013" y="2609989"/>
        <a:ext cx="2527740" cy="770652"/>
      </dsp:txXfrm>
    </dsp:sp>
    <dsp:sp modelId="{ED29926B-16CE-48FA-AC88-BC09009BB4DB}">
      <dsp:nvSpPr>
        <dsp:cNvPr id="0" name=""/>
        <dsp:cNvSpPr/>
      </dsp:nvSpPr>
      <dsp:spPr>
        <a:xfrm>
          <a:off x="4743302" y="2609989"/>
          <a:ext cx="2527740" cy="770652"/>
        </a:xfrm>
        <a:prstGeom prst="rect">
          <a:avLst/>
        </a:prstGeom>
        <a:solidFill>
          <a:srgbClr val="4FA9E7"/>
        </a:solidFill>
        <a:ln w="1270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bg1"/>
              </a:solidFill>
            </a:rPr>
            <a:t>наявність бактерій, вірусів, паразитів</a:t>
          </a:r>
          <a:endParaRPr lang="ru-UA" sz="2000" kern="1200" dirty="0">
            <a:solidFill>
              <a:schemeClr val="bg1"/>
            </a:solidFill>
          </a:endParaRPr>
        </a:p>
      </dsp:txBody>
      <dsp:txXfrm>
        <a:off x="4743302" y="2609989"/>
        <a:ext cx="2527740" cy="77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56282-476F-40C5-9D1A-8F3D89404E91}">
      <dsp:nvSpPr>
        <dsp:cNvPr id="0" name=""/>
        <dsp:cNvSpPr/>
      </dsp:nvSpPr>
      <dsp:spPr>
        <a:xfrm rot="16200000">
          <a:off x="-1400846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Бактеріальні хвороби</a:t>
          </a:r>
          <a:endParaRPr lang="ru-UA" sz="2000" kern="1200" dirty="0"/>
        </a:p>
      </dsp:txBody>
      <dsp:txXfrm>
        <a:off x="-1400846" y="2079073"/>
        <a:ext cx="3169919" cy="294208"/>
      </dsp:txXfrm>
    </dsp:sp>
    <dsp:sp modelId="{528486D2-6554-4356-8F00-54711C5A632A}">
      <dsp:nvSpPr>
        <dsp:cNvPr id="0" name=""/>
        <dsp:cNvSpPr/>
      </dsp:nvSpPr>
      <dsp:spPr>
        <a:xfrm>
          <a:off x="331217" y="641217"/>
          <a:ext cx="1465468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5947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холера</a:t>
          </a:r>
          <a:endParaRPr lang="ru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дизентерія</a:t>
          </a:r>
          <a:endParaRPr lang="ru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черевний тиф</a:t>
          </a:r>
          <a:endParaRPr lang="ru-UA" sz="1500" kern="1200" dirty="0"/>
        </a:p>
      </dsp:txBody>
      <dsp:txXfrm>
        <a:off x="331217" y="641217"/>
        <a:ext cx="1465468" cy="3169919"/>
      </dsp:txXfrm>
    </dsp:sp>
    <dsp:sp modelId="{08D41C5C-2513-48C5-9470-C849E2DD1809}">
      <dsp:nvSpPr>
        <dsp:cNvPr id="0" name=""/>
        <dsp:cNvSpPr/>
      </dsp:nvSpPr>
      <dsp:spPr>
        <a:xfrm>
          <a:off x="37009" y="252862"/>
          <a:ext cx="588416" cy="58841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8C565-4B49-4666-95B3-135EFF8A5DDE}">
      <dsp:nvSpPr>
        <dsp:cNvPr id="0" name=""/>
        <dsp:cNvSpPr/>
      </dsp:nvSpPr>
      <dsp:spPr>
        <a:xfrm rot="16200000">
          <a:off x="730305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Вірусні захворювання</a:t>
          </a:r>
          <a:endParaRPr lang="ru-UA" sz="2000" kern="1200" dirty="0"/>
        </a:p>
      </dsp:txBody>
      <dsp:txXfrm>
        <a:off x="730305" y="2079073"/>
        <a:ext cx="3169919" cy="294208"/>
      </dsp:txXfrm>
    </dsp:sp>
    <dsp:sp modelId="{48EFDE27-9A47-46F9-92E4-C68C043711A6}">
      <dsp:nvSpPr>
        <dsp:cNvPr id="0" name=""/>
        <dsp:cNvSpPr/>
      </dsp:nvSpPr>
      <dsp:spPr>
        <a:xfrm>
          <a:off x="2462369" y="641217"/>
          <a:ext cx="1465468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5947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гепатит А</a:t>
          </a:r>
          <a:endParaRPr lang="ru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поліомієліт</a:t>
          </a:r>
          <a:endParaRPr lang="ru-UA" sz="1500" kern="1200" dirty="0"/>
        </a:p>
      </dsp:txBody>
      <dsp:txXfrm>
        <a:off x="2462369" y="641217"/>
        <a:ext cx="1465468" cy="3169919"/>
      </dsp:txXfrm>
    </dsp:sp>
    <dsp:sp modelId="{26412805-433E-4710-A79C-7C9F0C8F185F}">
      <dsp:nvSpPr>
        <dsp:cNvPr id="0" name=""/>
        <dsp:cNvSpPr/>
      </dsp:nvSpPr>
      <dsp:spPr>
        <a:xfrm>
          <a:off x="2168161" y="252862"/>
          <a:ext cx="588416" cy="58841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4E6D8-BFD3-4A2D-94E8-6EED2B5A79C1}">
      <dsp:nvSpPr>
        <dsp:cNvPr id="0" name=""/>
        <dsp:cNvSpPr/>
      </dsp:nvSpPr>
      <dsp:spPr>
        <a:xfrm rot="16200000">
          <a:off x="2861457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Інвазійні захворювання</a:t>
          </a:r>
          <a:endParaRPr lang="ru-UA" sz="2000" kern="1200" dirty="0"/>
        </a:p>
      </dsp:txBody>
      <dsp:txXfrm>
        <a:off x="2861457" y="2079073"/>
        <a:ext cx="3169919" cy="294208"/>
      </dsp:txXfrm>
    </dsp:sp>
    <dsp:sp modelId="{91420192-6543-415D-8E3D-13A619917E28}">
      <dsp:nvSpPr>
        <dsp:cNvPr id="0" name=""/>
        <dsp:cNvSpPr/>
      </dsp:nvSpPr>
      <dsp:spPr>
        <a:xfrm>
          <a:off x="4593521" y="641217"/>
          <a:ext cx="1465468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5947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Амебна дизентерія</a:t>
          </a:r>
          <a:endParaRPr lang="ru-UA" sz="1500" kern="1200" dirty="0"/>
        </a:p>
      </dsp:txBody>
      <dsp:txXfrm>
        <a:off x="4593521" y="641217"/>
        <a:ext cx="1465468" cy="3169919"/>
      </dsp:txXfrm>
    </dsp:sp>
    <dsp:sp modelId="{7F93E352-5570-4EAE-9AB7-FD4A11F32285}">
      <dsp:nvSpPr>
        <dsp:cNvPr id="0" name=""/>
        <dsp:cNvSpPr/>
      </dsp:nvSpPr>
      <dsp:spPr>
        <a:xfrm>
          <a:off x="4299313" y="252862"/>
          <a:ext cx="588416" cy="58841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3F82-AFA0-4CFB-B8F8-E88F3C6ED620}" type="datetimeFigureOut">
              <a:rPr lang="x-none" smtClean="0"/>
              <a:pPr/>
              <a:t>09.02.2020</a:t>
            </a:fld>
            <a:endParaRPr lang="x-none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9FF30-A7E4-4857-BAEA-C79716851B49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08198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FF30-A7E4-4857-BAEA-C79716851B49}" type="slidenum">
              <a:rPr lang="x-none" smtClean="0"/>
              <a:pPr/>
              <a:t>4</a:t>
            </a:fld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95011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9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184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8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6604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495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1599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556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95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81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09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24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430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68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58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309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37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46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8330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182004" cy="553880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Порушення обміну речовин, пов’язані з нестачею чи надлишком надходження певних хімічних елементів, речовин. Значення якості питної води для збереження здоров’я людини. Раціональне харчування – основа нормального обміну речовин.</a:t>
            </a:r>
            <a:endParaRPr lang="ru-RU" sz="3200" b="1" dirty="0">
              <a:ln w="3175" cmpd="sng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14950"/>
            <a:ext cx="4954250" cy="5423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0665977-3484-4053-9A83-D6EB76C1B5F8}"/>
              </a:ext>
            </a:extLst>
          </p:cNvPr>
          <p:cNvSpPr/>
          <p:nvPr/>
        </p:nvSpPr>
        <p:spPr>
          <a:xfrm>
            <a:off x="1943708" y="3326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Значення якості питної води для підтримання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здоров’я людини</a:t>
            </a:r>
            <a:endParaRPr lang="x-none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63885617-018A-43A7-AA2A-C61DB82D840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59395022"/>
              </p:ext>
            </p:extLst>
          </p:nvPr>
        </p:nvGraphicFramePr>
        <p:xfrm>
          <a:off x="755576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2441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B48E7B2-7B35-426C-8B2A-45F26461DCE6}"/>
              </a:ext>
            </a:extLst>
          </p:cNvPr>
          <p:cNvSpPr/>
          <p:nvPr/>
        </p:nvSpPr>
        <p:spPr>
          <a:xfrm>
            <a:off x="1043608" y="4046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Хвороби, викликані невідповідністю води санітарним вимогам </a:t>
            </a:r>
            <a:endParaRPr lang="x-none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DFF4586A-13F0-4425-8083-AF35A987DF6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806548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5580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94E38D-D91D-4910-91E2-5556A79C4410}"/>
              </a:ext>
            </a:extLst>
          </p:cNvPr>
          <p:cNvSpPr txBox="1"/>
          <p:nvPr/>
        </p:nvSpPr>
        <p:spPr>
          <a:xfrm>
            <a:off x="827584" y="40466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Тема заняття: Порушення обміну речовин, пов’язані з нестачею чи надлишком надходження певних хімічних елементів, речовин. Значення якості питної води для збереження здоров’я людини. Раціональне харчування – основа нормального обміну речовин. 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D69010-D6B0-44AF-969F-99873A7B5EC7}"/>
              </a:ext>
            </a:extLst>
          </p:cNvPr>
          <p:cNvSpPr txBox="1"/>
          <p:nvPr/>
        </p:nvSpPr>
        <p:spPr>
          <a:xfrm>
            <a:off x="611560" y="2132856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>
                <a:solidFill>
                  <a:schemeClr val="bg1"/>
                </a:solidFill>
              </a:rPr>
              <a:t>освітня: сформувати поняття про порушення обміну речовин, пов’язані з нестачею або надлишком надходження певних хімічних елементів та речовин,   про значення якості питної води, про засади раціонального харчування; 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uk-UA" i="1" dirty="0">
                <a:solidFill>
                  <a:schemeClr val="bg1"/>
                </a:solidFill>
              </a:rPr>
              <a:t>розвивальна: розвивати вміння логічно мислити, аналізувати та порівнювати вплив нестачі та надлишку вітамінів та мікроелементів на живий організм, вплив різних видів забруднень води на здоров’я людини, вплив на здоров’я незбалансованого харчування; 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uk-UA" i="1" dirty="0">
                <a:solidFill>
                  <a:schemeClr val="bg1"/>
                </a:solidFill>
              </a:rPr>
              <a:t>виховна: виховувати розуміння значення вивчення процесів обміну для формування навичок здорового способу життя, розуміння процесів анаболізму та шляхів його регуляції для формування стратегії харчування. </a:t>
            </a:r>
            <a:endParaRPr lang="ru-RU" dirty="0">
              <a:solidFill>
                <a:schemeClr val="bg1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4290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41091C-EC39-4C78-A0D6-98F354BA9BAD}"/>
              </a:ext>
            </a:extLst>
          </p:cNvPr>
          <p:cNvSpPr txBox="1"/>
          <p:nvPr/>
        </p:nvSpPr>
        <p:spPr>
          <a:xfrm>
            <a:off x="611560" y="40466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Біоелементози (мікроелементози) – тимчасове або тривале порушення біоелементного складу організму, що пригнічує процеси життєдіяльності</a:t>
            </a:r>
            <a:endParaRPr lang="x-none" sz="20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D450F359-4963-46CF-96FB-DA35E8333C89}"/>
              </a:ext>
            </a:extLst>
          </p:cNvPr>
          <p:cNvCxnSpPr>
            <a:cxnSpLocks/>
          </p:cNvCxnSpPr>
          <p:nvPr/>
        </p:nvCxnSpPr>
        <p:spPr>
          <a:xfrm>
            <a:off x="539552" y="764704"/>
            <a:ext cx="1872208" cy="0"/>
          </a:xfrm>
          <a:prstGeom prst="line">
            <a:avLst/>
          </a:prstGeom>
          <a:ln w="285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7CECDCA-3365-48B2-89F9-8B3B01DB5158}"/>
              </a:ext>
            </a:extLst>
          </p:cNvPr>
          <p:cNvCxnSpPr>
            <a:cxnSpLocks/>
          </p:cNvCxnSpPr>
          <p:nvPr/>
        </p:nvCxnSpPr>
        <p:spPr>
          <a:xfrm>
            <a:off x="539552" y="764704"/>
            <a:ext cx="0" cy="4248472"/>
          </a:xfrm>
          <a:prstGeom prst="line">
            <a:avLst/>
          </a:prstGeom>
          <a:ln w="285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DE17391-F9A2-42B0-91C9-B7C9BE147BA7}"/>
              </a:ext>
            </a:extLst>
          </p:cNvPr>
          <p:cNvCxnSpPr/>
          <p:nvPr/>
        </p:nvCxnSpPr>
        <p:spPr>
          <a:xfrm>
            <a:off x="539552" y="1700808"/>
            <a:ext cx="720080" cy="0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697A31-2E49-43C0-A035-5F11E476E06B}"/>
              </a:ext>
            </a:extLst>
          </p:cNvPr>
          <p:cNvSpPr txBox="1"/>
          <p:nvPr/>
        </p:nvSpPr>
        <p:spPr>
          <a:xfrm>
            <a:off x="1360237" y="1516141"/>
            <a:ext cx="24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Природні ендогенні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5FAC79C-0251-47C5-9FCB-D15B0CF1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09" y="2541095"/>
            <a:ext cx="829128" cy="188992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82C0AE0E-4A28-4CE1-A789-2C3E7ABA5817}"/>
              </a:ext>
            </a:extLst>
          </p:cNvPr>
          <p:cNvCxnSpPr>
            <a:stCxn id="13" idx="3"/>
          </p:cNvCxnSpPr>
          <p:nvPr/>
        </p:nvCxnSpPr>
        <p:spPr>
          <a:xfrm flipV="1">
            <a:off x="3851921" y="1516142"/>
            <a:ext cx="720079" cy="18466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E93F739B-7262-402A-83B0-41772E1888A5}"/>
              </a:ext>
            </a:extLst>
          </p:cNvPr>
          <p:cNvCxnSpPr>
            <a:stCxn id="13" idx="3"/>
          </p:cNvCxnSpPr>
          <p:nvPr/>
        </p:nvCxnSpPr>
        <p:spPr>
          <a:xfrm>
            <a:off x="3851921" y="1700807"/>
            <a:ext cx="720079" cy="18466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D0ADDE8-B831-49CE-9FE1-E777C6178CFC}"/>
              </a:ext>
            </a:extLst>
          </p:cNvPr>
          <p:cNvSpPr txBox="1"/>
          <p:nvPr/>
        </p:nvSpPr>
        <p:spPr>
          <a:xfrm>
            <a:off x="4663737" y="1343797"/>
            <a:ext cx="206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вроджені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996E631-FE58-4472-AEFA-5646AC97EF80}"/>
              </a:ext>
            </a:extLst>
          </p:cNvPr>
          <p:cNvSpPr txBox="1"/>
          <p:nvPr/>
        </p:nvSpPr>
        <p:spPr>
          <a:xfrm>
            <a:off x="4672605" y="1612663"/>
            <a:ext cx="393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спадкові (хвороба Вільсона – Коновалова</a:t>
            </a:r>
            <a:r>
              <a:rPr lang="uk-UA" dirty="0"/>
              <a:t>) </a:t>
            </a:r>
            <a:endParaRPr lang="x-none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9682AA-53DE-45C7-ADAE-3AE522745D15}"/>
              </a:ext>
            </a:extLst>
          </p:cNvPr>
          <p:cNvSpPr txBox="1"/>
          <p:nvPr/>
        </p:nvSpPr>
        <p:spPr>
          <a:xfrm>
            <a:off x="1388056" y="2450926"/>
            <a:ext cx="246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Природні екзогенні </a:t>
            </a:r>
          </a:p>
          <a:p>
            <a:r>
              <a:rPr lang="uk-UA" dirty="0">
                <a:solidFill>
                  <a:schemeClr val="bg1"/>
                </a:solidFill>
              </a:rPr>
              <a:t>       (ендемічні)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62671B38-F582-4EE0-9A6B-D28E51CE75F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851922" y="2774091"/>
            <a:ext cx="720078" cy="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06D0880-8859-48BA-B5FF-D09B6FF52344}"/>
              </a:ext>
            </a:extLst>
          </p:cNvPr>
          <p:cNvSpPr txBox="1"/>
          <p:nvPr/>
        </p:nvSpPr>
        <p:spPr>
          <a:xfrm>
            <a:off x="4700425" y="2406922"/>
            <a:ext cx="3832015" cy="66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ендемічний зоб, флюороз, селеноз, молібденоз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C65C5AE-CC72-4D7D-9204-F23D7FE2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2" y="3196717"/>
            <a:ext cx="829128" cy="18899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5F19E91-B8F9-4700-8FCB-BDDEBCE148F3}"/>
              </a:ext>
            </a:extLst>
          </p:cNvPr>
          <p:cNvSpPr txBox="1"/>
          <p:nvPr/>
        </p:nvSpPr>
        <p:spPr>
          <a:xfrm>
            <a:off x="1457850" y="3077069"/>
            <a:ext cx="194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Техногенні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6BF4104-C9E0-437C-81CB-1FCB5E1C8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866" y="3075201"/>
            <a:ext cx="804742" cy="524301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AEC15A37-7D15-489E-BE3F-298956721780}"/>
              </a:ext>
            </a:extLst>
          </p:cNvPr>
          <p:cNvCxnSpPr>
            <a:cxnSpLocks/>
            <a:stCxn id="36" idx="1"/>
          </p:cNvCxnSpPr>
          <p:nvPr/>
        </p:nvCxnSpPr>
        <p:spPr>
          <a:xfrm>
            <a:off x="3768866" y="3337352"/>
            <a:ext cx="702530" cy="53967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A4ABF51-20DD-45F4-A3EF-3DC4131F3B2C}"/>
              </a:ext>
            </a:extLst>
          </p:cNvPr>
          <p:cNvSpPr txBox="1"/>
          <p:nvPr/>
        </p:nvSpPr>
        <p:spPr>
          <a:xfrm>
            <a:off x="4675565" y="2921881"/>
            <a:ext cx="15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професійні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2D6A791-9597-4B6D-9AF9-8D09D47AE0B3}"/>
              </a:ext>
            </a:extLst>
          </p:cNvPr>
          <p:cNvSpPr txBox="1"/>
          <p:nvPr/>
        </p:nvSpPr>
        <p:spPr>
          <a:xfrm>
            <a:off x="4672605" y="3291213"/>
            <a:ext cx="148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сусідські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9B38C2C-9AE1-41F9-990F-1E9053091E2B}"/>
              </a:ext>
            </a:extLst>
          </p:cNvPr>
          <p:cNvSpPr txBox="1"/>
          <p:nvPr/>
        </p:nvSpPr>
        <p:spPr>
          <a:xfrm>
            <a:off x="4672606" y="3692359"/>
            <a:ext cx="148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трансгенні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20647EE8-60C9-40B8-8B8F-61A30AF91110}"/>
              </a:ext>
            </a:extLst>
          </p:cNvPr>
          <p:cNvCxnSpPr>
            <a:cxnSpLocks/>
          </p:cNvCxnSpPr>
          <p:nvPr/>
        </p:nvCxnSpPr>
        <p:spPr>
          <a:xfrm>
            <a:off x="6232732" y="3123027"/>
            <a:ext cx="283484" cy="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7ACC037-DB2C-4B9B-8D6B-94E0DFBEFAF3}"/>
              </a:ext>
            </a:extLst>
          </p:cNvPr>
          <p:cNvSpPr txBox="1"/>
          <p:nvPr/>
        </p:nvSpPr>
        <p:spPr>
          <a:xfrm>
            <a:off x="6448232" y="2921881"/>
            <a:ext cx="135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антракоз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4E68F4DA-1E5E-4932-B76B-45C22CCE1539}"/>
              </a:ext>
            </a:extLst>
          </p:cNvPr>
          <p:cNvCxnSpPr>
            <a:cxnSpLocks/>
          </p:cNvCxnSpPr>
          <p:nvPr/>
        </p:nvCxnSpPr>
        <p:spPr>
          <a:xfrm>
            <a:off x="6194882" y="3523914"/>
            <a:ext cx="321334" cy="26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C7746F9-5325-4A01-B5DD-060B69131140}"/>
              </a:ext>
            </a:extLst>
          </p:cNvPr>
          <p:cNvSpPr txBox="1"/>
          <p:nvPr/>
        </p:nvSpPr>
        <p:spPr>
          <a:xfrm>
            <a:off x="6448232" y="3306990"/>
            <a:ext cx="28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хвороба Мінамату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5F1C45C6-0155-4E95-BF5E-0DEC6558EA84}"/>
              </a:ext>
            </a:extLst>
          </p:cNvPr>
          <p:cNvCxnSpPr>
            <a:cxnSpLocks/>
          </p:cNvCxnSpPr>
          <p:nvPr/>
        </p:nvCxnSpPr>
        <p:spPr>
          <a:xfrm>
            <a:off x="6194882" y="3924930"/>
            <a:ext cx="321334" cy="26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EEC4EC-8899-4171-919E-68887F23E177}"/>
              </a:ext>
            </a:extLst>
          </p:cNvPr>
          <p:cNvSpPr txBox="1"/>
          <p:nvPr/>
        </p:nvSpPr>
        <p:spPr>
          <a:xfrm>
            <a:off x="6516216" y="3692099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меркуріалізм 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3CE8BF3-ECE7-4FD2-9ECA-CA482D2D2DA4}"/>
              </a:ext>
            </a:extLst>
          </p:cNvPr>
          <p:cNvSpPr txBox="1"/>
          <p:nvPr/>
        </p:nvSpPr>
        <p:spPr>
          <a:xfrm>
            <a:off x="1388056" y="4215212"/>
            <a:ext cx="194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Ятрогенні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CD70ECC8-9A49-48AA-94F4-9D94DEA18F6F}"/>
              </a:ext>
            </a:extLst>
          </p:cNvPr>
          <p:cNvCxnSpPr/>
          <p:nvPr/>
        </p:nvCxnSpPr>
        <p:spPr>
          <a:xfrm>
            <a:off x="580185" y="4399878"/>
            <a:ext cx="720080" cy="0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A01DB42F-AA24-4481-939E-6D13C0C4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056" y="4316647"/>
            <a:ext cx="804742" cy="15851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14E35BC-8D25-4F31-98A4-3BC50E7B27D6}"/>
              </a:ext>
            </a:extLst>
          </p:cNvPr>
          <p:cNvSpPr txBox="1"/>
          <p:nvPr/>
        </p:nvSpPr>
        <p:spPr>
          <a:xfrm>
            <a:off x="4703361" y="4211236"/>
            <a:ext cx="129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аргіроз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B2B8A431-C966-40A7-8643-8E5E1EDEAFE3}"/>
              </a:ext>
            </a:extLst>
          </p:cNvPr>
          <p:cNvCxnSpPr>
            <a:cxnSpLocks/>
          </p:cNvCxnSpPr>
          <p:nvPr/>
        </p:nvCxnSpPr>
        <p:spPr>
          <a:xfrm>
            <a:off x="580185" y="5013176"/>
            <a:ext cx="679447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63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6BCC0F-B0DA-49EB-A2C7-BB6E08F7BB28}"/>
              </a:ext>
            </a:extLst>
          </p:cNvPr>
          <p:cNvSpPr txBox="1"/>
          <p:nvPr/>
        </p:nvSpPr>
        <p:spPr>
          <a:xfrm>
            <a:off x="1043608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Хвороби людини пов’язані з нестачею чи надлишком неорганічних сполук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ACB01E-007D-4D7F-AAE9-490E8EEF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52550"/>
            <a:ext cx="220027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160562-DB46-41C9-9BD8-1EC623FCD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75" t="44400" r="39112" b="42448"/>
          <a:stretch/>
        </p:blipFill>
        <p:spPr>
          <a:xfrm>
            <a:off x="5088014" y="1339072"/>
            <a:ext cx="220027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0CE395-5875-460E-A4CE-5476DC1DCED5}"/>
              </a:ext>
            </a:extLst>
          </p:cNvPr>
          <p:cNvSpPr txBox="1"/>
          <p:nvPr/>
        </p:nvSpPr>
        <p:spPr>
          <a:xfrm>
            <a:off x="1475656" y="4221088"/>
            <a:ext cx="594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Через порушення обміну речовин можуть відбуватися порушення живлення тканин, що спричиняє важкі захворювання – остеохондроз та подагру, за яких спотворюються суглоби кінцівок,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втрачається гнучкість хребта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AA23E7-2C9B-4973-B104-5D2F320497F5}"/>
              </a:ext>
            </a:extLst>
          </p:cNvPr>
          <p:cNvSpPr txBox="1"/>
          <p:nvPr/>
        </p:nvSpPr>
        <p:spPr>
          <a:xfrm>
            <a:off x="1820071" y="354588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остеохондроз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88F84B-681E-4378-9F88-92279B4FC9C7}"/>
              </a:ext>
            </a:extLst>
          </p:cNvPr>
          <p:cNvSpPr txBox="1"/>
          <p:nvPr/>
        </p:nvSpPr>
        <p:spPr>
          <a:xfrm>
            <a:off x="5180039" y="3520222"/>
            <a:ext cx="2016224" cy="36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подагра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1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517B2B2-AE3E-4BCE-8CE5-FC8565659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46" y="1660673"/>
            <a:ext cx="2857500" cy="189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90A30E3-87D4-47C0-83A0-B193FFBD5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548680"/>
            <a:ext cx="6986622" cy="768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2C792A-7095-477A-9F3B-A1947868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60673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8144939-DA43-4487-871B-1AA6BF3B7AD3}"/>
              </a:ext>
            </a:extLst>
          </p:cNvPr>
          <p:cNvSpPr/>
          <p:nvPr/>
        </p:nvSpPr>
        <p:spPr>
          <a:xfrm>
            <a:off x="1187624" y="4458663"/>
            <a:ext cx="698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У нирках, жовчному міхурі й сечовому міхурі через відкладання солей органічних (сечової та щавлевої) або неорганічних (карбонатної чи ортофосфатної) кислот розвивається жовчокам'яна або сечокам'яна хвороба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81ECF7-320E-45CD-BA25-47712D2A0DC7}"/>
              </a:ext>
            </a:extLst>
          </p:cNvPr>
          <p:cNvSpPr/>
          <p:nvPr/>
        </p:nvSpPr>
        <p:spPr>
          <a:xfrm>
            <a:off x="1083827" y="3636053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жовчокам’яна хвороба</a:t>
            </a:r>
            <a:endParaRPr lang="x-none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3832502-3252-464E-B64A-2832786507BA}"/>
              </a:ext>
            </a:extLst>
          </p:cNvPr>
          <p:cNvSpPr/>
          <p:nvPr/>
        </p:nvSpPr>
        <p:spPr>
          <a:xfrm>
            <a:off x="5137211" y="363605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сечокам'яна хвороба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5390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A90869B-E8B4-40DA-B0FC-19E973F5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75" y="3704590"/>
            <a:ext cx="2945860" cy="196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A1E0C0-797D-45D8-8B31-6B25D6C3A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548680"/>
            <a:ext cx="6986622" cy="768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52102A-D74F-4D18-977F-D5976F1F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76" y="1458158"/>
            <a:ext cx="2945860" cy="196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76424E-CE0D-4487-8D74-F246AC3A55BC}"/>
              </a:ext>
            </a:extLst>
          </p:cNvPr>
          <p:cNvSpPr txBox="1"/>
          <p:nvPr/>
        </p:nvSpPr>
        <p:spPr>
          <a:xfrm>
            <a:off x="4572000" y="2204864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Надлишок нітратів у  організмі людини перетворюється на нітрити, які взаємодіють з гемоглобіном крові, утворюючи метгемоглобін, що не може транспортувати кисень. В організмі порушується тканинне дихання й розвивається хвороба метгемоглобінемія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55BA489-3A6D-441D-BE16-17A59BBE3A74}"/>
              </a:ext>
            </a:extLst>
          </p:cNvPr>
          <p:cNvSpPr/>
          <p:nvPr/>
        </p:nvSpPr>
        <p:spPr>
          <a:xfrm>
            <a:off x="1249950" y="5733256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метгемоглобінемія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83040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3748AF-0635-4379-AF7E-112799F1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93782"/>
            <a:ext cx="2470551" cy="27049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5425168-B3A9-40FD-B3FD-66BFE81F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548680"/>
            <a:ext cx="6986622" cy="768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AED4A8-F266-40FF-A775-27F9F7DC8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593781"/>
            <a:ext cx="2505075" cy="27049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AD6DA7E-4875-47B7-89A6-1454B43CD317}"/>
              </a:ext>
            </a:extLst>
          </p:cNvPr>
          <p:cNvSpPr/>
          <p:nvPr/>
        </p:nvSpPr>
        <p:spPr>
          <a:xfrm>
            <a:off x="1331639" y="4585810"/>
            <a:ext cx="6408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Остеопороз - захворювання, пов’язане з дефіцитом Кальцію, призводить до підвищення крихкості кісток і високого ризику їх переломів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97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5AC36C-8780-4BCB-BAB2-4A77D123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81978"/>
            <a:ext cx="2873288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4CF1D1-47D3-4E7E-BDAC-A0C7CD9E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42" y="404664"/>
            <a:ext cx="6986622" cy="768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886367-CC1A-4EB3-9CF6-B1A98BD9D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02" y="1581978"/>
            <a:ext cx="28575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C1A2FA9-2C87-4BBA-AB7F-AD95E3DEDDA6}"/>
              </a:ext>
            </a:extLst>
          </p:cNvPr>
          <p:cNvSpPr/>
          <p:nvPr/>
        </p:nvSpPr>
        <p:spPr>
          <a:xfrm>
            <a:off x="984412" y="4221088"/>
            <a:ext cx="706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Нестача Феруму в організмі може спричинити залізодефіцитну анемію, що виявляється зниженням рівня еритроцитів і гемоглобіну в крові. За даними ВООЗ, дефіцит Феруму виявлено в кожного п'ятого жителя Землі. 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10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2C6CB3B-3365-472E-896D-4E88ABC2C17E}"/>
              </a:ext>
            </a:extLst>
          </p:cNvPr>
          <p:cNvSpPr/>
          <p:nvPr/>
        </p:nvSpPr>
        <p:spPr>
          <a:xfrm>
            <a:off x="1943708" y="3326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Значення якості питної води для підтримання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здоров’я людини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7A2E30E-935A-438F-A90C-57DF66D6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21" y="1556792"/>
            <a:ext cx="3325189" cy="207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8C1959A-3A34-49D7-BA08-5D2867A63A79}"/>
              </a:ext>
            </a:extLst>
          </p:cNvPr>
          <p:cNvSpPr/>
          <p:nvPr/>
        </p:nvSpPr>
        <p:spPr>
          <a:xfrm>
            <a:off x="4716016" y="3034870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Питна вода – це вода, що призначена для щоденного необмеженого й безпечного вживання людиною.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A5D4791-EE66-4CB9-BDBF-4FBAADFDE7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019" y="3950115"/>
            <a:ext cx="3325189" cy="232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253169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</TotalTime>
  <Words>442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Порушення обміну речовин, пов’язані з нестачею чи надлишком надходження певних хімічних елементів, речовин. Значення якості питної води для збереження здоров’я людини. Раціональне харчування – основа нормального обміну речовин.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DNZ</cp:lastModifiedBy>
  <cp:revision>19</cp:revision>
  <dcterms:created xsi:type="dcterms:W3CDTF">2018-11-04T19:03:34Z</dcterms:created>
  <dcterms:modified xsi:type="dcterms:W3CDTF">2020-02-09T17:11:43Z</dcterms:modified>
</cp:coreProperties>
</file>