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70" r:id="rId8"/>
    <p:sldId id="261" r:id="rId9"/>
    <p:sldId id="262" r:id="rId10"/>
    <p:sldId id="266" r:id="rId11"/>
    <p:sldId id="263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F84CE-CA62-46F8-BF72-382CA9E89C1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2CEA7-B6C2-407E-B005-6A23515E9A73}">
      <dgm:prSet phldrT="[Текст]"/>
      <dgm:spPr/>
      <dgm:t>
        <a:bodyPr/>
        <a:lstStyle/>
        <a:p>
          <a:r>
            <a:rPr lang="uk-UA" dirty="0" smtClean="0"/>
            <a:t>Автотрофи</a:t>
          </a:r>
          <a:endParaRPr lang="ru-RU" dirty="0"/>
        </a:p>
      </dgm:t>
    </dgm:pt>
    <dgm:pt modelId="{D4E79769-E523-4D84-95B0-4D07B10C7416}" type="parTrans" cxnId="{0E374F33-A87F-4615-9D46-95F1AAB49ECC}">
      <dgm:prSet/>
      <dgm:spPr/>
      <dgm:t>
        <a:bodyPr/>
        <a:lstStyle/>
        <a:p>
          <a:endParaRPr lang="ru-RU"/>
        </a:p>
      </dgm:t>
    </dgm:pt>
    <dgm:pt modelId="{65723904-5880-43D9-AC0E-E5FC5A0D2F0B}" type="sibTrans" cxnId="{0E374F33-A87F-4615-9D46-95F1AAB49ECC}">
      <dgm:prSet/>
      <dgm:spPr/>
      <dgm:t>
        <a:bodyPr/>
        <a:lstStyle/>
        <a:p>
          <a:endParaRPr lang="ru-RU"/>
        </a:p>
      </dgm:t>
    </dgm:pt>
    <dgm:pt modelId="{21C4F3F8-3087-4FC8-99AF-65CA5859D32F}">
      <dgm:prSet phldrT="[Текст]"/>
      <dgm:spPr/>
      <dgm:t>
        <a:bodyPr/>
        <a:lstStyle/>
        <a:p>
          <a:r>
            <a:rPr lang="uk-UA" dirty="0" err="1" smtClean="0"/>
            <a:t>Фототрофи</a:t>
          </a:r>
          <a:endParaRPr lang="ru-RU" dirty="0"/>
        </a:p>
      </dgm:t>
    </dgm:pt>
    <dgm:pt modelId="{67483F70-1843-46C6-9DFA-21154BB51C52}" type="parTrans" cxnId="{FF537A2F-5047-4F19-A82D-3FDEA94B5CBE}">
      <dgm:prSet/>
      <dgm:spPr/>
      <dgm:t>
        <a:bodyPr/>
        <a:lstStyle/>
        <a:p>
          <a:endParaRPr lang="ru-RU"/>
        </a:p>
      </dgm:t>
    </dgm:pt>
    <dgm:pt modelId="{D0AEB2FC-B975-471F-B58B-FE20F85A227B}" type="sibTrans" cxnId="{FF537A2F-5047-4F19-A82D-3FDEA94B5CBE}">
      <dgm:prSet/>
      <dgm:spPr/>
      <dgm:t>
        <a:bodyPr/>
        <a:lstStyle/>
        <a:p>
          <a:endParaRPr lang="ru-RU"/>
        </a:p>
      </dgm:t>
    </dgm:pt>
    <dgm:pt modelId="{43B8C7C3-2E08-4DFB-A9B2-A70395EFF997}">
      <dgm:prSet phldrT="[Текст]"/>
      <dgm:spPr/>
      <dgm:t>
        <a:bodyPr/>
        <a:lstStyle/>
        <a:p>
          <a:r>
            <a:rPr lang="uk-UA" dirty="0" smtClean="0"/>
            <a:t>Зелені рослини</a:t>
          </a:r>
          <a:endParaRPr lang="ru-RU" dirty="0"/>
        </a:p>
      </dgm:t>
    </dgm:pt>
    <dgm:pt modelId="{D64C6560-CDB8-40CC-883C-D571E860E891}" type="parTrans" cxnId="{AC038DD2-8F9E-4AA2-AC58-78335B1C430D}">
      <dgm:prSet/>
      <dgm:spPr/>
      <dgm:t>
        <a:bodyPr/>
        <a:lstStyle/>
        <a:p>
          <a:endParaRPr lang="ru-RU"/>
        </a:p>
      </dgm:t>
    </dgm:pt>
    <dgm:pt modelId="{BA8B32FD-4660-411D-9016-21A089EC3A24}" type="sibTrans" cxnId="{AC038DD2-8F9E-4AA2-AC58-78335B1C430D}">
      <dgm:prSet/>
      <dgm:spPr/>
      <dgm:t>
        <a:bodyPr/>
        <a:lstStyle/>
        <a:p>
          <a:endParaRPr lang="ru-RU"/>
        </a:p>
      </dgm:t>
    </dgm:pt>
    <dgm:pt modelId="{91F76354-92E6-49D7-B16A-306357FEE728}">
      <dgm:prSet phldrT="[Текст]"/>
      <dgm:spPr/>
      <dgm:t>
        <a:bodyPr/>
        <a:lstStyle/>
        <a:p>
          <a:r>
            <a:rPr lang="uk-UA" dirty="0" smtClean="0"/>
            <a:t>Ціанобактерії</a:t>
          </a:r>
          <a:endParaRPr lang="ru-RU" dirty="0"/>
        </a:p>
      </dgm:t>
    </dgm:pt>
    <dgm:pt modelId="{81701F51-A513-4F32-A4C3-FB9DAD306407}" type="parTrans" cxnId="{DFF8490E-008B-40EC-ADEA-30EC16060869}">
      <dgm:prSet/>
      <dgm:spPr/>
      <dgm:t>
        <a:bodyPr/>
        <a:lstStyle/>
        <a:p>
          <a:endParaRPr lang="ru-RU"/>
        </a:p>
      </dgm:t>
    </dgm:pt>
    <dgm:pt modelId="{FDE9AD69-7997-49DA-9F6A-47A4E8AEED05}" type="sibTrans" cxnId="{DFF8490E-008B-40EC-ADEA-30EC16060869}">
      <dgm:prSet/>
      <dgm:spPr/>
      <dgm:t>
        <a:bodyPr/>
        <a:lstStyle/>
        <a:p>
          <a:endParaRPr lang="ru-RU"/>
        </a:p>
      </dgm:t>
    </dgm:pt>
    <dgm:pt modelId="{969CDE31-45D6-4CBD-96FA-EDB35A7C8819}">
      <dgm:prSet phldrT="[Текст]"/>
      <dgm:spPr/>
      <dgm:t>
        <a:bodyPr/>
        <a:lstStyle/>
        <a:p>
          <a:r>
            <a:rPr lang="uk-UA" dirty="0" err="1" smtClean="0"/>
            <a:t>Хемотрофи</a:t>
          </a:r>
          <a:endParaRPr lang="ru-RU" dirty="0"/>
        </a:p>
      </dgm:t>
    </dgm:pt>
    <dgm:pt modelId="{5A2B9223-D2FC-4AFA-ADCA-3AD79B9A635A}" type="parTrans" cxnId="{1EFEC571-384B-4FF5-B8B0-F49BAAF99D47}">
      <dgm:prSet/>
      <dgm:spPr/>
      <dgm:t>
        <a:bodyPr/>
        <a:lstStyle/>
        <a:p>
          <a:endParaRPr lang="ru-RU"/>
        </a:p>
      </dgm:t>
    </dgm:pt>
    <dgm:pt modelId="{4C481491-7E0C-4D42-A092-F492AD71D520}" type="sibTrans" cxnId="{1EFEC571-384B-4FF5-B8B0-F49BAAF99D47}">
      <dgm:prSet/>
      <dgm:spPr/>
      <dgm:t>
        <a:bodyPr/>
        <a:lstStyle/>
        <a:p>
          <a:endParaRPr lang="ru-RU"/>
        </a:p>
      </dgm:t>
    </dgm:pt>
    <dgm:pt modelId="{D9FE54A3-2365-4D4E-BA29-945084F66BE5}">
      <dgm:prSet phldrT="[Текст]"/>
      <dgm:spPr/>
      <dgm:t>
        <a:bodyPr/>
        <a:lstStyle/>
        <a:p>
          <a:r>
            <a:rPr lang="uk-UA" dirty="0" smtClean="0"/>
            <a:t>Залізобактерії</a:t>
          </a:r>
          <a:endParaRPr lang="ru-RU" dirty="0"/>
        </a:p>
      </dgm:t>
    </dgm:pt>
    <dgm:pt modelId="{3F313EAC-0A51-490A-A55B-D1C4177D3A90}" type="parTrans" cxnId="{C04085C2-2983-4F8E-939E-2ACEF83B575F}">
      <dgm:prSet/>
      <dgm:spPr/>
      <dgm:t>
        <a:bodyPr/>
        <a:lstStyle/>
        <a:p>
          <a:endParaRPr lang="ru-RU"/>
        </a:p>
      </dgm:t>
    </dgm:pt>
    <dgm:pt modelId="{A816F9A3-9F94-4440-98B7-C483FFC46F48}" type="sibTrans" cxnId="{C04085C2-2983-4F8E-939E-2ACEF83B575F}">
      <dgm:prSet/>
      <dgm:spPr/>
      <dgm:t>
        <a:bodyPr/>
        <a:lstStyle/>
        <a:p>
          <a:endParaRPr lang="ru-RU"/>
        </a:p>
      </dgm:t>
    </dgm:pt>
    <dgm:pt modelId="{C6EC7378-6BE0-4851-B332-C86689A091CB}">
      <dgm:prSet/>
      <dgm:spPr/>
      <dgm:t>
        <a:bodyPr/>
        <a:lstStyle/>
        <a:p>
          <a:r>
            <a:rPr lang="uk-UA" dirty="0" smtClean="0"/>
            <a:t>Сіркобактерії</a:t>
          </a:r>
          <a:endParaRPr lang="ru-RU" dirty="0"/>
        </a:p>
      </dgm:t>
    </dgm:pt>
    <dgm:pt modelId="{D8878C39-0576-4EBF-8B98-A8E87384F885}" type="parTrans" cxnId="{D1DFA5C5-53E9-4601-AC0F-9ED0BA1C012C}">
      <dgm:prSet/>
      <dgm:spPr/>
      <dgm:t>
        <a:bodyPr/>
        <a:lstStyle/>
        <a:p>
          <a:endParaRPr lang="ru-RU"/>
        </a:p>
      </dgm:t>
    </dgm:pt>
    <dgm:pt modelId="{3927392D-5F8B-4600-A91D-B4CCB64D05CE}" type="sibTrans" cxnId="{D1DFA5C5-53E9-4601-AC0F-9ED0BA1C012C}">
      <dgm:prSet/>
      <dgm:spPr/>
      <dgm:t>
        <a:bodyPr/>
        <a:lstStyle/>
        <a:p>
          <a:endParaRPr lang="ru-RU"/>
        </a:p>
      </dgm:t>
    </dgm:pt>
    <dgm:pt modelId="{81546D02-201C-4382-BB9F-49667E3F6819}">
      <dgm:prSet/>
      <dgm:spPr/>
      <dgm:t>
        <a:bodyPr/>
        <a:lstStyle/>
        <a:p>
          <a:r>
            <a:rPr lang="uk-UA" dirty="0" err="1" smtClean="0"/>
            <a:t>Нітрифікуючі</a:t>
          </a:r>
          <a:r>
            <a:rPr lang="uk-UA" dirty="0" smtClean="0"/>
            <a:t> бактерії</a:t>
          </a:r>
          <a:endParaRPr lang="ru-RU" dirty="0"/>
        </a:p>
      </dgm:t>
    </dgm:pt>
    <dgm:pt modelId="{EA68F4E4-A371-4838-A904-1669F6941B35}" type="parTrans" cxnId="{05B15170-F37B-46C4-A465-7AC4C2F27D60}">
      <dgm:prSet/>
      <dgm:spPr/>
      <dgm:t>
        <a:bodyPr/>
        <a:lstStyle/>
        <a:p>
          <a:endParaRPr lang="ru-RU"/>
        </a:p>
      </dgm:t>
    </dgm:pt>
    <dgm:pt modelId="{A2F69425-F2A0-4D85-BA6B-132E0F05D0A9}" type="sibTrans" cxnId="{05B15170-F37B-46C4-A465-7AC4C2F27D60}">
      <dgm:prSet/>
      <dgm:spPr/>
      <dgm:t>
        <a:bodyPr/>
        <a:lstStyle/>
        <a:p>
          <a:endParaRPr lang="ru-RU"/>
        </a:p>
      </dgm:t>
    </dgm:pt>
    <dgm:pt modelId="{28F4EB00-C6E3-4BCC-A180-36C8B4E1FADD}" type="pres">
      <dgm:prSet presAssocID="{B3CF84CE-CA62-46F8-BF72-382CA9E89C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AC1518-811D-4AF8-A225-F1334A2C9B59}" type="pres">
      <dgm:prSet presAssocID="{68B2CEA7-B6C2-407E-B005-6A23515E9A73}" presName="hierRoot1" presStyleCnt="0"/>
      <dgm:spPr/>
    </dgm:pt>
    <dgm:pt modelId="{461BB69A-840E-4D31-9B11-15085AFF349A}" type="pres">
      <dgm:prSet presAssocID="{68B2CEA7-B6C2-407E-B005-6A23515E9A73}" presName="composite" presStyleCnt="0"/>
      <dgm:spPr/>
    </dgm:pt>
    <dgm:pt modelId="{CFDF2B5A-218E-4922-9BF7-F4C7B0466A70}" type="pres">
      <dgm:prSet presAssocID="{68B2CEA7-B6C2-407E-B005-6A23515E9A73}" presName="background" presStyleLbl="node0" presStyleIdx="0" presStyleCnt="1"/>
      <dgm:spPr/>
    </dgm:pt>
    <dgm:pt modelId="{667A2F5C-2B98-4A1C-A7CF-DE9722439267}" type="pres">
      <dgm:prSet presAssocID="{68B2CEA7-B6C2-407E-B005-6A23515E9A7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73A1B-CEFE-4221-AE53-630C0F95DA15}" type="pres">
      <dgm:prSet presAssocID="{68B2CEA7-B6C2-407E-B005-6A23515E9A73}" presName="hierChild2" presStyleCnt="0"/>
      <dgm:spPr/>
    </dgm:pt>
    <dgm:pt modelId="{B7FA5D42-0365-4D06-8F04-0814B335F8D0}" type="pres">
      <dgm:prSet presAssocID="{67483F70-1843-46C6-9DFA-21154BB51C5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6BCF679-A8C6-44AA-A5E1-747051D633E2}" type="pres">
      <dgm:prSet presAssocID="{21C4F3F8-3087-4FC8-99AF-65CA5859D32F}" presName="hierRoot2" presStyleCnt="0"/>
      <dgm:spPr/>
    </dgm:pt>
    <dgm:pt modelId="{1A78DDCC-6B5E-4358-969F-24136AD32B05}" type="pres">
      <dgm:prSet presAssocID="{21C4F3F8-3087-4FC8-99AF-65CA5859D32F}" presName="composite2" presStyleCnt="0"/>
      <dgm:spPr/>
    </dgm:pt>
    <dgm:pt modelId="{10990547-D9C1-43F5-9EC0-5423CFF09752}" type="pres">
      <dgm:prSet presAssocID="{21C4F3F8-3087-4FC8-99AF-65CA5859D32F}" presName="background2" presStyleLbl="node2" presStyleIdx="0" presStyleCnt="2"/>
      <dgm:spPr/>
    </dgm:pt>
    <dgm:pt modelId="{FB152717-7629-4490-9F65-604D78EE459E}" type="pres">
      <dgm:prSet presAssocID="{21C4F3F8-3087-4FC8-99AF-65CA5859D32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17386B-703B-4DAD-AFC7-9130666C0302}" type="pres">
      <dgm:prSet presAssocID="{21C4F3F8-3087-4FC8-99AF-65CA5859D32F}" presName="hierChild3" presStyleCnt="0"/>
      <dgm:spPr/>
    </dgm:pt>
    <dgm:pt modelId="{C4473593-70CE-41FE-A9B7-645FDABDA693}" type="pres">
      <dgm:prSet presAssocID="{D64C6560-CDB8-40CC-883C-D571E860E89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97A9F0AB-A6DC-4B86-B20D-3E34C800CD06}" type="pres">
      <dgm:prSet presAssocID="{43B8C7C3-2E08-4DFB-A9B2-A70395EFF997}" presName="hierRoot3" presStyleCnt="0"/>
      <dgm:spPr/>
    </dgm:pt>
    <dgm:pt modelId="{EB9708CD-EBA4-4464-A6AA-B05D57279737}" type="pres">
      <dgm:prSet presAssocID="{43B8C7C3-2E08-4DFB-A9B2-A70395EFF997}" presName="composite3" presStyleCnt="0"/>
      <dgm:spPr/>
    </dgm:pt>
    <dgm:pt modelId="{81D256A6-A456-4667-AE11-A3ACE45A1EF7}" type="pres">
      <dgm:prSet presAssocID="{43B8C7C3-2E08-4DFB-A9B2-A70395EFF997}" presName="background3" presStyleLbl="node3" presStyleIdx="0" presStyleCnt="5"/>
      <dgm:spPr/>
    </dgm:pt>
    <dgm:pt modelId="{FC863D33-23D3-4D2D-855F-6EA8E8F70DD6}" type="pres">
      <dgm:prSet presAssocID="{43B8C7C3-2E08-4DFB-A9B2-A70395EFF997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D484A-763C-42EA-A761-9F6D00CF7ED3}" type="pres">
      <dgm:prSet presAssocID="{43B8C7C3-2E08-4DFB-A9B2-A70395EFF997}" presName="hierChild4" presStyleCnt="0"/>
      <dgm:spPr/>
    </dgm:pt>
    <dgm:pt modelId="{0A360CBA-4561-4ECB-91DB-213E20294ED6}" type="pres">
      <dgm:prSet presAssocID="{81701F51-A513-4F32-A4C3-FB9DAD306407}" presName="Name17" presStyleLbl="parChTrans1D3" presStyleIdx="1" presStyleCnt="5"/>
      <dgm:spPr/>
      <dgm:t>
        <a:bodyPr/>
        <a:lstStyle/>
        <a:p>
          <a:endParaRPr lang="ru-RU"/>
        </a:p>
      </dgm:t>
    </dgm:pt>
    <dgm:pt modelId="{282043F8-DBF9-4047-87AD-870E52D7BD5C}" type="pres">
      <dgm:prSet presAssocID="{91F76354-92E6-49D7-B16A-306357FEE728}" presName="hierRoot3" presStyleCnt="0"/>
      <dgm:spPr/>
    </dgm:pt>
    <dgm:pt modelId="{9897FB59-3908-47B4-A0E0-3F06B9F8EA33}" type="pres">
      <dgm:prSet presAssocID="{91F76354-92E6-49D7-B16A-306357FEE728}" presName="composite3" presStyleCnt="0"/>
      <dgm:spPr/>
    </dgm:pt>
    <dgm:pt modelId="{B7064DDC-B356-445D-B1B2-390A7FE1B509}" type="pres">
      <dgm:prSet presAssocID="{91F76354-92E6-49D7-B16A-306357FEE728}" presName="background3" presStyleLbl="node3" presStyleIdx="1" presStyleCnt="5"/>
      <dgm:spPr/>
    </dgm:pt>
    <dgm:pt modelId="{50B14EB9-E197-4A69-B98E-387713E77D6A}" type="pres">
      <dgm:prSet presAssocID="{91F76354-92E6-49D7-B16A-306357FEE72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C9485-3931-44F6-B67D-0B1A73F8A751}" type="pres">
      <dgm:prSet presAssocID="{91F76354-92E6-49D7-B16A-306357FEE728}" presName="hierChild4" presStyleCnt="0"/>
      <dgm:spPr/>
    </dgm:pt>
    <dgm:pt modelId="{7B68FAAA-6C58-4C83-BDBD-459929299B90}" type="pres">
      <dgm:prSet presAssocID="{5A2B9223-D2FC-4AFA-ADCA-3AD79B9A635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AFE8CA2-58F1-4C65-8FC3-F3C0DB684FE8}" type="pres">
      <dgm:prSet presAssocID="{969CDE31-45D6-4CBD-96FA-EDB35A7C8819}" presName="hierRoot2" presStyleCnt="0"/>
      <dgm:spPr/>
    </dgm:pt>
    <dgm:pt modelId="{8A234827-063A-4B95-BE45-0B03226E9E8C}" type="pres">
      <dgm:prSet presAssocID="{969CDE31-45D6-4CBD-96FA-EDB35A7C8819}" presName="composite2" presStyleCnt="0"/>
      <dgm:spPr/>
    </dgm:pt>
    <dgm:pt modelId="{87F74DE7-C303-40FF-9244-7252DD20E021}" type="pres">
      <dgm:prSet presAssocID="{969CDE31-45D6-4CBD-96FA-EDB35A7C8819}" presName="background2" presStyleLbl="node2" presStyleIdx="1" presStyleCnt="2"/>
      <dgm:spPr/>
    </dgm:pt>
    <dgm:pt modelId="{919A2A36-DF54-4338-B53C-2314CA391C13}" type="pres">
      <dgm:prSet presAssocID="{969CDE31-45D6-4CBD-96FA-EDB35A7C881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1098A-3B7D-4273-8026-636A9C9D4DDE}" type="pres">
      <dgm:prSet presAssocID="{969CDE31-45D6-4CBD-96FA-EDB35A7C8819}" presName="hierChild3" presStyleCnt="0"/>
      <dgm:spPr/>
    </dgm:pt>
    <dgm:pt modelId="{EA932A16-D307-4F9B-BA39-5B0F5F845450}" type="pres">
      <dgm:prSet presAssocID="{3F313EAC-0A51-490A-A55B-D1C4177D3A90}" presName="Name17" presStyleLbl="parChTrans1D3" presStyleIdx="2" presStyleCnt="5"/>
      <dgm:spPr/>
      <dgm:t>
        <a:bodyPr/>
        <a:lstStyle/>
        <a:p>
          <a:endParaRPr lang="ru-RU"/>
        </a:p>
      </dgm:t>
    </dgm:pt>
    <dgm:pt modelId="{942A0B0D-B79E-4FB8-97E4-A63210F5A014}" type="pres">
      <dgm:prSet presAssocID="{D9FE54A3-2365-4D4E-BA29-945084F66BE5}" presName="hierRoot3" presStyleCnt="0"/>
      <dgm:spPr/>
    </dgm:pt>
    <dgm:pt modelId="{E94776B9-A8D5-4B6B-B853-D8B6C991CF40}" type="pres">
      <dgm:prSet presAssocID="{D9FE54A3-2365-4D4E-BA29-945084F66BE5}" presName="composite3" presStyleCnt="0"/>
      <dgm:spPr/>
    </dgm:pt>
    <dgm:pt modelId="{7927002D-3132-41A3-BE68-969F2DCFE8F4}" type="pres">
      <dgm:prSet presAssocID="{D9FE54A3-2365-4D4E-BA29-945084F66BE5}" presName="background3" presStyleLbl="node3" presStyleIdx="2" presStyleCnt="5"/>
      <dgm:spPr/>
    </dgm:pt>
    <dgm:pt modelId="{386A1822-C1F9-418A-8CF2-713138C2513E}" type="pres">
      <dgm:prSet presAssocID="{D9FE54A3-2365-4D4E-BA29-945084F66BE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BBFBA-A1A5-4EB7-A11D-8BCD18276CAC}" type="pres">
      <dgm:prSet presAssocID="{D9FE54A3-2365-4D4E-BA29-945084F66BE5}" presName="hierChild4" presStyleCnt="0"/>
      <dgm:spPr/>
    </dgm:pt>
    <dgm:pt modelId="{50EA44C9-112B-46FF-8C8A-D90E8E0260A5}" type="pres">
      <dgm:prSet presAssocID="{D8878C39-0576-4EBF-8B98-A8E87384F88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4257C07A-B36D-4A1A-962D-76B86EBD96A5}" type="pres">
      <dgm:prSet presAssocID="{C6EC7378-6BE0-4851-B332-C86689A091CB}" presName="hierRoot3" presStyleCnt="0"/>
      <dgm:spPr/>
    </dgm:pt>
    <dgm:pt modelId="{80B9E89D-9431-4640-94E3-3B0F568A5B6E}" type="pres">
      <dgm:prSet presAssocID="{C6EC7378-6BE0-4851-B332-C86689A091CB}" presName="composite3" presStyleCnt="0"/>
      <dgm:spPr/>
    </dgm:pt>
    <dgm:pt modelId="{16495336-4B87-4948-BD4A-778CD9A76791}" type="pres">
      <dgm:prSet presAssocID="{C6EC7378-6BE0-4851-B332-C86689A091CB}" presName="background3" presStyleLbl="node3" presStyleIdx="3" presStyleCnt="5"/>
      <dgm:spPr/>
    </dgm:pt>
    <dgm:pt modelId="{F020A9BD-F93F-4666-98F7-E40113660750}" type="pres">
      <dgm:prSet presAssocID="{C6EC7378-6BE0-4851-B332-C86689A091CB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40FDE9-06D2-4686-8230-FAC341ED00C0}" type="pres">
      <dgm:prSet presAssocID="{C6EC7378-6BE0-4851-B332-C86689A091CB}" presName="hierChild4" presStyleCnt="0"/>
      <dgm:spPr/>
    </dgm:pt>
    <dgm:pt modelId="{9B2EF845-DCC7-4D29-81DB-D4AB5151D320}" type="pres">
      <dgm:prSet presAssocID="{EA68F4E4-A371-4838-A904-1669F6941B35}" presName="Name17" presStyleLbl="parChTrans1D3" presStyleIdx="4" presStyleCnt="5"/>
      <dgm:spPr/>
      <dgm:t>
        <a:bodyPr/>
        <a:lstStyle/>
        <a:p>
          <a:endParaRPr lang="ru-RU"/>
        </a:p>
      </dgm:t>
    </dgm:pt>
    <dgm:pt modelId="{31D64724-5CBA-4306-B81A-3316943CCBF9}" type="pres">
      <dgm:prSet presAssocID="{81546D02-201C-4382-BB9F-49667E3F6819}" presName="hierRoot3" presStyleCnt="0"/>
      <dgm:spPr/>
    </dgm:pt>
    <dgm:pt modelId="{07D9BEB8-EC9B-4221-ADBC-BE5A6839E47B}" type="pres">
      <dgm:prSet presAssocID="{81546D02-201C-4382-BB9F-49667E3F6819}" presName="composite3" presStyleCnt="0"/>
      <dgm:spPr/>
    </dgm:pt>
    <dgm:pt modelId="{9B36B757-D10E-4E89-BEF8-D3D89C588B02}" type="pres">
      <dgm:prSet presAssocID="{81546D02-201C-4382-BB9F-49667E3F6819}" presName="background3" presStyleLbl="node3" presStyleIdx="4" presStyleCnt="5"/>
      <dgm:spPr/>
    </dgm:pt>
    <dgm:pt modelId="{C5CF849D-EC3A-4296-9265-82CF32E5B7CD}" type="pres">
      <dgm:prSet presAssocID="{81546D02-201C-4382-BB9F-49667E3F6819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87F31-7BDC-49BC-8E11-216731F11765}" type="pres">
      <dgm:prSet presAssocID="{81546D02-201C-4382-BB9F-49667E3F6819}" presName="hierChild4" presStyleCnt="0"/>
      <dgm:spPr/>
    </dgm:pt>
  </dgm:ptLst>
  <dgm:cxnLst>
    <dgm:cxn modelId="{A039B6A9-1830-4297-A302-864C7F56893D}" type="presOf" srcId="{B3CF84CE-CA62-46F8-BF72-382CA9E89C17}" destId="{28F4EB00-C6E3-4BCC-A180-36C8B4E1FADD}" srcOrd="0" destOrd="0" presId="urn:microsoft.com/office/officeart/2005/8/layout/hierarchy1"/>
    <dgm:cxn modelId="{FF537A2F-5047-4F19-A82D-3FDEA94B5CBE}" srcId="{68B2CEA7-B6C2-407E-B005-6A23515E9A73}" destId="{21C4F3F8-3087-4FC8-99AF-65CA5859D32F}" srcOrd="0" destOrd="0" parTransId="{67483F70-1843-46C6-9DFA-21154BB51C52}" sibTransId="{D0AEB2FC-B975-471F-B58B-FE20F85A227B}"/>
    <dgm:cxn modelId="{A1C2613C-F631-4248-9427-0E20667D1361}" type="presOf" srcId="{D8878C39-0576-4EBF-8B98-A8E87384F885}" destId="{50EA44C9-112B-46FF-8C8A-D90E8E0260A5}" srcOrd="0" destOrd="0" presId="urn:microsoft.com/office/officeart/2005/8/layout/hierarchy1"/>
    <dgm:cxn modelId="{7646F64E-14A0-48A2-96E4-7CA42A9DE704}" type="presOf" srcId="{5A2B9223-D2FC-4AFA-ADCA-3AD79B9A635A}" destId="{7B68FAAA-6C58-4C83-BDBD-459929299B90}" srcOrd="0" destOrd="0" presId="urn:microsoft.com/office/officeart/2005/8/layout/hierarchy1"/>
    <dgm:cxn modelId="{6179681D-EC0C-4B57-A58E-11F358B042EE}" type="presOf" srcId="{EA68F4E4-A371-4838-A904-1669F6941B35}" destId="{9B2EF845-DCC7-4D29-81DB-D4AB5151D320}" srcOrd="0" destOrd="0" presId="urn:microsoft.com/office/officeart/2005/8/layout/hierarchy1"/>
    <dgm:cxn modelId="{D1DFA5C5-53E9-4601-AC0F-9ED0BA1C012C}" srcId="{969CDE31-45D6-4CBD-96FA-EDB35A7C8819}" destId="{C6EC7378-6BE0-4851-B332-C86689A091CB}" srcOrd="1" destOrd="0" parTransId="{D8878C39-0576-4EBF-8B98-A8E87384F885}" sibTransId="{3927392D-5F8B-4600-A91D-B4CCB64D05CE}"/>
    <dgm:cxn modelId="{1EFEC571-384B-4FF5-B8B0-F49BAAF99D47}" srcId="{68B2CEA7-B6C2-407E-B005-6A23515E9A73}" destId="{969CDE31-45D6-4CBD-96FA-EDB35A7C8819}" srcOrd="1" destOrd="0" parTransId="{5A2B9223-D2FC-4AFA-ADCA-3AD79B9A635A}" sibTransId="{4C481491-7E0C-4D42-A092-F492AD71D520}"/>
    <dgm:cxn modelId="{A27D66AC-DD20-48DF-8E96-BBA97FFA8100}" type="presOf" srcId="{969CDE31-45D6-4CBD-96FA-EDB35A7C8819}" destId="{919A2A36-DF54-4338-B53C-2314CA391C13}" srcOrd="0" destOrd="0" presId="urn:microsoft.com/office/officeart/2005/8/layout/hierarchy1"/>
    <dgm:cxn modelId="{CF7EDF2C-C389-4558-A1F0-88E8BCACE9D1}" type="presOf" srcId="{67483F70-1843-46C6-9DFA-21154BB51C52}" destId="{B7FA5D42-0365-4D06-8F04-0814B335F8D0}" srcOrd="0" destOrd="0" presId="urn:microsoft.com/office/officeart/2005/8/layout/hierarchy1"/>
    <dgm:cxn modelId="{248BB813-8DD2-4C07-98B4-335A64448541}" type="presOf" srcId="{3F313EAC-0A51-490A-A55B-D1C4177D3A90}" destId="{EA932A16-D307-4F9B-BA39-5B0F5F845450}" srcOrd="0" destOrd="0" presId="urn:microsoft.com/office/officeart/2005/8/layout/hierarchy1"/>
    <dgm:cxn modelId="{2CE97516-728C-415A-A711-513982253673}" type="presOf" srcId="{43B8C7C3-2E08-4DFB-A9B2-A70395EFF997}" destId="{FC863D33-23D3-4D2D-855F-6EA8E8F70DD6}" srcOrd="0" destOrd="0" presId="urn:microsoft.com/office/officeart/2005/8/layout/hierarchy1"/>
    <dgm:cxn modelId="{E988397A-9B0C-4503-850E-CDD2E68CCB4B}" type="presOf" srcId="{C6EC7378-6BE0-4851-B332-C86689A091CB}" destId="{F020A9BD-F93F-4666-98F7-E40113660750}" srcOrd="0" destOrd="0" presId="urn:microsoft.com/office/officeart/2005/8/layout/hierarchy1"/>
    <dgm:cxn modelId="{DFF8490E-008B-40EC-ADEA-30EC16060869}" srcId="{21C4F3F8-3087-4FC8-99AF-65CA5859D32F}" destId="{91F76354-92E6-49D7-B16A-306357FEE728}" srcOrd="1" destOrd="0" parTransId="{81701F51-A513-4F32-A4C3-FB9DAD306407}" sibTransId="{FDE9AD69-7997-49DA-9F6A-47A4E8AEED05}"/>
    <dgm:cxn modelId="{0E374F33-A87F-4615-9D46-95F1AAB49ECC}" srcId="{B3CF84CE-CA62-46F8-BF72-382CA9E89C17}" destId="{68B2CEA7-B6C2-407E-B005-6A23515E9A73}" srcOrd="0" destOrd="0" parTransId="{D4E79769-E523-4D84-95B0-4D07B10C7416}" sibTransId="{65723904-5880-43D9-AC0E-E5FC5A0D2F0B}"/>
    <dgm:cxn modelId="{2F8669B2-85C7-4100-A538-D52605C6F80C}" type="presOf" srcId="{D9FE54A3-2365-4D4E-BA29-945084F66BE5}" destId="{386A1822-C1F9-418A-8CF2-713138C2513E}" srcOrd="0" destOrd="0" presId="urn:microsoft.com/office/officeart/2005/8/layout/hierarchy1"/>
    <dgm:cxn modelId="{F43BF071-7C20-40BE-8FD4-95AF2714111C}" type="presOf" srcId="{68B2CEA7-B6C2-407E-B005-6A23515E9A73}" destId="{667A2F5C-2B98-4A1C-A7CF-DE9722439267}" srcOrd="0" destOrd="0" presId="urn:microsoft.com/office/officeart/2005/8/layout/hierarchy1"/>
    <dgm:cxn modelId="{C0695E0C-A0FA-4BA4-BE08-41EEE23FF13E}" type="presOf" srcId="{81546D02-201C-4382-BB9F-49667E3F6819}" destId="{C5CF849D-EC3A-4296-9265-82CF32E5B7CD}" srcOrd="0" destOrd="0" presId="urn:microsoft.com/office/officeart/2005/8/layout/hierarchy1"/>
    <dgm:cxn modelId="{C7682BBA-F755-4189-88FE-2091E5334DFE}" type="presOf" srcId="{91F76354-92E6-49D7-B16A-306357FEE728}" destId="{50B14EB9-E197-4A69-B98E-387713E77D6A}" srcOrd="0" destOrd="0" presId="urn:microsoft.com/office/officeart/2005/8/layout/hierarchy1"/>
    <dgm:cxn modelId="{9773C08E-52B8-4875-A538-2848AF5AAFB2}" type="presOf" srcId="{81701F51-A513-4F32-A4C3-FB9DAD306407}" destId="{0A360CBA-4561-4ECB-91DB-213E20294ED6}" srcOrd="0" destOrd="0" presId="urn:microsoft.com/office/officeart/2005/8/layout/hierarchy1"/>
    <dgm:cxn modelId="{AC038DD2-8F9E-4AA2-AC58-78335B1C430D}" srcId="{21C4F3F8-3087-4FC8-99AF-65CA5859D32F}" destId="{43B8C7C3-2E08-4DFB-A9B2-A70395EFF997}" srcOrd="0" destOrd="0" parTransId="{D64C6560-CDB8-40CC-883C-D571E860E891}" sibTransId="{BA8B32FD-4660-411D-9016-21A089EC3A24}"/>
    <dgm:cxn modelId="{05B15170-F37B-46C4-A465-7AC4C2F27D60}" srcId="{969CDE31-45D6-4CBD-96FA-EDB35A7C8819}" destId="{81546D02-201C-4382-BB9F-49667E3F6819}" srcOrd="2" destOrd="0" parTransId="{EA68F4E4-A371-4838-A904-1669F6941B35}" sibTransId="{A2F69425-F2A0-4D85-BA6B-132E0F05D0A9}"/>
    <dgm:cxn modelId="{C04085C2-2983-4F8E-939E-2ACEF83B575F}" srcId="{969CDE31-45D6-4CBD-96FA-EDB35A7C8819}" destId="{D9FE54A3-2365-4D4E-BA29-945084F66BE5}" srcOrd="0" destOrd="0" parTransId="{3F313EAC-0A51-490A-A55B-D1C4177D3A90}" sibTransId="{A816F9A3-9F94-4440-98B7-C483FFC46F48}"/>
    <dgm:cxn modelId="{F4C1907E-BDED-47FE-91A1-FB10EC6316D8}" type="presOf" srcId="{21C4F3F8-3087-4FC8-99AF-65CA5859D32F}" destId="{FB152717-7629-4490-9F65-604D78EE459E}" srcOrd="0" destOrd="0" presId="urn:microsoft.com/office/officeart/2005/8/layout/hierarchy1"/>
    <dgm:cxn modelId="{60B6D7CE-2378-425C-B9B4-D905882B2823}" type="presOf" srcId="{D64C6560-CDB8-40CC-883C-D571E860E891}" destId="{C4473593-70CE-41FE-A9B7-645FDABDA693}" srcOrd="0" destOrd="0" presId="urn:microsoft.com/office/officeart/2005/8/layout/hierarchy1"/>
    <dgm:cxn modelId="{99CED53E-2EBB-4045-8A90-617249C2E9B2}" type="presParOf" srcId="{28F4EB00-C6E3-4BCC-A180-36C8B4E1FADD}" destId="{0CAC1518-811D-4AF8-A225-F1334A2C9B59}" srcOrd="0" destOrd="0" presId="urn:microsoft.com/office/officeart/2005/8/layout/hierarchy1"/>
    <dgm:cxn modelId="{3E3651DB-74CD-43B1-8C90-EC4578A87F4D}" type="presParOf" srcId="{0CAC1518-811D-4AF8-A225-F1334A2C9B59}" destId="{461BB69A-840E-4D31-9B11-15085AFF349A}" srcOrd="0" destOrd="0" presId="urn:microsoft.com/office/officeart/2005/8/layout/hierarchy1"/>
    <dgm:cxn modelId="{3BEBC830-FCC8-4D8A-AAC3-387F9FEE4538}" type="presParOf" srcId="{461BB69A-840E-4D31-9B11-15085AFF349A}" destId="{CFDF2B5A-218E-4922-9BF7-F4C7B0466A70}" srcOrd="0" destOrd="0" presId="urn:microsoft.com/office/officeart/2005/8/layout/hierarchy1"/>
    <dgm:cxn modelId="{2EAEF047-305D-4491-9E36-2376267EA6CF}" type="presParOf" srcId="{461BB69A-840E-4D31-9B11-15085AFF349A}" destId="{667A2F5C-2B98-4A1C-A7CF-DE9722439267}" srcOrd="1" destOrd="0" presId="urn:microsoft.com/office/officeart/2005/8/layout/hierarchy1"/>
    <dgm:cxn modelId="{BCBE6EEF-469F-40EA-97F9-115D97953205}" type="presParOf" srcId="{0CAC1518-811D-4AF8-A225-F1334A2C9B59}" destId="{72373A1B-CEFE-4221-AE53-630C0F95DA15}" srcOrd="1" destOrd="0" presId="urn:microsoft.com/office/officeart/2005/8/layout/hierarchy1"/>
    <dgm:cxn modelId="{5BCEC8B2-CE1F-4047-B29C-C251315C41AA}" type="presParOf" srcId="{72373A1B-CEFE-4221-AE53-630C0F95DA15}" destId="{B7FA5D42-0365-4D06-8F04-0814B335F8D0}" srcOrd="0" destOrd="0" presId="urn:microsoft.com/office/officeart/2005/8/layout/hierarchy1"/>
    <dgm:cxn modelId="{5574CCF2-0FF1-43C2-B0B4-B27CCD61BED0}" type="presParOf" srcId="{72373A1B-CEFE-4221-AE53-630C0F95DA15}" destId="{F6BCF679-A8C6-44AA-A5E1-747051D633E2}" srcOrd="1" destOrd="0" presId="urn:microsoft.com/office/officeart/2005/8/layout/hierarchy1"/>
    <dgm:cxn modelId="{BCA87AC0-9360-49D5-A92F-89F1E97D1D9B}" type="presParOf" srcId="{F6BCF679-A8C6-44AA-A5E1-747051D633E2}" destId="{1A78DDCC-6B5E-4358-969F-24136AD32B05}" srcOrd="0" destOrd="0" presId="urn:microsoft.com/office/officeart/2005/8/layout/hierarchy1"/>
    <dgm:cxn modelId="{B2A42A95-0F27-4281-AC05-064A943BBBD5}" type="presParOf" srcId="{1A78DDCC-6B5E-4358-969F-24136AD32B05}" destId="{10990547-D9C1-43F5-9EC0-5423CFF09752}" srcOrd="0" destOrd="0" presId="urn:microsoft.com/office/officeart/2005/8/layout/hierarchy1"/>
    <dgm:cxn modelId="{D3F1B1B0-10C3-4CB2-B465-A61C72CB25DF}" type="presParOf" srcId="{1A78DDCC-6B5E-4358-969F-24136AD32B05}" destId="{FB152717-7629-4490-9F65-604D78EE459E}" srcOrd="1" destOrd="0" presId="urn:microsoft.com/office/officeart/2005/8/layout/hierarchy1"/>
    <dgm:cxn modelId="{552ADB00-97DF-408F-8498-DB5F8DEEA113}" type="presParOf" srcId="{F6BCF679-A8C6-44AA-A5E1-747051D633E2}" destId="{ED17386B-703B-4DAD-AFC7-9130666C0302}" srcOrd="1" destOrd="0" presId="urn:microsoft.com/office/officeart/2005/8/layout/hierarchy1"/>
    <dgm:cxn modelId="{A8CC2EC1-5FDA-477B-BAEE-8E487902919A}" type="presParOf" srcId="{ED17386B-703B-4DAD-AFC7-9130666C0302}" destId="{C4473593-70CE-41FE-A9B7-645FDABDA693}" srcOrd="0" destOrd="0" presId="urn:microsoft.com/office/officeart/2005/8/layout/hierarchy1"/>
    <dgm:cxn modelId="{B2E57297-4009-4634-B64A-6426572E8A95}" type="presParOf" srcId="{ED17386B-703B-4DAD-AFC7-9130666C0302}" destId="{97A9F0AB-A6DC-4B86-B20D-3E34C800CD06}" srcOrd="1" destOrd="0" presId="urn:microsoft.com/office/officeart/2005/8/layout/hierarchy1"/>
    <dgm:cxn modelId="{ECF21C13-5FF0-435A-9854-A5532BB81F86}" type="presParOf" srcId="{97A9F0AB-A6DC-4B86-B20D-3E34C800CD06}" destId="{EB9708CD-EBA4-4464-A6AA-B05D57279737}" srcOrd="0" destOrd="0" presId="urn:microsoft.com/office/officeart/2005/8/layout/hierarchy1"/>
    <dgm:cxn modelId="{46BF0E0C-E972-4518-8FEE-AAA710520823}" type="presParOf" srcId="{EB9708CD-EBA4-4464-A6AA-B05D57279737}" destId="{81D256A6-A456-4667-AE11-A3ACE45A1EF7}" srcOrd="0" destOrd="0" presId="urn:microsoft.com/office/officeart/2005/8/layout/hierarchy1"/>
    <dgm:cxn modelId="{299E576C-5003-43B5-841F-F4111BFD3A05}" type="presParOf" srcId="{EB9708CD-EBA4-4464-A6AA-B05D57279737}" destId="{FC863D33-23D3-4D2D-855F-6EA8E8F70DD6}" srcOrd="1" destOrd="0" presId="urn:microsoft.com/office/officeart/2005/8/layout/hierarchy1"/>
    <dgm:cxn modelId="{CE7BDC1C-A733-4CA9-AD1B-3ECBE51EFC43}" type="presParOf" srcId="{97A9F0AB-A6DC-4B86-B20D-3E34C800CD06}" destId="{392D484A-763C-42EA-A761-9F6D00CF7ED3}" srcOrd="1" destOrd="0" presId="urn:microsoft.com/office/officeart/2005/8/layout/hierarchy1"/>
    <dgm:cxn modelId="{05B96E55-86DC-43D3-9CCD-A7D2D15E885F}" type="presParOf" srcId="{ED17386B-703B-4DAD-AFC7-9130666C0302}" destId="{0A360CBA-4561-4ECB-91DB-213E20294ED6}" srcOrd="2" destOrd="0" presId="urn:microsoft.com/office/officeart/2005/8/layout/hierarchy1"/>
    <dgm:cxn modelId="{382A82F2-8E65-4DE6-BC3E-3124EDE6F2F8}" type="presParOf" srcId="{ED17386B-703B-4DAD-AFC7-9130666C0302}" destId="{282043F8-DBF9-4047-87AD-870E52D7BD5C}" srcOrd="3" destOrd="0" presId="urn:microsoft.com/office/officeart/2005/8/layout/hierarchy1"/>
    <dgm:cxn modelId="{DBA323B2-FD43-4C1C-A52D-D2BCBBFC8F1E}" type="presParOf" srcId="{282043F8-DBF9-4047-87AD-870E52D7BD5C}" destId="{9897FB59-3908-47B4-A0E0-3F06B9F8EA33}" srcOrd="0" destOrd="0" presId="urn:microsoft.com/office/officeart/2005/8/layout/hierarchy1"/>
    <dgm:cxn modelId="{66CA3F0B-D2A3-4167-9E18-277EA56F289A}" type="presParOf" srcId="{9897FB59-3908-47B4-A0E0-3F06B9F8EA33}" destId="{B7064DDC-B356-445D-B1B2-390A7FE1B509}" srcOrd="0" destOrd="0" presId="urn:microsoft.com/office/officeart/2005/8/layout/hierarchy1"/>
    <dgm:cxn modelId="{17052F4C-DFC0-4C7E-83C5-AC23D1A641CC}" type="presParOf" srcId="{9897FB59-3908-47B4-A0E0-3F06B9F8EA33}" destId="{50B14EB9-E197-4A69-B98E-387713E77D6A}" srcOrd="1" destOrd="0" presId="urn:microsoft.com/office/officeart/2005/8/layout/hierarchy1"/>
    <dgm:cxn modelId="{62F46EA7-F92A-4D77-ADB2-368850D25C01}" type="presParOf" srcId="{282043F8-DBF9-4047-87AD-870E52D7BD5C}" destId="{4C8C9485-3931-44F6-B67D-0B1A73F8A751}" srcOrd="1" destOrd="0" presId="urn:microsoft.com/office/officeart/2005/8/layout/hierarchy1"/>
    <dgm:cxn modelId="{91A48E9C-3430-4589-8C73-0A4CA0772A4C}" type="presParOf" srcId="{72373A1B-CEFE-4221-AE53-630C0F95DA15}" destId="{7B68FAAA-6C58-4C83-BDBD-459929299B90}" srcOrd="2" destOrd="0" presId="urn:microsoft.com/office/officeart/2005/8/layout/hierarchy1"/>
    <dgm:cxn modelId="{04208D77-D461-4053-89D2-79872FFE4E33}" type="presParOf" srcId="{72373A1B-CEFE-4221-AE53-630C0F95DA15}" destId="{6AFE8CA2-58F1-4C65-8FC3-F3C0DB684FE8}" srcOrd="3" destOrd="0" presId="urn:microsoft.com/office/officeart/2005/8/layout/hierarchy1"/>
    <dgm:cxn modelId="{C2BB3C24-398C-41C3-90A2-6B0783746F21}" type="presParOf" srcId="{6AFE8CA2-58F1-4C65-8FC3-F3C0DB684FE8}" destId="{8A234827-063A-4B95-BE45-0B03226E9E8C}" srcOrd="0" destOrd="0" presId="urn:microsoft.com/office/officeart/2005/8/layout/hierarchy1"/>
    <dgm:cxn modelId="{5C0F4941-F5E8-4682-832C-760DCDE7CCDE}" type="presParOf" srcId="{8A234827-063A-4B95-BE45-0B03226E9E8C}" destId="{87F74DE7-C303-40FF-9244-7252DD20E021}" srcOrd="0" destOrd="0" presId="urn:microsoft.com/office/officeart/2005/8/layout/hierarchy1"/>
    <dgm:cxn modelId="{14E0C8C4-45EB-4EAE-B553-25C066905151}" type="presParOf" srcId="{8A234827-063A-4B95-BE45-0B03226E9E8C}" destId="{919A2A36-DF54-4338-B53C-2314CA391C13}" srcOrd="1" destOrd="0" presId="urn:microsoft.com/office/officeart/2005/8/layout/hierarchy1"/>
    <dgm:cxn modelId="{8CD69055-A672-4BE4-86FA-F0A9123B3611}" type="presParOf" srcId="{6AFE8CA2-58F1-4C65-8FC3-F3C0DB684FE8}" destId="{5B11098A-3B7D-4273-8026-636A9C9D4DDE}" srcOrd="1" destOrd="0" presId="urn:microsoft.com/office/officeart/2005/8/layout/hierarchy1"/>
    <dgm:cxn modelId="{82B67C2C-D430-4707-BCA0-24C81C59C952}" type="presParOf" srcId="{5B11098A-3B7D-4273-8026-636A9C9D4DDE}" destId="{EA932A16-D307-4F9B-BA39-5B0F5F845450}" srcOrd="0" destOrd="0" presId="urn:microsoft.com/office/officeart/2005/8/layout/hierarchy1"/>
    <dgm:cxn modelId="{0DD88817-BB7F-46D3-B0E3-D71ECAE80ECB}" type="presParOf" srcId="{5B11098A-3B7D-4273-8026-636A9C9D4DDE}" destId="{942A0B0D-B79E-4FB8-97E4-A63210F5A014}" srcOrd="1" destOrd="0" presId="urn:microsoft.com/office/officeart/2005/8/layout/hierarchy1"/>
    <dgm:cxn modelId="{C91CE555-123A-4267-ABC5-EEAFD8FBE600}" type="presParOf" srcId="{942A0B0D-B79E-4FB8-97E4-A63210F5A014}" destId="{E94776B9-A8D5-4B6B-B853-D8B6C991CF40}" srcOrd="0" destOrd="0" presId="urn:microsoft.com/office/officeart/2005/8/layout/hierarchy1"/>
    <dgm:cxn modelId="{21D194B7-DAB0-43E8-82D5-EC1DE0189FF8}" type="presParOf" srcId="{E94776B9-A8D5-4B6B-B853-D8B6C991CF40}" destId="{7927002D-3132-41A3-BE68-969F2DCFE8F4}" srcOrd="0" destOrd="0" presId="urn:microsoft.com/office/officeart/2005/8/layout/hierarchy1"/>
    <dgm:cxn modelId="{F3EE0364-A3B2-425C-81C9-61FBBF28FB13}" type="presParOf" srcId="{E94776B9-A8D5-4B6B-B853-D8B6C991CF40}" destId="{386A1822-C1F9-418A-8CF2-713138C2513E}" srcOrd="1" destOrd="0" presId="urn:microsoft.com/office/officeart/2005/8/layout/hierarchy1"/>
    <dgm:cxn modelId="{B112CBC0-7F3A-46E5-BCA7-2CAC40E589F1}" type="presParOf" srcId="{942A0B0D-B79E-4FB8-97E4-A63210F5A014}" destId="{3C6BBFBA-A1A5-4EB7-A11D-8BCD18276CAC}" srcOrd="1" destOrd="0" presId="urn:microsoft.com/office/officeart/2005/8/layout/hierarchy1"/>
    <dgm:cxn modelId="{40A4BA84-8935-45F8-865A-81C2A774B7AD}" type="presParOf" srcId="{5B11098A-3B7D-4273-8026-636A9C9D4DDE}" destId="{50EA44C9-112B-46FF-8C8A-D90E8E0260A5}" srcOrd="2" destOrd="0" presId="urn:microsoft.com/office/officeart/2005/8/layout/hierarchy1"/>
    <dgm:cxn modelId="{C09EE02E-ACB6-419D-9E80-70DDACAB8370}" type="presParOf" srcId="{5B11098A-3B7D-4273-8026-636A9C9D4DDE}" destId="{4257C07A-B36D-4A1A-962D-76B86EBD96A5}" srcOrd="3" destOrd="0" presId="urn:microsoft.com/office/officeart/2005/8/layout/hierarchy1"/>
    <dgm:cxn modelId="{0955FC96-9AEB-42B3-A90D-483B89C654D7}" type="presParOf" srcId="{4257C07A-B36D-4A1A-962D-76B86EBD96A5}" destId="{80B9E89D-9431-4640-94E3-3B0F568A5B6E}" srcOrd="0" destOrd="0" presId="urn:microsoft.com/office/officeart/2005/8/layout/hierarchy1"/>
    <dgm:cxn modelId="{9268ADFC-9E52-4F4E-9B33-4AFBFB3B3F2E}" type="presParOf" srcId="{80B9E89D-9431-4640-94E3-3B0F568A5B6E}" destId="{16495336-4B87-4948-BD4A-778CD9A76791}" srcOrd="0" destOrd="0" presId="urn:microsoft.com/office/officeart/2005/8/layout/hierarchy1"/>
    <dgm:cxn modelId="{32F08C6F-306A-4ACC-95D6-4A71461731EA}" type="presParOf" srcId="{80B9E89D-9431-4640-94E3-3B0F568A5B6E}" destId="{F020A9BD-F93F-4666-98F7-E40113660750}" srcOrd="1" destOrd="0" presId="urn:microsoft.com/office/officeart/2005/8/layout/hierarchy1"/>
    <dgm:cxn modelId="{66B3058D-9C4A-44CD-843C-BA7F54B95FBC}" type="presParOf" srcId="{4257C07A-B36D-4A1A-962D-76B86EBD96A5}" destId="{7B40FDE9-06D2-4686-8230-FAC341ED00C0}" srcOrd="1" destOrd="0" presId="urn:microsoft.com/office/officeart/2005/8/layout/hierarchy1"/>
    <dgm:cxn modelId="{624F7B00-AC2C-468A-9F23-A81451298040}" type="presParOf" srcId="{5B11098A-3B7D-4273-8026-636A9C9D4DDE}" destId="{9B2EF845-DCC7-4D29-81DB-D4AB5151D320}" srcOrd="4" destOrd="0" presId="urn:microsoft.com/office/officeart/2005/8/layout/hierarchy1"/>
    <dgm:cxn modelId="{FB76B175-120B-4912-8FE4-CAEB200CD18F}" type="presParOf" srcId="{5B11098A-3B7D-4273-8026-636A9C9D4DDE}" destId="{31D64724-5CBA-4306-B81A-3316943CCBF9}" srcOrd="5" destOrd="0" presId="urn:microsoft.com/office/officeart/2005/8/layout/hierarchy1"/>
    <dgm:cxn modelId="{02FCFD5A-14FD-4CE3-8930-E8968EF899F4}" type="presParOf" srcId="{31D64724-5CBA-4306-B81A-3316943CCBF9}" destId="{07D9BEB8-EC9B-4221-ADBC-BE5A6839E47B}" srcOrd="0" destOrd="0" presId="urn:microsoft.com/office/officeart/2005/8/layout/hierarchy1"/>
    <dgm:cxn modelId="{AFB47C08-649C-4A36-A2D8-6410840EF65C}" type="presParOf" srcId="{07D9BEB8-EC9B-4221-ADBC-BE5A6839E47B}" destId="{9B36B757-D10E-4E89-BEF8-D3D89C588B02}" srcOrd="0" destOrd="0" presId="urn:microsoft.com/office/officeart/2005/8/layout/hierarchy1"/>
    <dgm:cxn modelId="{613F5F2A-EE2D-43F2-9D4E-A116DD81855D}" type="presParOf" srcId="{07D9BEB8-EC9B-4221-ADBC-BE5A6839E47B}" destId="{C5CF849D-EC3A-4296-9265-82CF32E5B7CD}" srcOrd="1" destOrd="0" presId="urn:microsoft.com/office/officeart/2005/8/layout/hierarchy1"/>
    <dgm:cxn modelId="{A39CF6A0-746C-441E-A701-CA456572A1E5}" type="presParOf" srcId="{31D64724-5CBA-4306-B81A-3316943CCBF9}" destId="{DF587F31-7BDC-49BC-8E11-216731F117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4ECF9-04C0-42A0-BE95-96018B79F22A}" type="doc">
      <dgm:prSet loTypeId="urn:microsoft.com/office/officeart/2005/8/layout/cycle4#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E9C025-68B9-4D95-BF96-50EDEB4D1E3F}">
      <dgm:prSet phldrT="[Текст]"/>
      <dgm:spPr/>
      <dgm:t>
        <a:bodyPr/>
        <a:lstStyle/>
        <a:p>
          <a:r>
            <a:rPr lang="uk-UA" dirty="0" smtClean="0"/>
            <a:t>Рослини-сапрофіти</a:t>
          </a:r>
          <a:endParaRPr lang="ru-RU" dirty="0"/>
        </a:p>
      </dgm:t>
    </dgm:pt>
    <dgm:pt modelId="{78863120-A745-4F43-A4F7-0EBA1F25E0FB}" type="parTrans" cxnId="{DB770D81-36CF-482A-A405-7C06AA298F79}">
      <dgm:prSet/>
      <dgm:spPr/>
      <dgm:t>
        <a:bodyPr/>
        <a:lstStyle/>
        <a:p>
          <a:endParaRPr lang="ru-RU"/>
        </a:p>
      </dgm:t>
    </dgm:pt>
    <dgm:pt modelId="{0B0EE343-63D5-4A0E-92EC-990FD5A45F93}" type="sibTrans" cxnId="{DB770D81-36CF-482A-A405-7C06AA298F79}">
      <dgm:prSet/>
      <dgm:spPr/>
      <dgm:t>
        <a:bodyPr/>
        <a:lstStyle/>
        <a:p>
          <a:endParaRPr lang="ru-RU"/>
        </a:p>
      </dgm:t>
    </dgm:pt>
    <dgm:pt modelId="{1D423CE9-720B-401F-8DC4-0E2D74B2C011}">
      <dgm:prSet phldrT="[Текст]"/>
      <dgm:spPr/>
      <dgm:t>
        <a:bodyPr/>
        <a:lstStyle/>
        <a:p>
          <a:r>
            <a:rPr lang="uk-UA" dirty="0" smtClean="0"/>
            <a:t>Ялинник звичайний </a:t>
          </a:r>
          <a:endParaRPr lang="ru-RU" dirty="0"/>
        </a:p>
      </dgm:t>
    </dgm:pt>
    <dgm:pt modelId="{86BF9DD5-1A73-4074-918E-77E47B2087A1}" type="parTrans" cxnId="{106AD15A-A9B6-4B5E-AD46-35DE604D9421}">
      <dgm:prSet/>
      <dgm:spPr/>
      <dgm:t>
        <a:bodyPr/>
        <a:lstStyle/>
        <a:p>
          <a:endParaRPr lang="ru-RU"/>
        </a:p>
      </dgm:t>
    </dgm:pt>
    <dgm:pt modelId="{D18EBCE8-FF90-4539-92A9-07B71C8A40A5}" type="sibTrans" cxnId="{106AD15A-A9B6-4B5E-AD46-35DE604D9421}">
      <dgm:prSet/>
      <dgm:spPr/>
      <dgm:t>
        <a:bodyPr/>
        <a:lstStyle/>
        <a:p>
          <a:endParaRPr lang="ru-RU"/>
        </a:p>
      </dgm:t>
    </dgm:pt>
    <dgm:pt modelId="{E5C9E0A0-FF68-415C-ADE7-CC3814C8A6E4}">
      <dgm:prSet phldrT="[Текст]"/>
      <dgm:spPr/>
      <dgm:t>
        <a:bodyPr/>
        <a:lstStyle/>
        <a:p>
          <a:r>
            <a:rPr lang="uk-UA" dirty="0" err="1" smtClean="0"/>
            <a:t>Рослини-напівпаразити</a:t>
          </a:r>
          <a:endParaRPr lang="ru-RU" dirty="0"/>
        </a:p>
      </dgm:t>
    </dgm:pt>
    <dgm:pt modelId="{90DEEC35-682C-4366-8FB8-1E016B5F4747}" type="parTrans" cxnId="{618E3156-494F-4D0A-875B-97E4283C2D9D}">
      <dgm:prSet/>
      <dgm:spPr/>
      <dgm:t>
        <a:bodyPr/>
        <a:lstStyle/>
        <a:p>
          <a:endParaRPr lang="ru-RU"/>
        </a:p>
      </dgm:t>
    </dgm:pt>
    <dgm:pt modelId="{1667D306-58F6-4E0A-8C52-8992258AF76A}" type="sibTrans" cxnId="{618E3156-494F-4D0A-875B-97E4283C2D9D}">
      <dgm:prSet/>
      <dgm:spPr/>
      <dgm:t>
        <a:bodyPr/>
        <a:lstStyle/>
        <a:p>
          <a:endParaRPr lang="ru-RU"/>
        </a:p>
      </dgm:t>
    </dgm:pt>
    <dgm:pt modelId="{90F2C441-7C69-44BF-BBD9-DDE19D5F5845}">
      <dgm:prSet phldrT="[Текст]"/>
      <dgm:spPr/>
      <dgm:t>
        <a:bodyPr/>
        <a:lstStyle/>
        <a:p>
          <a:r>
            <a:rPr lang="uk-UA" dirty="0" smtClean="0"/>
            <a:t>Омела біла</a:t>
          </a:r>
          <a:endParaRPr lang="ru-RU" dirty="0"/>
        </a:p>
      </dgm:t>
    </dgm:pt>
    <dgm:pt modelId="{3082D5D8-9A1E-4CA3-9AFF-F08F7AF71A6F}" type="parTrans" cxnId="{8496E820-C91D-4182-8794-BA04F929A02F}">
      <dgm:prSet/>
      <dgm:spPr/>
      <dgm:t>
        <a:bodyPr/>
        <a:lstStyle/>
        <a:p>
          <a:endParaRPr lang="ru-RU"/>
        </a:p>
      </dgm:t>
    </dgm:pt>
    <dgm:pt modelId="{3E616226-F8D0-49AE-93C8-ED507C35F187}" type="sibTrans" cxnId="{8496E820-C91D-4182-8794-BA04F929A02F}">
      <dgm:prSet/>
      <dgm:spPr/>
      <dgm:t>
        <a:bodyPr/>
        <a:lstStyle/>
        <a:p>
          <a:endParaRPr lang="ru-RU"/>
        </a:p>
      </dgm:t>
    </dgm:pt>
    <dgm:pt modelId="{A2D101FA-F961-4EDB-889F-8BB55D190596}">
      <dgm:prSet phldrT="[Текст]"/>
      <dgm:spPr/>
      <dgm:t>
        <a:bodyPr/>
        <a:lstStyle/>
        <a:p>
          <a:r>
            <a:rPr lang="uk-UA" dirty="0" smtClean="0"/>
            <a:t>Рослини-паразити</a:t>
          </a:r>
          <a:endParaRPr lang="ru-RU" dirty="0"/>
        </a:p>
      </dgm:t>
    </dgm:pt>
    <dgm:pt modelId="{E4DC78D7-1CDF-4842-8327-CD45E11BFAC6}" type="parTrans" cxnId="{DC122EF0-347D-4D9D-AC3B-0A46611350A1}">
      <dgm:prSet/>
      <dgm:spPr/>
      <dgm:t>
        <a:bodyPr/>
        <a:lstStyle/>
        <a:p>
          <a:endParaRPr lang="ru-RU"/>
        </a:p>
      </dgm:t>
    </dgm:pt>
    <dgm:pt modelId="{4BBA685F-C3FD-45D3-8FDD-320403D28E12}" type="sibTrans" cxnId="{DC122EF0-347D-4D9D-AC3B-0A46611350A1}">
      <dgm:prSet/>
      <dgm:spPr/>
      <dgm:t>
        <a:bodyPr/>
        <a:lstStyle/>
        <a:p>
          <a:endParaRPr lang="ru-RU"/>
        </a:p>
      </dgm:t>
    </dgm:pt>
    <dgm:pt modelId="{AF418B36-0A30-435F-B584-B07AF0D453DF}">
      <dgm:prSet phldrT="[Текст]"/>
      <dgm:spPr/>
      <dgm:t>
        <a:bodyPr/>
        <a:lstStyle/>
        <a:p>
          <a:r>
            <a:rPr lang="uk-UA" dirty="0" smtClean="0"/>
            <a:t>Петрів хрест</a:t>
          </a:r>
          <a:endParaRPr lang="ru-RU" dirty="0"/>
        </a:p>
      </dgm:t>
    </dgm:pt>
    <dgm:pt modelId="{FDEADA27-FEDF-4E77-8D2A-A7E66CE6410A}" type="parTrans" cxnId="{38283722-8B1C-4C4C-A9E6-0EDC93C15C71}">
      <dgm:prSet/>
      <dgm:spPr/>
      <dgm:t>
        <a:bodyPr/>
        <a:lstStyle/>
        <a:p>
          <a:endParaRPr lang="ru-RU"/>
        </a:p>
      </dgm:t>
    </dgm:pt>
    <dgm:pt modelId="{FF503E65-3402-4AE4-9934-3AF06C6F0072}" type="sibTrans" cxnId="{38283722-8B1C-4C4C-A9E6-0EDC93C15C71}">
      <dgm:prSet/>
      <dgm:spPr/>
      <dgm:t>
        <a:bodyPr/>
        <a:lstStyle/>
        <a:p>
          <a:endParaRPr lang="ru-RU"/>
        </a:p>
      </dgm:t>
    </dgm:pt>
    <dgm:pt modelId="{27D22FD0-D67B-49AF-A27B-BB74EF7ED058}">
      <dgm:prSet phldrT="[Текст]"/>
      <dgm:spPr/>
      <dgm:t>
        <a:bodyPr/>
        <a:lstStyle/>
        <a:p>
          <a:r>
            <a:rPr lang="uk-UA" dirty="0" smtClean="0"/>
            <a:t>Рослини-хижаки</a:t>
          </a:r>
          <a:endParaRPr lang="ru-RU" dirty="0"/>
        </a:p>
      </dgm:t>
    </dgm:pt>
    <dgm:pt modelId="{723E080A-D7DA-4B71-BC37-5607EABE2552}" type="parTrans" cxnId="{19B4BAFA-5E81-427B-9502-5988C6A5D514}">
      <dgm:prSet/>
      <dgm:spPr/>
      <dgm:t>
        <a:bodyPr/>
        <a:lstStyle/>
        <a:p>
          <a:endParaRPr lang="ru-RU"/>
        </a:p>
      </dgm:t>
    </dgm:pt>
    <dgm:pt modelId="{A0DD28B9-9598-40D8-B517-17A72587A802}" type="sibTrans" cxnId="{19B4BAFA-5E81-427B-9502-5988C6A5D514}">
      <dgm:prSet/>
      <dgm:spPr/>
      <dgm:t>
        <a:bodyPr/>
        <a:lstStyle/>
        <a:p>
          <a:endParaRPr lang="ru-RU"/>
        </a:p>
      </dgm:t>
    </dgm:pt>
    <dgm:pt modelId="{A60A9DDD-284D-4C72-AFE0-09FDEAE39F0C}">
      <dgm:prSet phldrT="[Текст]"/>
      <dgm:spPr/>
      <dgm:t>
        <a:bodyPr/>
        <a:lstStyle/>
        <a:p>
          <a:r>
            <a:rPr lang="uk-UA" dirty="0" smtClean="0"/>
            <a:t>Росичка</a:t>
          </a:r>
          <a:endParaRPr lang="ru-RU" dirty="0"/>
        </a:p>
      </dgm:t>
    </dgm:pt>
    <dgm:pt modelId="{C8FE0364-22CB-4C52-920C-4943BBA2FE0B}" type="parTrans" cxnId="{C4FFE9CF-4B12-4B3C-B2F8-12466A97FBBE}">
      <dgm:prSet/>
      <dgm:spPr/>
      <dgm:t>
        <a:bodyPr/>
        <a:lstStyle/>
        <a:p>
          <a:endParaRPr lang="ru-RU"/>
        </a:p>
      </dgm:t>
    </dgm:pt>
    <dgm:pt modelId="{86EA61F0-B710-47A0-81FD-7DABB40C8394}" type="sibTrans" cxnId="{C4FFE9CF-4B12-4B3C-B2F8-12466A97FBBE}">
      <dgm:prSet/>
      <dgm:spPr/>
      <dgm:t>
        <a:bodyPr/>
        <a:lstStyle/>
        <a:p>
          <a:endParaRPr lang="ru-RU"/>
        </a:p>
      </dgm:t>
    </dgm:pt>
    <dgm:pt modelId="{88F85F65-D84A-4BC6-87DA-806CCA346770}" type="pres">
      <dgm:prSet presAssocID="{5264ECF9-04C0-42A0-BE95-96018B79F2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EDD3C-67B2-4E94-986F-DD0921660B15}" type="pres">
      <dgm:prSet presAssocID="{5264ECF9-04C0-42A0-BE95-96018B79F22A}" presName="children" presStyleCnt="0"/>
      <dgm:spPr/>
    </dgm:pt>
    <dgm:pt modelId="{F5F88E3D-B968-4365-9FA0-0633982CA10B}" type="pres">
      <dgm:prSet presAssocID="{5264ECF9-04C0-42A0-BE95-96018B79F22A}" presName="child1group" presStyleCnt="0"/>
      <dgm:spPr/>
    </dgm:pt>
    <dgm:pt modelId="{277C0A5C-D564-44AB-88C9-F240AEDDF66B}" type="pres">
      <dgm:prSet presAssocID="{5264ECF9-04C0-42A0-BE95-96018B79F22A}" presName="child1" presStyleLbl="bgAcc1" presStyleIdx="0" presStyleCnt="4"/>
      <dgm:spPr/>
      <dgm:t>
        <a:bodyPr/>
        <a:lstStyle/>
        <a:p>
          <a:endParaRPr lang="ru-RU"/>
        </a:p>
      </dgm:t>
    </dgm:pt>
    <dgm:pt modelId="{23E48DE2-61EA-4970-A321-0DFFBCEF628A}" type="pres">
      <dgm:prSet presAssocID="{5264ECF9-04C0-42A0-BE95-96018B79F22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5F2BA-D9D5-46F3-81DF-4A95E0349881}" type="pres">
      <dgm:prSet presAssocID="{5264ECF9-04C0-42A0-BE95-96018B79F22A}" presName="child2group" presStyleCnt="0"/>
      <dgm:spPr/>
    </dgm:pt>
    <dgm:pt modelId="{F1E42FB4-CE14-439C-9BCC-61E692333245}" type="pres">
      <dgm:prSet presAssocID="{5264ECF9-04C0-42A0-BE95-96018B79F22A}" presName="child2" presStyleLbl="bgAcc1" presStyleIdx="1" presStyleCnt="4"/>
      <dgm:spPr/>
      <dgm:t>
        <a:bodyPr/>
        <a:lstStyle/>
        <a:p>
          <a:endParaRPr lang="ru-RU"/>
        </a:p>
      </dgm:t>
    </dgm:pt>
    <dgm:pt modelId="{4298C3F5-BA29-4CA0-9457-7FE28AE68EFA}" type="pres">
      <dgm:prSet presAssocID="{5264ECF9-04C0-42A0-BE95-96018B79F22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17A4A-8B57-4586-AF5B-F1F25EE78EE2}" type="pres">
      <dgm:prSet presAssocID="{5264ECF9-04C0-42A0-BE95-96018B79F22A}" presName="child3group" presStyleCnt="0"/>
      <dgm:spPr/>
    </dgm:pt>
    <dgm:pt modelId="{AA271AD7-D8C4-41A7-A38D-4463991E8158}" type="pres">
      <dgm:prSet presAssocID="{5264ECF9-04C0-42A0-BE95-96018B79F22A}" presName="child3" presStyleLbl="bgAcc1" presStyleIdx="2" presStyleCnt="4"/>
      <dgm:spPr/>
      <dgm:t>
        <a:bodyPr/>
        <a:lstStyle/>
        <a:p>
          <a:endParaRPr lang="ru-RU"/>
        </a:p>
      </dgm:t>
    </dgm:pt>
    <dgm:pt modelId="{86AA1859-272F-43DB-ABEF-9892D25A911C}" type="pres">
      <dgm:prSet presAssocID="{5264ECF9-04C0-42A0-BE95-96018B79F22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4A39C-AA2D-4C5D-841F-37E6E5AE79F9}" type="pres">
      <dgm:prSet presAssocID="{5264ECF9-04C0-42A0-BE95-96018B79F22A}" presName="child4group" presStyleCnt="0"/>
      <dgm:spPr/>
    </dgm:pt>
    <dgm:pt modelId="{91302A31-658F-4585-AE7F-10FC76C1F767}" type="pres">
      <dgm:prSet presAssocID="{5264ECF9-04C0-42A0-BE95-96018B79F22A}" presName="child4" presStyleLbl="bgAcc1" presStyleIdx="3" presStyleCnt="4"/>
      <dgm:spPr/>
      <dgm:t>
        <a:bodyPr/>
        <a:lstStyle/>
        <a:p>
          <a:endParaRPr lang="ru-RU"/>
        </a:p>
      </dgm:t>
    </dgm:pt>
    <dgm:pt modelId="{1EDA443A-2D38-45B8-9837-5A5869ECF48E}" type="pres">
      <dgm:prSet presAssocID="{5264ECF9-04C0-42A0-BE95-96018B79F22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A5AF5-0112-4270-BF99-71AD6239D1E8}" type="pres">
      <dgm:prSet presAssocID="{5264ECF9-04C0-42A0-BE95-96018B79F22A}" presName="childPlaceholder" presStyleCnt="0"/>
      <dgm:spPr/>
    </dgm:pt>
    <dgm:pt modelId="{474FB6C5-B424-43EF-A442-115F24F299B3}" type="pres">
      <dgm:prSet presAssocID="{5264ECF9-04C0-42A0-BE95-96018B79F22A}" presName="circle" presStyleCnt="0"/>
      <dgm:spPr/>
    </dgm:pt>
    <dgm:pt modelId="{8FA7C75F-AAAC-43A0-995D-FC13A4010C3E}" type="pres">
      <dgm:prSet presAssocID="{5264ECF9-04C0-42A0-BE95-96018B79F22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E921-4A6A-4E33-8C2A-8425E0C42AD4}" type="pres">
      <dgm:prSet presAssocID="{5264ECF9-04C0-42A0-BE95-96018B79F22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E2CF8-39F7-4A31-805F-D41C2072722C}" type="pres">
      <dgm:prSet presAssocID="{5264ECF9-04C0-42A0-BE95-96018B79F22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01F4-20B6-4837-B02F-A5F126B8F73D}" type="pres">
      <dgm:prSet presAssocID="{5264ECF9-04C0-42A0-BE95-96018B79F22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63B38-9B35-41EE-A619-C93D66F9FAFD}" type="pres">
      <dgm:prSet presAssocID="{5264ECF9-04C0-42A0-BE95-96018B79F22A}" presName="quadrantPlaceholder" presStyleCnt="0"/>
      <dgm:spPr/>
    </dgm:pt>
    <dgm:pt modelId="{9A9D370B-3BC7-4CAE-8074-64596BD8780A}" type="pres">
      <dgm:prSet presAssocID="{5264ECF9-04C0-42A0-BE95-96018B79F22A}" presName="center1" presStyleLbl="fgShp" presStyleIdx="0" presStyleCnt="2"/>
      <dgm:spPr/>
    </dgm:pt>
    <dgm:pt modelId="{D88E7462-B733-4399-9682-45D11CEBDFC9}" type="pres">
      <dgm:prSet presAssocID="{5264ECF9-04C0-42A0-BE95-96018B79F22A}" presName="center2" presStyleLbl="fgShp" presStyleIdx="1" presStyleCnt="2"/>
      <dgm:spPr/>
    </dgm:pt>
  </dgm:ptLst>
  <dgm:cxnLst>
    <dgm:cxn modelId="{DC122EF0-347D-4D9D-AC3B-0A46611350A1}" srcId="{5264ECF9-04C0-42A0-BE95-96018B79F22A}" destId="{A2D101FA-F961-4EDB-889F-8BB55D190596}" srcOrd="2" destOrd="0" parTransId="{E4DC78D7-1CDF-4842-8327-CD45E11BFAC6}" sibTransId="{4BBA685F-C3FD-45D3-8FDD-320403D28E12}"/>
    <dgm:cxn modelId="{C27C9274-E7B9-4C8B-B8EE-EC2641171DD9}" type="presOf" srcId="{90F2C441-7C69-44BF-BBD9-DDE19D5F5845}" destId="{F1E42FB4-CE14-439C-9BCC-61E692333245}" srcOrd="0" destOrd="0" presId="urn:microsoft.com/office/officeart/2005/8/layout/cycle4#1"/>
    <dgm:cxn modelId="{A122435B-A828-4C16-8735-264A0426544A}" type="presOf" srcId="{27D22FD0-D67B-49AF-A27B-BB74EF7ED058}" destId="{3FC501F4-20B6-4837-B02F-A5F126B8F73D}" srcOrd="0" destOrd="0" presId="urn:microsoft.com/office/officeart/2005/8/layout/cycle4#1"/>
    <dgm:cxn modelId="{DB770D81-36CF-482A-A405-7C06AA298F79}" srcId="{5264ECF9-04C0-42A0-BE95-96018B79F22A}" destId="{1EE9C025-68B9-4D95-BF96-50EDEB4D1E3F}" srcOrd="0" destOrd="0" parTransId="{78863120-A745-4F43-A4F7-0EBA1F25E0FB}" sibTransId="{0B0EE343-63D5-4A0E-92EC-990FD5A45F93}"/>
    <dgm:cxn modelId="{DC46A512-8834-487D-86CB-FB9444FCA5F8}" type="presOf" srcId="{90F2C441-7C69-44BF-BBD9-DDE19D5F5845}" destId="{4298C3F5-BA29-4CA0-9457-7FE28AE68EFA}" srcOrd="1" destOrd="0" presId="urn:microsoft.com/office/officeart/2005/8/layout/cycle4#1"/>
    <dgm:cxn modelId="{618E3156-494F-4D0A-875B-97E4283C2D9D}" srcId="{5264ECF9-04C0-42A0-BE95-96018B79F22A}" destId="{E5C9E0A0-FF68-415C-ADE7-CC3814C8A6E4}" srcOrd="1" destOrd="0" parTransId="{90DEEC35-682C-4366-8FB8-1E016B5F4747}" sibTransId="{1667D306-58F6-4E0A-8C52-8992258AF76A}"/>
    <dgm:cxn modelId="{C6F1B08B-C3FB-42D5-B176-B6034039C8D6}" type="presOf" srcId="{A2D101FA-F961-4EDB-889F-8BB55D190596}" destId="{74AE2CF8-39F7-4A31-805F-D41C2072722C}" srcOrd="0" destOrd="0" presId="urn:microsoft.com/office/officeart/2005/8/layout/cycle4#1"/>
    <dgm:cxn modelId="{1EF2476D-5C17-4313-9DDC-FBEC16AE6014}" type="presOf" srcId="{E5C9E0A0-FF68-415C-ADE7-CC3814C8A6E4}" destId="{494BE921-4A6A-4E33-8C2A-8425E0C42AD4}" srcOrd="0" destOrd="0" presId="urn:microsoft.com/office/officeart/2005/8/layout/cycle4#1"/>
    <dgm:cxn modelId="{194AB894-735E-49E3-84D6-BDA0FB49F0B8}" type="presOf" srcId="{1D423CE9-720B-401F-8DC4-0E2D74B2C011}" destId="{23E48DE2-61EA-4970-A321-0DFFBCEF628A}" srcOrd="1" destOrd="0" presId="urn:microsoft.com/office/officeart/2005/8/layout/cycle4#1"/>
    <dgm:cxn modelId="{8496E820-C91D-4182-8794-BA04F929A02F}" srcId="{E5C9E0A0-FF68-415C-ADE7-CC3814C8A6E4}" destId="{90F2C441-7C69-44BF-BBD9-DDE19D5F5845}" srcOrd="0" destOrd="0" parTransId="{3082D5D8-9A1E-4CA3-9AFF-F08F7AF71A6F}" sibTransId="{3E616226-F8D0-49AE-93C8-ED507C35F187}"/>
    <dgm:cxn modelId="{19B4BAFA-5E81-427B-9502-5988C6A5D514}" srcId="{5264ECF9-04C0-42A0-BE95-96018B79F22A}" destId="{27D22FD0-D67B-49AF-A27B-BB74EF7ED058}" srcOrd="3" destOrd="0" parTransId="{723E080A-D7DA-4B71-BC37-5607EABE2552}" sibTransId="{A0DD28B9-9598-40D8-B517-17A72587A802}"/>
    <dgm:cxn modelId="{106AD15A-A9B6-4B5E-AD46-35DE604D9421}" srcId="{1EE9C025-68B9-4D95-BF96-50EDEB4D1E3F}" destId="{1D423CE9-720B-401F-8DC4-0E2D74B2C011}" srcOrd="0" destOrd="0" parTransId="{86BF9DD5-1A73-4074-918E-77E47B2087A1}" sibTransId="{D18EBCE8-FF90-4539-92A9-07B71C8A40A5}"/>
    <dgm:cxn modelId="{C4FFE9CF-4B12-4B3C-B2F8-12466A97FBBE}" srcId="{27D22FD0-D67B-49AF-A27B-BB74EF7ED058}" destId="{A60A9DDD-284D-4C72-AFE0-09FDEAE39F0C}" srcOrd="0" destOrd="0" parTransId="{C8FE0364-22CB-4C52-920C-4943BBA2FE0B}" sibTransId="{86EA61F0-B710-47A0-81FD-7DABB40C8394}"/>
    <dgm:cxn modelId="{38283722-8B1C-4C4C-A9E6-0EDC93C15C71}" srcId="{A2D101FA-F961-4EDB-889F-8BB55D190596}" destId="{AF418B36-0A30-435F-B584-B07AF0D453DF}" srcOrd="0" destOrd="0" parTransId="{FDEADA27-FEDF-4E77-8D2A-A7E66CE6410A}" sibTransId="{FF503E65-3402-4AE4-9934-3AF06C6F0072}"/>
    <dgm:cxn modelId="{8226E000-0E8E-42BD-93AA-A00E7D7411E0}" type="presOf" srcId="{5264ECF9-04C0-42A0-BE95-96018B79F22A}" destId="{88F85F65-D84A-4BC6-87DA-806CCA346770}" srcOrd="0" destOrd="0" presId="urn:microsoft.com/office/officeart/2005/8/layout/cycle4#1"/>
    <dgm:cxn modelId="{75AFC78E-7FEB-4021-933B-34ECE07111F3}" type="presOf" srcId="{AF418B36-0A30-435F-B584-B07AF0D453DF}" destId="{86AA1859-272F-43DB-ABEF-9892D25A911C}" srcOrd="1" destOrd="0" presId="urn:microsoft.com/office/officeart/2005/8/layout/cycle4#1"/>
    <dgm:cxn modelId="{707E946F-EAE9-4FC9-B233-5084BDF81149}" type="presOf" srcId="{AF418B36-0A30-435F-B584-B07AF0D453DF}" destId="{AA271AD7-D8C4-41A7-A38D-4463991E8158}" srcOrd="0" destOrd="0" presId="urn:microsoft.com/office/officeart/2005/8/layout/cycle4#1"/>
    <dgm:cxn modelId="{23256A86-3C00-4780-BB97-9E40C0653143}" type="presOf" srcId="{A60A9DDD-284D-4C72-AFE0-09FDEAE39F0C}" destId="{1EDA443A-2D38-45B8-9837-5A5869ECF48E}" srcOrd="1" destOrd="0" presId="urn:microsoft.com/office/officeart/2005/8/layout/cycle4#1"/>
    <dgm:cxn modelId="{85E0A5C6-0080-4468-B983-A47EA72FCD1E}" type="presOf" srcId="{1D423CE9-720B-401F-8DC4-0E2D74B2C011}" destId="{277C0A5C-D564-44AB-88C9-F240AEDDF66B}" srcOrd="0" destOrd="0" presId="urn:microsoft.com/office/officeart/2005/8/layout/cycle4#1"/>
    <dgm:cxn modelId="{AB8E591F-3940-455B-99B8-6C4EA8DDF448}" type="presOf" srcId="{A60A9DDD-284D-4C72-AFE0-09FDEAE39F0C}" destId="{91302A31-658F-4585-AE7F-10FC76C1F767}" srcOrd="0" destOrd="0" presId="urn:microsoft.com/office/officeart/2005/8/layout/cycle4#1"/>
    <dgm:cxn modelId="{C4FC50ED-A3BC-4CF3-94AB-D118D183C768}" type="presOf" srcId="{1EE9C025-68B9-4D95-BF96-50EDEB4D1E3F}" destId="{8FA7C75F-AAAC-43A0-995D-FC13A4010C3E}" srcOrd="0" destOrd="0" presId="urn:microsoft.com/office/officeart/2005/8/layout/cycle4#1"/>
    <dgm:cxn modelId="{EB98BF32-EE12-4327-A30C-3CA8530432F8}" type="presParOf" srcId="{88F85F65-D84A-4BC6-87DA-806CCA346770}" destId="{BA2EDD3C-67B2-4E94-986F-DD0921660B15}" srcOrd="0" destOrd="0" presId="urn:microsoft.com/office/officeart/2005/8/layout/cycle4#1"/>
    <dgm:cxn modelId="{A8863994-E42C-4CA7-9166-394BB5087542}" type="presParOf" srcId="{BA2EDD3C-67B2-4E94-986F-DD0921660B15}" destId="{F5F88E3D-B968-4365-9FA0-0633982CA10B}" srcOrd="0" destOrd="0" presId="urn:microsoft.com/office/officeart/2005/8/layout/cycle4#1"/>
    <dgm:cxn modelId="{8163C3FE-2A13-496A-BA40-2714DDE82314}" type="presParOf" srcId="{F5F88E3D-B968-4365-9FA0-0633982CA10B}" destId="{277C0A5C-D564-44AB-88C9-F240AEDDF66B}" srcOrd="0" destOrd="0" presId="urn:microsoft.com/office/officeart/2005/8/layout/cycle4#1"/>
    <dgm:cxn modelId="{8B52D3AB-6FA1-4F7F-9AEA-E7ADFBA244A5}" type="presParOf" srcId="{F5F88E3D-B968-4365-9FA0-0633982CA10B}" destId="{23E48DE2-61EA-4970-A321-0DFFBCEF628A}" srcOrd="1" destOrd="0" presId="urn:microsoft.com/office/officeart/2005/8/layout/cycle4#1"/>
    <dgm:cxn modelId="{84FC2D55-3C28-4C98-8882-9D12F454339B}" type="presParOf" srcId="{BA2EDD3C-67B2-4E94-986F-DD0921660B15}" destId="{A445F2BA-D9D5-46F3-81DF-4A95E0349881}" srcOrd="1" destOrd="0" presId="urn:microsoft.com/office/officeart/2005/8/layout/cycle4#1"/>
    <dgm:cxn modelId="{391AB61C-B2B5-49D3-8DC0-D9A0A33A6547}" type="presParOf" srcId="{A445F2BA-D9D5-46F3-81DF-4A95E0349881}" destId="{F1E42FB4-CE14-439C-9BCC-61E692333245}" srcOrd="0" destOrd="0" presId="urn:microsoft.com/office/officeart/2005/8/layout/cycle4#1"/>
    <dgm:cxn modelId="{A43F35EE-E6A7-4539-85DC-99EE057BA7E4}" type="presParOf" srcId="{A445F2BA-D9D5-46F3-81DF-4A95E0349881}" destId="{4298C3F5-BA29-4CA0-9457-7FE28AE68EFA}" srcOrd="1" destOrd="0" presId="urn:microsoft.com/office/officeart/2005/8/layout/cycle4#1"/>
    <dgm:cxn modelId="{E073A63E-483C-4590-8A29-50659206A1EB}" type="presParOf" srcId="{BA2EDD3C-67B2-4E94-986F-DD0921660B15}" destId="{E7317A4A-8B57-4586-AF5B-F1F25EE78EE2}" srcOrd="2" destOrd="0" presId="urn:microsoft.com/office/officeart/2005/8/layout/cycle4#1"/>
    <dgm:cxn modelId="{8C8617D0-BAB1-4B2F-8E3F-4799CA6DD51C}" type="presParOf" srcId="{E7317A4A-8B57-4586-AF5B-F1F25EE78EE2}" destId="{AA271AD7-D8C4-41A7-A38D-4463991E8158}" srcOrd="0" destOrd="0" presId="urn:microsoft.com/office/officeart/2005/8/layout/cycle4#1"/>
    <dgm:cxn modelId="{0D4975B3-8927-4399-8682-8B0EB6ABBAD4}" type="presParOf" srcId="{E7317A4A-8B57-4586-AF5B-F1F25EE78EE2}" destId="{86AA1859-272F-43DB-ABEF-9892D25A911C}" srcOrd="1" destOrd="0" presId="urn:microsoft.com/office/officeart/2005/8/layout/cycle4#1"/>
    <dgm:cxn modelId="{EC23A5D1-48B0-4FD8-8857-4C36DD485118}" type="presParOf" srcId="{BA2EDD3C-67B2-4E94-986F-DD0921660B15}" destId="{EBC4A39C-AA2D-4C5D-841F-37E6E5AE79F9}" srcOrd="3" destOrd="0" presId="urn:microsoft.com/office/officeart/2005/8/layout/cycle4#1"/>
    <dgm:cxn modelId="{C72B40FF-2AE6-4788-AA60-3DC78EB3AB8A}" type="presParOf" srcId="{EBC4A39C-AA2D-4C5D-841F-37E6E5AE79F9}" destId="{91302A31-658F-4585-AE7F-10FC76C1F767}" srcOrd="0" destOrd="0" presId="urn:microsoft.com/office/officeart/2005/8/layout/cycle4#1"/>
    <dgm:cxn modelId="{B7D9EC3D-8B11-435C-9FC1-D98FFAB4F2BC}" type="presParOf" srcId="{EBC4A39C-AA2D-4C5D-841F-37E6E5AE79F9}" destId="{1EDA443A-2D38-45B8-9837-5A5869ECF48E}" srcOrd="1" destOrd="0" presId="urn:microsoft.com/office/officeart/2005/8/layout/cycle4#1"/>
    <dgm:cxn modelId="{FBDAEFEA-9BE2-440F-8394-EAD8E96433BD}" type="presParOf" srcId="{BA2EDD3C-67B2-4E94-986F-DD0921660B15}" destId="{D7DA5AF5-0112-4270-BF99-71AD6239D1E8}" srcOrd="4" destOrd="0" presId="urn:microsoft.com/office/officeart/2005/8/layout/cycle4#1"/>
    <dgm:cxn modelId="{091F7B28-4639-4BCC-8A6C-651B71E2949E}" type="presParOf" srcId="{88F85F65-D84A-4BC6-87DA-806CCA346770}" destId="{474FB6C5-B424-43EF-A442-115F24F299B3}" srcOrd="1" destOrd="0" presId="urn:microsoft.com/office/officeart/2005/8/layout/cycle4#1"/>
    <dgm:cxn modelId="{9DA52E32-93C8-48AF-A4D0-4B449311A478}" type="presParOf" srcId="{474FB6C5-B424-43EF-A442-115F24F299B3}" destId="{8FA7C75F-AAAC-43A0-995D-FC13A4010C3E}" srcOrd="0" destOrd="0" presId="urn:microsoft.com/office/officeart/2005/8/layout/cycle4#1"/>
    <dgm:cxn modelId="{C252C583-6C24-4CE1-822E-AB072DD378A5}" type="presParOf" srcId="{474FB6C5-B424-43EF-A442-115F24F299B3}" destId="{494BE921-4A6A-4E33-8C2A-8425E0C42AD4}" srcOrd="1" destOrd="0" presId="urn:microsoft.com/office/officeart/2005/8/layout/cycle4#1"/>
    <dgm:cxn modelId="{EA67FBF9-A6F0-4C8B-B469-B720A7503137}" type="presParOf" srcId="{474FB6C5-B424-43EF-A442-115F24F299B3}" destId="{74AE2CF8-39F7-4A31-805F-D41C2072722C}" srcOrd="2" destOrd="0" presId="urn:microsoft.com/office/officeart/2005/8/layout/cycle4#1"/>
    <dgm:cxn modelId="{6B9136B5-6BD5-4530-87D7-BAEA1B72B9B6}" type="presParOf" srcId="{474FB6C5-B424-43EF-A442-115F24F299B3}" destId="{3FC501F4-20B6-4837-B02F-A5F126B8F73D}" srcOrd="3" destOrd="0" presId="urn:microsoft.com/office/officeart/2005/8/layout/cycle4#1"/>
    <dgm:cxn modelId="{55EEC964-2D08-429B-9423-017203B4783A}" type="presParOf" srcId="{474FB6C5-B424-43EF-A442-115F24F299B3}" destId="{8A163B38-9B35-41EE-A619-C93D66F9FAFD}" srcOrd="4" destOrd="0" presId="urn:microsoft.com/office/officeart/2005/8/layout/cycle4#1"/>
    <dgm:cxn modelId="{7800764F-B588-4F20-9901-A85243CB3977}" type="presParOf" srcId="{88F85F65-D84A-4BC6-87DA-806CCA346770}" destId="{9A9D370B-3BC7-4CAE-8074-64596BD8780A}" srcOrd="2" destOrd="0" presId="urn:microsoft.com/office/officeart/2005/8/layout/cycle4#1"/>
    <dgm:cxn modelId="{496CEA48-32E9-4505-8ECF-50D0BF5D4433}" type="presParOf" srcId="{88F85F65-D84A-4BC6-87DA-806CCA346770}" destId="{D88E7462-B733-4399-9682-45D11CEBDFC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9A5D6-71D7-4F63-A2F0-7884C9357E9B}" type="doc">
      <dgm:prSet loTypeId="urn:microsoft.com/office/officeart/2005/8/layout/lProcess2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20690B-F1DA-4C15-8CD4-CB663CE18F2A}">
      <dgm:prSet phldrT="[Текст]"/>
      <dgm:spPr/>
      <dgm:t>
        <a:bodyPr/>
        <a:lstStyle/>
        <a:p>
          <a:r>
            <a:rPr lang="uk-UA" dirty="0" smtClean="0"/>
            <a:t>Безхлорофільний фотосинтез</a:t>
          </a:r>
          <a:endParaRPr lang="ru-RU" dirty="0"/>
        </a:p>
      </dgm:t>
    </dgm:pt>
    <dgm:pt modelId="{D0BEFD14-0628-4390-AC9B-5B943D282325}" type="parTrans" cxnId="{5739DB27-298A-4FD7-AFBA-BE2CAF23684D}">
      <dgm:prSet/>
      <dgm:spPr/>
      <dgm:t>
        <a:bodyPr/>
        <a:lstStyle/>
        <a:p>
          <a:endParaRPr lang="ru-RU"/>
        </a:p>
      </dgm:t>
    </dgm:pt>
    <dgm:pt modelId="{BC314A66-B414-4A4A-A916-8AD5DCED1398}" type="sibTrans" cxnId="{5739DB27-298A-4FD7-AFBA-BE2CAF23684D}">
      <dgm:prSet/>
      <dgm:spPr/>
      <dgm:t>
        <a:bodyPr/>
        <a:lstStyle/>
        <a:p>
          <a:endParaRPr lang="ru-RU"/>
        </a:p>
      </dgm:t>
    </dgm:pt>
    <dgm:pt modelId="{A53BF935-5B11-4858-A666-375DE6D43BDE}">
      <dgm:prSet phldrT="[Текст]"/>
      <dgm:spPr/>
      <dgm:t>
        <a:bodyPr/>
        <a:lstStyle/>
        <a:p>
          <a:r>
            <a:rPr lang="uk-UA" dirty="0" smtClean="0"/>
            <a:t>Археї</a:t>
          </a:r>
          <a:endParaRPr lang="ru-RU" dirty="0"/>
        </a:p>
      </dgm:t>
    </dgm:pt>
    <dgm:pt modelId="{31F0B3D9-F601-4B84-AACD-3A6432D9FCC1}" type="parTrans" cxnId="{99F1A207-7425-4A19-80A1-43A3C78EF543}">
      <dgm:prSet/>
      <dgm:spPr/>
      <dgm:t>
        <a:bodyPr/>
        <a:lstStyle/>
        <a:p>
          <a:endParaRPr lang="ru-RU"/>
        </a:p>
      </dgm:t>
    </dgm:pt>
    <dgm:pt modelId="{E8DCAD35-929A-48E2-99D9-D5DE6E916EC9}" type="sibTrans" cxnId="{99F1A207-7425-4A19-80A1-43A3C78EF543}">
      <dgm:prSet/>
      <dgm:spPr/>
      <dgm:t>
        <a:bodyPr/>
        <a:lstStyle/>
        <a:p>
          <a:endParaRPr lang="ru-RU"/>
        </a:p>
      </dgm:t>
    </dgm:pt>
    <dgm:pt modelId="{B593EBAD-F553-4588-B7E5-1F965C498F20}">
      <dgm:prSet phldrT="[Текст]"/>
      <dgm:spPr/>
      <dgm:t>
        <a:bodyPr/>
        <a:lstStyle/>
        <a:p>
          <a:r>
            <a:rPr lang="uk-UA" dirty="0" smtClean="0"/>
            <a:t>Бактеріородопсин</a:t>
          </a:r>
          <a:endParaRPr lang="ru-RU" dirty="0"/>
        </a:p>
      </dgm:t>
    </dgm:pt>
    <dgm:pt modelId="{6DBADCA4-D3EC-48DF-8D94-90DCE0E89E2F}" type="parTrans" cxnId="{C6590A13-281D-42A9-8CC4-A8D7F9AB9ED7}">
      <dgm:prSet/>
      <dgm:spPr/>
      <dgm:t>
        <a:bodyPr/>
        <a:lstStyle/>
        <a:p>
          <a:endParaRPr lang="ru-RU"/>
        </a:p>
      </dgm:t>
    </dgm:pt>
    <dgm:pt modelId="{C60ED73C-AFE0-4AF1-BD1D-F469CC2B369B}" type="sibTrans" cxnId="{C6590A13-281D-42A9-8CC4-A8D7F9AB9ED7}">
      <dgm:prSet/>
      <dgm:spPr/>
      <dgm:t>
        <a:bodyPr/>
        <a:lstStyle/>
        <a:p>
          <a:endParaRPr lang="ru-RU"/>
        </a:p>
      </dgm:t>
    </dgm:pt>
    <dgm:pt modelId="{F7D251D2-5DC1-45DE-B709-1FA5F08273CF}">
      <dgm:prSet phldrT="[Текст]"/>
      <dgm:spPr/>
      <dgm:t>
        <a:bodyPr/>
        <a:lstStyle/>
        <a:p>
          <a:r>
            <a:rPr lang="uk-UA" dirty="0" smtClean="0"/>
            <a:t>Кисневий фотосинтез</a:t>
          </a:r>
          <a:endParaRPr lang="ru-RU" dirty="0"/>
        </a:p>
      </dgm:t>
    </dgm:pt>
    <dgm:pt modelId="{43636B80-3E65-4E60-A1C7-95FE7B3F60E5}" type="parTrans" cxnId="{D4BF57A5-BCB4-42C9-A2DB-B2E6D553FA1B}">
      <dgm:prSet/>
      <dgm:spPr/>
      <dgm:t>
        <a:bodyPr/>
        <a:lstStyle/>
        <a:p>
          <a:endParaRPr lang="ru-RU"/>
        </a:p>
      </dgm:t>
    </dgm:pt>
    <dgm:pt modelId="{01211113-A4AF-48C3-B9E0-409FAA277315}" type="sibTrans" cxnId="{D4BF57A5-BCB4-42C9-A2DB-B2E6D553FA1B}">
      <dgm:prSet/>
      <dgm:spPr/>
      <dgm:t>
        <a:bodyPr/>
        <a:lstStyle/>
        <a:p>
          <a:endParaRPr lang="ru-RU"/>
        </a:p>
      </dgm:t>
    </dgm:pt>
    <dgm:pt modelId="{F21984F1-A132-4A61-B8F7-452E37026673}">
      <dgm:prSet phldrT="[Текст]"/>
      <dgm:spPr/>
      <dgm:t>
        <a:bodyPr/>
        <a:lstStyle/>
        <a:p>
          <a:r>
            <a:rPr lang="uk-UA" dirty="0" smtClean="0"/>
            <a:t>Зелені рослини, ціанобактерії</a:t>
          </a:r>
          <a:endParaRPr lang="ru-RU" dirty="0"/>
        </a:p>
      </dgm:t>
    </dgm:pt>
    <dgm:pt modelId="{69025343-4B14-4C75-8D05-F1C6301B33F1}" type="parTrans" cxnId="{65347DB5-B94B-4433-9D44-6C7F441A6E16}">
      <dgm:prSet/>
      <dgm:spPr/>
      <dgm:t>
        <a:bodyPr/>
        <a:lstStyle/>
        <a:p>
          <a:endParaRPr lang="ru-RU"/>
        </a:p>
      </dgm:t>
    </dgm:pt>
    <dgm:pt modelId="{53BBFD12-DCD9-43C4-914E-CB0F58DE6173}" type="sibTrans" cxnId="{65347DB5-B94B-4433-9D44-6C7F441A6E16}">
      <dgm:prSet/>
      <dgm:spPr/>
      <dgm:t>
        <a:bodyPr/>
        <a:lstStyle/>
        <a:p>
          <a:endParaRPr lang="ru-RU"/>
        </a:p>
      </dgm:t>
    </dgm:pt>
    <dgm:pt modelId="{07A68E43-75A4-4C94-B0A3-9D549831CEB0}">
      <dgm:prSet phldrT="[Текст]"/>
      <dgm:spPr/>
      <dgm:t>
        <a:bodyPr/>
        <a:lstStyle/>
        <a:p>
          <a:r>
            <a:rPr lang="uk-UA" dirty="0" smtClean="0"/>
            <a:t>Хлорофіли, каротиноїди, фікобіліни</a:t>
          </a:r>
          <a:endParaRPr lang="ru-RU" dirty="0"/>
        </a:p>
      </dgm:t>
    </dgm:pt>
    <dgm:pt modelId="{C43D8BEC-0167-4946-AF7E-519775C65EFA}" type="parTrans" cxnId="{B420E1F5-49D1-4C4D-B132-7CABA2F375EE}">
      <dgm:prSet/>
      <dgm:spPr/>
      <dgm:t>
        <a:bodyPr/>
        <a:lstStyle/>
        <a:p>
          <a:endParaRPr lang="ru-RU"/>
        </a:p>
      </dgm:t>
    </dgm:pt>
    <dgm:pt modelId="{65281FEC-DC44-4B40-AD7F-4E5795137139}" type="sibTrans" cxnId="{B420E1F5-49D1-4C4D-B132-7CABA2F375EE}">
      <dgm:prSet/>
      <dgm:spPr/>
      <dgm:t>
        <a:bodyPr/>
        <a:lstStyle/>
        <a:p>
          <a:endParaRPr lang="ru-RU"/>
        </a:p>
      </dgm:t>
    </dgm:pt>
    <dgm:pt modelId="{9554F95C-D81F-4B2A-84A4-DE6B6191E9BC}">
      <dgm:prSet phldrT="[Текст]"/>
      <dgm:spPr/>
      <dgm:t>
        <a:bodyPr/>
        <a:lstStyle/>
        <a:p>
          <a:r>
            <a:rPr lang="uk-UA" dirty="0" smtClean="0"/>
            <a:t>Бактеріальний фотосинтез</a:t>
          </a:r>
          <a:endParaRPr lang="ru-RU" dirty="0"/>
        </a:p>
      </dgm:t>
    </dgm:pt>
    <dgm:pt modelId="{D56C4F79-EDEB-4746-84B7-00E06D59FF4D}" type="parTrans" cxnId="{5AB3705B-73EF-40A7-8EA1-624E5FF2341E}">
      <dgm:prSet/>
      <dgm:spPr/>
      <dgm:t>
        <a:bodyPr/>
        <a:lstStyle/>
        <a:p>
          <a:endParaRPr lang="ru-RU"/>
        </a:p>
      </dgm:t>
    </dgm:pt>
    <dgm:pt modelId="{9138F5CB-1291-4E63-BEFF-D0E9C09BBAF6}" type="sibTrans" cxnId="{5AB3705B-73EF-40A7-8EA1-624E5FF2341E}">
      <dgm:prSet/>
      <dgm:spPr/>
      <dgm:t>
        <a:bodyPr/>
        <a:lstStyle/>
        <a:p>
          <a:endParaRPr lang="ru-RU"/>
        </a:p>
      </dgm:t>
    </dgm:pt>
    <dgm:pt modelId="{9E377078-BA13-4F5F-A1F6-504E0C17BCDC}">
      <dgm:prSet phldrT="[Текст]"/>
      <dgm:spPr/>
      <dgm:t>
        <a:bodyPr/>
        <a:lstStyle/>
        <a:p>
          <a:r>
            <a:rPr lang="uk-UA" dirty="0" smtClean="0"/>
            <a:t>Зелені і пурпурні сіркобактерії</a:t>
          </a:r>
          <a:endParaRPr lang="ru-RU" dirty="0"/>
        </a:p>
      </dgm:t>
    </dgm:pt>
    <dgm:pt modelId="{9A99A6C1-736D-4D8B-A32B-05EE08531962}" type="parTrans" cxnId="{EB051F3B-CD21-46E8-A17E-AB52C9BA8C4E}">
      <dgm:prSet/>
      <dgm:spPr/>
      <dgm:t>
        <a:bodyPr/>
        <a:lstStyle/>
        <a:p>
          <a:endParaRPr lang="ru-RU"/>
        </a:p>
      </dgm:t>
    </dgm:pt>
    <dgm:pt modelId="{1EF9A163-2631-4597-9271-F2F40578D480}" type="sibTrans" cxnId="{EB051F3B-CD21-46E8-A17E-AB52C9BA8C4E}">
      <dgm:prSet/>
      <dgm:spPr/>
      <dgm:t>
        <a:bodyPr/>
        <a:lstStyle/>
        <a:p>
          <a:endParaRPr lang="ru-RU"/>
        </a:p>
      </dgm:t>
    </dgm:pt>
    <dgm:pt modelId="{C5AA316D-EB6F-4B4C-8BDE-9D999FFAA440}">
      <dgm:prSet phldrT="[Текст]"/>
      <dgm:spPr/>
      <dgm:t>
        <a:bodyPr/>
        <a:lstStyle/>
        <a:p>
          <a:r>
            <a:rPr lang="uk-UA" dirty="0" smtClean="0"/>
            <a:t>Бактеріохлорофіл</a:t>
          </a:r>
          <a:endParaRPr lang="ru-RU" dirty="0"/>
        </a:p>
      </dgm:t>
    </dgm:pt>
    <dgm:pt modelId="{B435742E-6D01-4576-89D1-54FDE09EC931}" type="parTrans" cxnId="{32DE7486-D958-4738-89D0-8D4D8460206A}">
      <dgm:prSet/>
      <dgm:spPr/>
      <dgm:t>
        <a:bodyPr/>
        <a:lstStyle/>
        <a:p>
          <a:endParaRPr lang="ru-RU"/>
        </a:p>
      </dgm:t>
    </dgm:pt>
    <dgm:pt modelId="{EB0C2C2E-3CE0-4074-9393-E229580DD4B2}" type="sibTrans" cxnId="{32DE7486-D958-4738-89D0-8D4D8460206A}">
      <dgm:prSet/>
      <dgm:spPr/>
      <dgm:t>
        <a:bodyPr/>
        <a:lstStyle/>
        <a:p>
          <a:endParaRPr lang="ru-RU"/>
        </a:p>
      </dgm:t>
    </dgm:pt>
    <dgm:pt modelId="{02259946-8272-4D8A-AED1-53346DB05015}">
      <dgm:prSet/>
      <dgm:spPr/>
      <dgm:t>
        <a:bodyPr/>
        <a:lstStyle/>
        <a:p>
          <a:r>
            <a:rPr lang="uk-UA" dirty="0" smtClean="0"/>
            <a:t>Кисень не виділяється</a:t>
          </a:r>
          <a:endParaRPr lang="ru-RU" dirty="0"/>
        </a:p>
      </dgm:t>
    </dgm:pt>
    <dgm:pt modelId="{4DF0A66C-8C28-4A28-B406-E96B28625B41}" type="parTrans" cxnId="{4A788067-CF51-4DBF-AEFA-558F555CB832}">
      <dgm:prSet/>
      <dgm:spPr/>
      <dgm:t>
        <a:bodyPr/>
        <a:lstStyle/>
        <a:p>
          <a:endParaRPr lang="ru-RU"/>
        </a:p>
      </dgm:t>
    </dgm:pt>
    <dgm:pt modelId="{D7E80512-B319-45BA-BABD-1650FCECA5AF}" type="sibTrans" cxnId="{4A788067-CF51-4DBF-AEFA-558F555CB832}">
      <dgm:prSet/>
      <dgm:spPr/>
      <dgm:t>
        <a:bodyPr/>
        <a:lstStyle/>
        <a:p>
          <a:endParaRPr lang="ru-RU"/>
        </a:p>
      </dgm:t>
    </dgm:pt>
    <dgm:pt modelId="{745DE274-72D0-497E-B654-967478DC53C2}">
      <dgm:prSet/>
      <dgm:spPr/>
      <dgm:t>
        <a:bodyPr/>
        <a:lstStyle/>
        <a:p>
          <a:r>
            <a:rPr lang="uk-UA" dirty="0" smtClean="0"/>
            <a:t>Джерело гідрогену - сірководень</a:t>
          </a:r>
          <a:endParaRPr lang="ru-RU" dirty="0"/>
        </a:p>
      </dgm:t>
    </dgm:pt>
    <dgm:pt modelId="{EE35FA16-D610-4B91-8140-CE4C7E55456C}" type="parTrans" cxnId="{D9C6F530-2AAF-418F-8695-1A2B22A83DE7}">
      <dgm:prSet/>
      <dgm:spPr/>
      <dgm:t>
        <a:bodyPr/>
        <a:lstStyle/>
        <a:p>
          <a:endParaRPr lang="ru-RU"/>
        </a:p>
      </dgm:t>
    </dgm:pt>
    <dgm:pt modelId="{B7DC5D0E-7B09-4D7D-9CEC-2FB002A66284}" type="sibTrans" cxnId="{D9C6F530-2AAF-418F-8695-1A2B22A83DE7}">
      <dgm:prSet/>
      <dgm:spPr/>
      <dgm:t>
        <a:bodyPr/>
        <a:lstStyle/>
        <a:p>
          <a:endParaRPr lang="ru-RU"/>
        </a:p>
      </dgm:t>
    </dgm:pt>
    <dgm:pt modelId="{C7B2ADC5-4CA2-457E-A7A3-751A1BED237A}">
      <dgm:prSet/>
      <dgm:spPr/>
      <dgm:t>
        <a:bodyPr/>
        <a:lstStyle/>
        <a:p>
          <a:r>
            <a:rPr lang="uk-UA" dirty="0" smtClean="0"/>
            <a:t>Виділення кисню</a:t>
          </a:r>
          <a:endParaRPr lang="ru-RU" dirty="0"/>
        </a:p>
      </dgm:t>
    </dgm:pt>
    <dgm:pt modelId="{44337FF0-C01D-4A87-9364-F0E67324FDFC}" type="parTrans" cxnId="{C73C9BB3-67A5-452D-BCAD-7DC7615FBA47}">
      <dgm:prSet/>
      <dgm:spPr/>
      <dgm:t>
        <a:bodyPr/>
        <a:lstStyle/>
        <a:p>
          <a:endParaRPr lang="ru-RU"/>
        </a:p>
      </dgm:t>
    </dgm:pt>
    <dgm:pt modelId="{DBFEA192-45AF-4ADD-91DA-BF2EEE0A77A6}" type="sibTrans" cxnId="{C73C9BB3-67A5-452D-BCAD-7DC7615FBA47}">
      <dgm:prSet/>
      <dgm:spPr/>
      <dgm:t>
        <a:bodyPr/>
        <a:lstStyle/>
        <a:p>
          <a:endParaRPr lang="ru-RU"/>
        </a:p>
      </dgm:t>
    </dgm:pt>
    <dgm:pt modelId="{CB0A4EDB-3DD4-4F06-BF4F-5C6D2DE62CFB}">
      <dgm:prSet/>
      <dgm:spPr/>
      <dgm:t>
        <a:bodyPr/>
        <a:lstStyle/>
        <a:p>
          <a:r>
            <a:rPr lang="uk-UA" dirty="0" smtClean="0"/>
            <a:t>Джерело гідрогену і кисню - вода</a:t>
          </a:r>
          <a:endParaRPr lang="ru-RU" dirty="0"/>
        </a:p>
      </dgm:t>
    </dgm:pt>
    <dgm:pt modelId="{EBB5EC8D-962E-462B-B9AC-2E92903E191B}" type="parTrans" cxnId="{33C097BF-2C6F-4924-B5CE-2FCCA17C6E0C}">
      <dgm:prSet/>
      <dgm:spPr/>
      <dgm:t>
        <a:bodyPr/>
        <a:lstStyle/>
        <a:p>
          <a:endParaRPr lang="ru-RU"/>
        </a:p>
      </dgm:t>
    </dgm:pt>
    <dgm:pt modelId="{46B257FE-DD20-460C-92BA-74D07F924AD9}" type="sibTrans" cxnId="{33C097BF-2C6F-4924-B5CE-2FCCA17C6E0C}">
      <dgm:prSet/>
      <dgm:spPr/>
      <dgm:t>
        <a:bodyPr/>
        <a:lstStyle/>
        <a:p>
          <a:endParaRPr lang="ru-RU"/>
        </a:p>
      </dgm:t>
    </dgm:pt>
    <dgm:pt modelId="{79254E09-7BE7-419D-AFA9-17E9094EE2E7}" type="pres">
      <dgm:prSet presAssocID="{D609A5D6-71D7-4F63-A2F0-7884C9357E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E9487-7922-47FD-A590-F678CF349634}" type="pres">
      <dgm:prSet presAssocID="{9820690B-F1DA-4C15-8CD4-CB663CE18F2A}" presName="compNode" presStyleCnt="0"/>
      <dgm:spPr/>
    </dgm:pt>
    <dgm:pt modelId="{071E85AD-DF06-406E-BF6F-3BAAECFC770C}" type="pres">
      <dgm:prSet presAssocID="{9820690B-F1DA-4C15-8CD4-CB663CE18F2A}" presName="aNode" presStyleLbl="bgShp" presStyleIdx="0" presStyleCnt="3"/>
      <dgm:spPr/>
      <dgm:t>
        <a:bodyPr/>
        <a:lstStyle/>
        <a:p>
          <a:endParaRPr lang="ru-RU"/>
        </a:p>
      </dgm:t>
    </dgm:pt>
    <dgm:pt modelId="{77CECE29-7A63-4D48-9E9C-96F5B9017DF3}" type="pres">
      <dgm:prSet presAssocID="{9820690B-F1DA-4C15-8CD4-CB663CE18F2A}" presName="textNode" presStyleLbl="bgShp" presStyleIdx="0" presStyleCnt="3"/>
      <dgm:spPr/>
      <dgm:t>
        <a:bodyPr/>
        <a:lstStyle/>
        <a:p>
          <a:endParaRPr lang="ru-RU"/>
        </a:p>
      </dgm:t>
    </dgm:pt>
    <dgm:pt modelId="{B2A8674A-395C-4FAA-B59F-708A5CEFF69D}" type="pres">
      <dgm:prSet presAssocID="{9820690B-F1DA-4C15-8CD4-CB663CE18F2A}" presName="compChildNode" presStyleCnt="0"/>
      <dgm:spPr/>
    </dgm:pt>
    <dgm:pt modelId="{14B962F6-DE5B-4F3F-B91D-551450DA8F32}" type="pres">
      <dgm:prSet presAssocID="{9820690B-F1DA-4C15-8CD4-CB663CE18F2A}" presName="theInnerList" presStyleCnt="0"/>
      <dgm:spPr/>
    </dgm:pt>
    <dgm:pt modelId="{118ED9BC-5AC8-41AD-8423-FDA93DA4D35B}" type="pres">
      <dgm:prSet presAssocID="{A53BF935-5B11-4858-A666-375DE6D43BD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41AF-FB00-402B-A430-4F1015555DF0}" type="pres">
      <dgm:prSet presAssocID="{A53BF935-5B11-4858-A666-375DE6D43BDE}" presName="aSpace2" presStyleCnt="0"/>
      <dgm:spPr/>
    </dgm:pt>
    <dgm:pt modelId="{7D828C33-3528-4F10-BEFC-106066D7EB9A}" type="pres">
      <dgm:prSet presAssocID="{B593EBAD-F553-4588-B7E5-1F965C498F20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0A03-932F-4513-99B4-2FC3292830F2}" type="pres">
      <dgm:prSet presAssocID="{9820690B-F1DA-4C15-8CD4-CB663CE18F2A}" presName="aSpace" presStyleCnt="0"/>
      <dgm:spPr/>
    </dgm:pt>
    <dgm:pt modelId="{088E1B5F-F250-4C92-A550-46309B59B1B4}" type="pres">
      <dgm:prSet presAssocID="{F7D251D2-5DC1-45DE-B709-1FA5F08273CF}" presName="compNode" presStyleCnt="0"/>
      <dgm:spPr/>
    </dgm:pt>
    <dgm:pt modelId="{A196283B-9996-4D5C-9BD1-3D770A529BF5}" type="pres">
      <dgm:prSet presAssocID="{F7D251D2-5DC1-45DE-B709-1FA5F08273CF}" presName="aNode" presStyleLbl="bgShp" presStyleIdx="1" presStyleCnt="3"/>
      <dgm:spPr/>
      <dgm:t>
        <a:bodyPr/>
        <a:lstStyle/>
        <a:p>
          <a:endParaRPr lang="ru-RU"/>
        </a:p>
      </dgm:t>
    </dgm:pt>
    <dgm:pt modelId="{A3C2FBC1-F516-4410-B122-F2F7ED6EB640}" type="pres">
      <dgm:prSet presAssocID="{F7D251D2-5DC1-45DE-B709-1FA5F08273CF}" presName="textNode" presStyleLbl="bgShp" presStyleIdx="1" presStyleCnt="3"/>
      <dgm:spPr/>
      <dgm:t>
        <a:bodyPr/>
        <a:lstStyle/>
        <a:p>
          <a:endParaRPr lang="ru-RU"/>
        </a:p>
      </dgm:t>
    </dgm:pt>
    <dgm:pt modelId="{DCEC89ED-F0D1-4304-8D71-ACD1ED4380A1}" type="pres">
      <dgm:prSet presAssocID="{F7D251D2-5DC1-45DE-B709-1FA5F08273CF}" presName="compChildNode" presStyleCnt="0"/>
      <dgm:spPr/>
    </dgm:pt>
    <dgm:pt modelId="{FDCB81B4-46E9-4F49-923E-83A5E4DEFACB}" type="pres">
      <dgm:prSet presAssocID="{F7D251D2-5DC1-45DE-B709-1FA5F08273CF}" presName="theInnerList" presStyleCnt="0"/>
      <dgm:spPr/>
    </dgm:pt>
    <dgm:pt modelId="{1F44B879-37BF-4064-BA5D-2B81F9CFF6BE}" type="pres">
      <dgm:prSet presAssocID="{F21984F1-A132-4A61-B8F7-452E37026673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AA10A-C596-4D82-AEF1-0300CD0154E5}" type="pres">
      <dgm:prSet presAssocID="{F21984F1-A132-4A61-B8F7-452E37026673}" presName="aSpace2" presStyleCnt="0"/>
      <dgm:spPr/>
    </dgm:pt>
    <dgm:pt modelId="{7F90FD23-60CA-49ED-90CD-EB7A59CA198B}" type="pres">
      <dgm:prSet presAssocID="{07A68E43-75A4-4C94-B0A3-9D549831CEB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A43D0-DA9E-4EAC-A56A-9029D65CA2B1}" type="pres">
      <dgm:prSet presAssocID="{07A68E43-75A4-4C94-B0A3-9D549831CEB0}" presName="aSpace2" presStyleCnt="0"/>
      <dgm:spPr/>
    </dgm:pt>
    <dgm:pt modelId="{F85C4140-D37F-4193-B69F-020B4C2CFBA1}" type="pres">
      <dgm:prSet presAssocID="{C7B2ADC5-4CA2-457E-A7A3-751A1BED237A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13048-2ACD-46E4-BCA0-9B0D5B28CE55}" type="pres">
      <dgm:prSet presAssocID="{C7B2ADC5-4CA2-457E-A7A3-751A1BED237A}" presName="aSpace2" presStyleCnt="0"/>
      <dgm:spPr/>
    </dgm:pt>
    <dgm:pt modelId="{CEED6C56-F591-4914-B893-8D1E5AD8D484}" type="pres">
      <dgm:prSet presAssocID="{CB0A4EDB-3DD4-4F06-BF4F-5C6D2DE62CFB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1E2C-5518-4898-99CA-33F2CF586AF4}" type="pres">
      <dgm:prSet presAssocID="{F7D251D2-5DC1-45DE-B709-1FA5F08273CF}" presName="aSpace" presStyleCnt="0"/>
      <dgm:spPr/>
    </dgm:pt>
    <dgm:pt modelId="{B5204858-125E-43E2-A852-9E392DB37EF0}" type="pres">
      <dgm:prSet presAssocID="{9554F95C-D81F-4B2A-84A4-DE6B6191E9BC}" presName="compNode" presStyleCnt="0"/>
      <dgm:spPr/>
    </dgm:pt>
    <dgm:pt modelId="{9D84753A-3985-4D38-98A0-8736F9EB60F6}" type="pres">
      <dgm:prSet presAssocID="{9554F95C-D81F-4B2A-84A4-DE6B6191E9BC}" presName="aNode" presStyleLbl="bgShp" presStyleIdx="2" presStyleCnt="3"/>
      <dgm:spPr/>
      <dgm:t>
        <a:bodyPr/>
        <a:lstStyle/>
        <a:p>
          <a:endParaRPr lang="ru-RU"/>
        </a:p>
      </dgm:t>
    </dgm:pt>
    <dgm:pt modelId="{72174D49-3694-4C96-BB17-E535A24EDA7F}" type="pres">
      <dgm:prSet presAssocID="{9554F95C-D81F-4B2A-84A4-DE6B6191E9BC}" presName="textNode" presStyleLbl="bgShp" presStyleIdx="2" presStyleCnt="3"/>
      <dgm:spPr/>
      <dgm:t>
        <a:bodyPr/>
        <a:lstStyle/>
        <a:p>
          <a:endParaRPr lang="ru-RU"/>
        </a:p>
      </dgm:t>
    </dgm:pt>
    <dgm:pt modelId="{D9A0C171-51B3-497D-9E6C-5A56A1A3A8FB}" type="pres">
      <dgm:prSet presAssocID="{9554F95C-D81F-4B2A-84A4-DE6B6191E9BC}" presName="compChildNode" presStyleCnt="0"/>
      <dgm:spPr/>
    </dgm:pt>
    <dgm:pt modelId="{10E34D89-13A7-4A17-9A83-7AE2DB8653D5}" type="pres">
      <dgm:prSet presAssocID="{9554F95C-D81F-4B2A-84A4-DE6B6191E9BC}" presName="theInnerList" presStyleCnt="0"/>
      <dgm:spPr/>
    </dgm:pt>
    <dgm:pt modelId="{DE0032FB-D9A2-4B81-AFF1-92299C207C36}" type="pres">
      <dgm:prSet presAssocID="{9E377078-BA13-4F5F-A1F6-504E0C17BCD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AA6B9-F781-4165-A8E5-F4EDF82A946F}" type="pres">
      <dgm:prSet presAssocID="{9E377078-BA13-4F5F-A1F6-504E0C17BCDC}" presName="aSpace2" presStyleCnt="0"/>
      <dgm:spPr/>
    </dgm:pt>
    <dgm:pt modelId="{A77F4CDA-F85C-4CC9-A416-0C13A4EB2FED}" type="pres">
      <dgm:prSet presAssocID="{C5AA316D-EB6F-4B4C-8BDE-9D999FFAA44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8D546-587B-4707-96B5-BC7D76EC9914}" type="pres">
      <dgm:prSet presAssocID="{C5AA316D-EB6F-4B4C-8BDE-9D999FFAA440}" presName="aSpace2" presStyleCnt="0"/>
      <dgm:spPr/>
    </dgm:pt>
    <dgm:pt modelId="{714E84F0-88CF-473A-9440-D246B92ADEE6}" type="pres">
      <dgm:prSet presAssocID="{02259946-8272-4D8A-AED1-53346DB05015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AED51-39F1-4766-97AB-0527F7486C33}" type="pres">
      <dgm:prSet presAssocID="{02259946-8272-4D8A-AED1-53346DB05015}" presName="aSpace2" presStyleCnt="0"/>
      <dgm:spPr/>
    </dgm:pt>
    <dgm:pt modelId="{4DAF5120-9457-4600-BD85-AB50CB56B787}" type="pres">
      <dgm:prSet presAssocID="{745DE274-72D0-497E-B654-967478DC53C2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580BD-F1A8-493D-AB51-1F03DE2E2E6A}" type="presOf" srcId="{CB0A4EDB-3DD4-4F06-BF4F-5C6D2DE62CFB}" destId="{CEED6C56-F591-4914-B893-8D1E5AD8D484}" srcOrd="0" destOrd="0" presId="urn:microsoft.com/office/officeart/2005/8/layout/lProcess2"/>
    <dgm:cxn modelId="{DDA35A4F-9F28-4434-8E0F-7A35F2F99612}" type="presOf" srcId="{9E377078-BA13-4F5F-A1F6-504E0C17BCDC}" destId="{DE0032FB-D9A2-4B81-AFF1-92299C207C36}" srcOrd="0" destOrd="0" presId="urn:microsoft.com/office/officeart/2005/8/layout/lProcess2"/>
    <dgm:cxn modelId="{8C2678DC-25A6-48E9-AAEB-B88BF2570535}" type="presOf" srcId="{9820690B-F1DA-4C15-8CD4-CB663CE18F2A}" destId="{071E85AD-DF06-406E-BF6F-3BAAECFC770C}" srcOrd="0" destOrd="0" presId="urn:microsoft.com/office/officeart/2005/8/layout/lProcess2"/>
    <dgm:cxn modelId="{F41D382F-0F51-4CE1-81F9-B339AE8864F1}" type="presOf" srcId="{C5AA316D-EB6F-4B4C-8BDE-9D999FFAA440}" destId="{A77F4CDA-F85C-4CC9-A416-0C13A4EB2FED}" srcOrd="0" destOrd="0" presId="urn:microsoft.com/office/officeart/2005/8/layout/lProcess2"/>
    <dgm:cxn modelId="{B420E1F5-49D1-4C4D-B132-7CABA2F375EE}" srcId="{F7D251D2-5DC1-45DE-B709-1FA5F08273CF}" destId="{07A68E43-75A4-4C94-B0A3-9D549831CEB0}" srcOrd="1" destOrd="0" parTransId="{C43D8BEC-0167-4946-AF7E-519775C65EFA}" sibTransId="{65281FEC-DC44-4B40-AD7F-4E5795137139}"/>
    <dgm:cxn modelId="{868BE914-580A-4074-955A-723667CA5BE6}" type="presOf" srcId="{C7B2ADC5-4CA2-457E-A7A3-751A1BED237A}" destId="{F85C4140-D37F-4193-B69F-020B4C2CFBA1}" srcOrd="0" destOrd="0" presId="urn:microsoft.com/office/officeart/2005/8/layout/lProcess2"/>
    <dgm:cxn modelId="{204E367E-6D7F-47E4-9ABF-C777281B1EB9}" type="presOf" srcId="{F21984F1-A132-4A61-B8F7-452E37026673}" destId="{1F44B879-37BF-4064-BA5D-2B81F9CFF6BE}" srcOrd="0" destOrd="0" presId="urn:microsoft.com/office/officeart/2005/8/layout/lProcess2"/>
    <dgm:cxn modelId="{F2078EF6-54F6-4A90-8E56-C5CCB59524BB}" type="presOf" srcId="{02259946-8272-4D8A-AED1-53346DB05015}" destId="{714E84F0-88CF-473A-9440-D246B92ADEE6}" srcOrd="0" destOrd="0" presId="urn:microsoft.com/office/officeart/2005/8/layout/lProcess2"/>
    <dgm:cxn modelId="{32DE7486-D958-4738-89D0-8D4D8460206A}" srcId="{9554F95C-D81F-4B2A-84A4-DE6B6191E9BC}" destId="{C5AA316D-EB6F-4B4C-8BDE-9D999FFAA440}" srcOrd="1" destOrd="0" parTransId="{B435742E-6D01-4576-89D1-54FDE09EC931}" sibTransId="{EB0C2C2E-3CE0-4074-9393-E229580DD4B2}"/>
    <dgm:cxn modelId="{A3B18822-0D52-4BF7-8901-55CC37E96E0A}" type="presOf" srcId="{B593EBAD-F553-4588-B7E5-1F965C498F20}" destId="{7D828C33-3528-4F10-BEFC-106066D7EB9A}" srcOrd="0" destOrd="0" presId="urn:microsoft.com/office/officeart/2005/8/layout/lProcess2"/>
    <dgm:cxn modelId="{33C097BF-2C6F-4924-B5CE-2FCCA17C6E0C}" srcId="{F7D251D2-5DC1-45DE-B709-1FA5F08273CF}" destId="{CB0A4EDB-3DD4-4F06-BF4F-5C6D2DE62CFB}" srcOrd="3" destOrd="0" parTransId="{EBB5EC8D-962E-462B-B9AC-2E92903E191B}" sibTransId="{46B257FE-DD20-460C-92BA-74D07F924AD9}"/>
    <dgm:cxn modelId="{BCFE77CE-60CA-4DFD-8307-A8AC8BEC2854}" type="presOf" srcId="{D609A5D6-71D7-4F63-A2F0-7884C9357E9B}" destId="{79254E09-7BE7-419D-AFA9-17E9094EE2E7}" srcOrd="0" destOrd="0" presId="urn:microsoft.com/office/officeart/2005/8/layout/lProcess2"/>
    <dgm:cxn modelId="{C73C9BB3-67A5-452D-BCAD-7DC7615FBA47}" srcId="{F7D251D2-5DC1-45DE-B709-1FA5F08273CF}" destId="{C7B2ADC5-4CA2-457E-A7A3-751A1BED237A}" srcOrd="2" destOrd="0" parTransId="{44337FF0-C01D-4A87-9364-F0E67324FDFC}" sibTransId="{DBFEA192-45AF-4ADD-91DA-BF2EEE0A77A6}"/>
    <dgm:cxn modelId="{5AB3705B-73EF-40A7-8EA1-624E5FF2341E}" srcId="{D609A5D6-71D7-4F63-A2F0-7884C9357E9B}" destId="{9554F95C-D81F-4B2A-84A4-DE6B6191E9BC}" srcOrd="2" destOrd="0" parTransId="{D56C4F79-EDEB-4746-84B7-00E06D59FF4D}" sibTransId="{9138F5CB-1291-4E63-BEFF-D0E9C09BBAF6}"/>
    <dgm:cxn modelId="{AF3BD46B-7E98-4E83-BAB7-838542ADFC72}" type="presOf" srcId="{9554F95C-D81F-4B2A-84A4-DE6B6191E9BC}" destId="{9D84753A-3985-4D38-98A0-8736F9EB60F6}" srcOrd="0" destOrd="0" presId="urn:microsoft.com/office/officeart/2005/8/layout/lProcess2"/>
    <dgm:cxn modelId="{9F284524-3168-416E-B60E-606BC6A472FB}" type="presOf" srcId="{07A68E43-75A4-4C94-B0A3-9D549831CEB0}" destId="{7F90FD23-60CA-49ED-90CD-EB7A59CA198B}" srcOrd="0" destOrd="0" presId="urn:microsoft.com/office/officeart/2005/8/layout/lProcess2"/>
    <dgm:cxn modelId="{0F694ADA-895B-4358-A4B6-CFA1CB21370A}" type="presOf" srcId="{9820690B-F1DA-4C15-8CD4-CB663CE18F2A}" destId="{77CECE29-7A63-4D48-9E9C-96F5B9017DF3}" srcOrd="1" destOrd="0" presId="urn:microsoft.com/office/officeart/2005/8/layout/lProcess2"/>
    <dgm:cxn modelId="{C6590A13-281D-42A9-8CC4-A8D7F9AB9ED7}" srcId="{9820690B-F1DA-4C15-8CD4-CB663CE18F2A}" destId="{B593EBAD-F553-4588-B7E5-1F965C498F20}" srcOrd="1" destOrd="0" parTransId="{6DBADCA4-D3EC-48DF-8D94-90DCE0E89E2F}" sibTransId="{C60ED73C-AFE0-4AF1-BD1D-F469CC2B369B}"/>
    <dgm:cxn modelId="{4A788067-CF51-4DBF-AEFA-558F555CB832}" srcId="{9554F95C-D81F-4B2A-84A4-DE6B6191E9BC}" destId="{02259946-8272-4D8A-AED1-53346DB05015}" srcOrd="2" destOrd="0" parTransId="{4DF0A66C-8C28-4A28-B406-E96B28625B41}" sibTransId="{D7E80512-B319-45BA-BABD-1650FCECA5AF}"/>
    <dgm:cxn modelId="{EE31B234-FCDA-499D-B238-A0F96725CE41}" type="presOf" srcId="{745DE274-72D0-497E-B654-967478DC53C2}" destId="{4DAF5120-9457-4600-BD85-AB50CB56B787}" srcOrd="0" destOrd="0" presId="urn:microsoft.com/office/officeart/2005/8/layout/lProcess2"/>
    <dgm:cxn modelId="{99F1A207-7425-4A19-80A1-43A3C78EF543}" srcId="{9820690B-F1DA-4C15-8CD4-CB663CE18F2A}" destId="{A53BF935-5B11-4858-A666-375DE6D43BDE}" srcOrd="0" destOrd="0" parTransId="{31F0B3D9-F601-4B84-AACD-3A6432D9FCC1}" sibTransId="{E8DCAD35-929A-48E2-99D9-D5DE6E916EC9}"/>
    <dgm:cxn modelId="{510DCABA-8D44-4CE8-86ED-498552A36696}" type="presOf" srcId="{F7D251D2-5DC1-45DE-B709-1FA5F08273CF}" destId="{A3C2FBC1-F516-4410-B122-F2F7ED6EB640}" srcOrd="1" destOrd="0" presId="urn:microsoft.com/office/officeart/2005/8/layout/lProcess2"/>
    <dgm:cxn modelId="{EB051F3B-CD21-46E8-A17E-AB52C9BA8C4E}" srcId="{9554F95C-D81F-4B2A-84A4-DE6B6191E9BC}" destId="{9E377078-BA13-4F5F-A1F6-504E0C17BCDC}" srcOrd="0" destOrd="0" parTransId="{9A99A6C1-736D-4D8B-A32B-05EE08531962}" sibTransId="{1EF9A163-2631-4597-9271-F2F40578D480}"/>
    <dgm:cxn modelId="{99C104FB-472D-4FAF-BF80-3B9C7A128C81}" type="presOf" srcId="{A53BF935-5B11-4858-A666-375DE6D43BDE}" destId="{118ED9BC-5AC8-41AD-8423-FDA93DA4D35B}" srcOrd="0" destOrd="0" presId="urn:microsoft.com/office/officeart/2005/8/layout/lProcess2"/>
    <dgm:cxn modelId="{8A9B0B90-8EE2-4EEA-8028-7D59217E1637}" type="presOf" srcId="{F7D251D2-5DC1-45DE-B709-1FA5F08273CF}" destId="{A196283B-9996-4D5C-9BD1-3D770A529BF5}" srcOrd="0" destOrd="0" presId="urn:microsoft.com/office/officeart/2005/8/layout/lProcess2"/>
    <dgm:cxn modelId="{65347DB5-B94B-4433-9D44-6C7F441A6E16}" srcId="{F7D251D2-5DC1-45DE-B709-1FA5F08273CF}" destId="{F21984F1-A132-4A61-B8F7-452E37026673}" srcOrd="0" destOrd="0" parTransId="{69025343-4B14-4C75-8D05-F1C6301B33F1}" sibTransId="{53BBFD12-DCD9-43C4-914E-CB0F58DE6173}"/>
    <dgm:cxn modelId="{AB353845-DD60-4864-8EC4-AEBE8C9F12D5}" type="presOf" srcId="{9554F95C-D81F-4B2A-84A4-DE6B6191E9BC}" destId="{72174D49-3694-4C96-BB17-E535A24EDA7F}" srcOrd="1" destOrd="0" presId="urn:microsoft.com/office/officeart/2005/8/layout/lProcess2"/>
    <dgm:cxn modelId="{5739DB27-298A-4FD7-AFBA-BE2CAF23684D}" srcId="{D609A5D6-71D7-4F63-A2F0-7884C9357E9B}" destId="{9820690B-F1DA-4C15-8CD4-CB663CE18F2A}" srcOrd="0" destOrd="0" parTransId="{D0BEFD14-0628-4390-AC9B-5B943D282325}" sibTransId="{BC314A66-B414-4A4A-A916-8AD5DCED1398}"/>
    <dgm:cxn modelId="{D9C6F530-2AAF-418F-8695-1A2B22A83DE7}" srcId="{9554F95C-D81F-4B2A-84A4-DE6B6191E9BC}" destId="{745DE274-72D0-497E-B654-967478DC53C2}" srcOrd="3" destOrd="0" parTransId="{EE35FA16-D610-4B91-8140-CE4C7E55456C}" sibTransId="{B7DC5D0E-7B09-4D7D-9CEC-2FB002A66284}"/>
    <dgm:cxn modelId="{D4BF57A5-BCB4-42C9-A2DB-B2E6D553FA1B}" srcId="{D609A5D6-71D7-4F63-A2F0-7884C9357E9B}" destId="{F7D251D2-5DC1-45DE-B709-1FA5F08273CF}" srcOrd="1" destOrd="0" parTransId="{43636B80-3E65-4E60-A1C7-95FE7B3F60E5}" sibTransId="{01211113-A4AF-48C3-B9E0-409FAA277315}"/>
    <dgm:cxn modelId="{2B3945BA-DD80-4E91-B329-99127AFC2459}" type="presParOf" srcId="{79254E09-7BE7-419D-AFA9-17E9094EE2E7}" destId="{EA8E9487-7922-47FD-A590-F678CF349634}" srcOrd="0" destOrd="0" presId="urn:microsoft.com/office/officeart/2005/8/layout/lProcess2"/>
    <dgm:cxn modelId="{037B822A-00CC-4FEA-BAF1-09977302967E}" type="presParOf" srcId="{EA8E9487-7922-47FD-A590-F678CF349634}" destId="{071E85AD-DF06-406E-BF6F-3BAAECFC770C}" srcOrd="0" destOrd="0" presId="urn:microsoft.com/office/officeart/2005/8/layout/lProcess2"/>
    <dgm:cxn modelId="{208E003A-0EFD-4BC7-BF73-5847B41544DB}" type="presParOf" srcId="{EA8E9487-7922-47FD-A590-F678CF349634}" destId="{77CECE29-7A63-4D48-9E9C-96F5B9017DF3}" srcOrd="1" destOrd="0" presId="urn:microsoft.com/office/officeart/2005/8/layout/lProcess2"/>
    <dgm:cxn modelId="{45F79118-4247-464B-A14F-973856833957}" type="presParOf" srcId="{EA8E9487-7922-47FD-A590-F678CF349634}" destId="{B2A8674A-395C-4FAA-B59F-708A5CEFF69D}" srcOrd="2" destOrd="0" presId="urn:microsoft.com/office/officeart/2005/8/layout/lProcess2"/>
    <dgm:cxn modelId="{E8705BCB-DE33-4FD4-BB17-B4C6BA3E5A84}" type="presParOf" srcId="{B2A8674A-395C-4FAA-B59F-708A5CEFF69D}" destId="{14B962F6-DE5B-4F3F-B91D-551450DA8F32}" srcOrd="0" destOrd="0" presId="urn:microsoft.com/office/officeart/2005/8/layout/lProcess2"/>
    <dgm:cxn modelId="{E48903A1-15ED-427F-B9B9-084EE584A983}" type="presParOf" srcId="{14B962F6-DE5B-4F3F-B91D-551450DA8F32}" destId="{118ED9BC-5AC8-41AD-8423-FDA93DA4D35B}" srcOrd="0" destOrd="0" presId="urn:microsoft.com/office/officeart/2005/8/layout/lProcess2"/>
    <dgm:cxn modelId="{9D313874-5956-462A-ADB6-5A2E0A142B78}" type="presParOf" srcId="{14B962F6-DE5B-4F3F-B91D-551450DA8F32}" destId="{50D941AF-FB00-402B-A430-4F1015555DF0}" srcOrd="1" destOrd="0" presId="urn:microsoft.com/office/officeart/2005/8/layout/lProcess2"/>
    <dgm:cxn modelId="{5413F140-32A0-468F-8CA2-E43E516B1A07}" type="presParOf" srcId="{14B962F6-DE5B-4F3F-B91D-551450DA8F32}" destId="{7D828C33-3528-4F10-BEFC-106066D7EB9A}" srcOrd="2" destOrd="0" presId="urn:microsoft.com/office/officeart/2005/8/layout/lProcess2"/>
    <dgm:cxn modelId="{1C6339C6-F75C-4F50-91AF-101E91E7007D}" type="presParOf" srcId="{79254E09-7BE7-419D-AFA9-17E9094EE2E7}" destId="{B90C0A03-932F-4513-99B4-2FC3292830F2}" srcOrd="1" destOrd="0" presId="urn:microsoft.com/office/officeart/2005/8/layout/lProcess2"/>
    <dgm:cxn modelId="{E64737BF-EB5D-47BA-A286-04B2C0D4615A}" type="presParOf" srcId="{79254E09-7BE7-419D-AFA9-17E9094EE2E7}" destId="{088E1B5F-F250-4C92-A550-46309B59B1B4}" srcOrd="2" destOrd="0" presId="urn:microsoft.com/office/officeart/2005/8/layout/lProcess2"/>
    <dgm:cxn modelId="{2A1AEC68-0658-4237-A554-D2FC5655880B}" type="presParOf" srcId="{088E1B5F-F250-4C92-A550-46309B59B1B4}" destId="{A196283B-9996-4D5C-9BD1-3D770A529BF5}" srcOrd="0" destOrd="0" presId="urn:microsoft.com/office/officeart/2005/8/layout/lProcess2"/>
    <dgm:cxn modelId="{F754FC14-CF03-47DE-AABC-5DEB09E3D97F}" type="presParOf" srcId="{088E1B5F-F250-4C92-A550-46309B59B1B4}" destId="{A3C2FBC1-F516-4410-B122-F2F7ED6EB640}" srcOrd="1" destOrd="0" presId="urn:microsoft.com/office/officeart/2005/8/layout/lProcess2"/>
    <dgm:cxn modelId="{1CD266C0-CD73-456B-B39B-473E3DF04D14}" type="presParOf" srcId="{088E1B5F-F250-4C92-A550-46309B59B1B4}" destId="{DCEC89ED-F0D1-4304-8D71-ACD1ED4380A1}" srcOrd="2" destOrd="0" presId="urn:microsoft.com/office/officeart/2005/8/layout/lProcess2"/>
    <dgm:cxn modelId="{7A204911-34FD-452B-80D4-E17000AA4E30}" type="presParOf" srcId="{DCEC89ED-F0D1-4304-8D71-ACD1ED4380A1}" destId="{FDCB81B4-46E9-4F49-923E-83A5E4DEFACB}" srcOrd="0" destOrd="0" presId="urn:microsoft.com/office/officeart/2005/8/layout/lProcess2"/>
    <dgm:cxn modelId="{C2C8F193-0919-4DE3-838B-1BEC94DC2967}" type="presParOf" srcId="{FDCB81B4-46E9-4F49-923E-83A5E4DEFACB}" destId="{1F44B879-37BF-4064-BA5D-2B81F9CFF6BE}" srcOrd="0" destOrd="0" presId="urn:microsoft.com/office/officeart/2005/8/layout/lProcess2"/>
    <dgm:cxn modelId="{70AB9C0F-B510-49DE-A64C-14894419D568}" type="presParOf" srcId="{FDCB81B4-46E9-4F49-923E-83A5E4DEFACB}" destId="{01FAA10A-C596-4D82-AEF1-0300CD0154E5}" srcOrd="1" destOrd="0" presId="urn:microsoft.com/office/officeart/2005/8/layout/lProcess2"/>
    <dgm:cxn modelId="{E67CD929-997F-49E5-BB87-4ADA47AC693F}" type="presParOf" srcId="{FDCB81B4-46E9-4F49-923E-83A5E4DEFACB}" destId="{7F90FD23-60CA-49ED-90CD-EB7A59CA198B}" srcOrd="2" destOrd="0" presId="urn:microsoft.com/office/officeart/2005/8/layout/lProcess2"/>
    <dgm:cxn modelId="{5EF9E636-1871-45D6-8719-4CDA3D1624F8}" type="presParOf" srcId="{FDCB81B4-46E9-4F49-923E-83A5E4DEFACB}" destId="{C54A43D0-DA9E-4EAC-A56A-9029D65CA2B1}" srcOrd="3" destOrd="0" presId="urn:microsoft.com/office/officeart/2005/8/layout/lProcess2"/>
    <dgm:cxn modelId="{76FCF86A-0754-4EE6-BC45-562319D57849}" type="presParOf" srcId="{FDCB81B4-46E9-4F49-923E-83A5E4DEFACB}" destId="{F85C4140-D37F-4193-B69F-020B4C2CFBA1}" srcOrd="4" destOrd="0" presId="urn:microsoft.com/office/officeart/2005/8/layout/lProcess2"/>
    <dgm:cxn modelId="{FCA5CB6E-B50A-4EBF-A369-7309DFC56411}" type="presParOf" srcId="{FDCB81B4-46E9-4F49-923E-83A5E4DEFACB}" destId="{DEC13048-2ACD-46E4-BCA0-9B0D5B28CE55}" srcOrd="5" destOrd="0" presId="urn:microsoft.com/office/officeart/2005/8/layout/lProcess2"/>
    <dgm:cxn modelId="{D5EDD997-4EDF-4ABE-A2EC-12E6BA95A898}" type="presParOf" srcId="{FDCB81B4-46E9-4F49-923E-83A5E4DEFACB}" destId="{CEED6C56-F591-4914-B893-8D1E5AD8D484}" srcOrd="6" destOrd="0" presId="urn:microsoft.com/office/officeart/2005/8/layout/lProcess2"/>
    <dgm:cxn modelId="{CFFBEF5E-14FB-4F3B-A615-4952CBD2556F}" type="presParOf" srcId="{79254E09-7BE7-419D-AFA9-17E9094EE2E7}" destId="{69F31E2C-5518-4898-99CA-33F2CF586AF4}" srcOrd="3" destOrd="0" presId="urn:microsoft.com/office/officeart/2005/8/layout/lProcess2"/>
    <dgm:cxn modelId="{F9F53178-9519-4453-9AB6-45170B1CF3B4}" type="presParOf" srcId="{79254E09-7BE7-419D-AFA9-17E9094EE2E7}" destId="{B5204858-125E-43E2-A852-9E392DB37EF0}" srcOrd="4" destOrd="0" presId="urn:microsoft.com/office/officeart/2005/8/layout/lProcess2"/>
    <dgm:cxn modelId="{33B84754-124E-44B4-8716-D03AEF93F554}" type="presParOf" srcId="{B5204858-125E-43E2-A852-9E392DB37EF0}" destId="{9D84753A-3985-4D38-98A0-8736F9EB60F6}" srcOrd="0" destOrd="0" presId="urn:microsoft.com/office/officeart/2005/8/layout/lProcess2"/>
    <dgm:cxn modelId="{283BE364-DA44-4C36-997A-2E3A28406A87}" type="presParOf" srcId="{B5204858-125E-43E2-A852-9E392DB37EF0}" destId="{72174D49-3694-4C96-BB17-E535A24EDA7F}" srcOrd="1" destOrd="0" presId="urn:microsoft.com/office/officeart/2005/8/layout/lProcess2"/>
    <dgm:cxn modelId="{8C13A1F8-08F8-49BA-8E9A-BCA762FE4514}" type="presParOf" srcId="{B5204858-125E-43E2-A852-9E392DB37EF0}" destId="{D9A0C171-51B3-497D-9E6C-5A56A1A3A8FB}" srcOrd="2" destOrd="0" presId="urn:microsoft.com/office/officeart/2005/8/layout/lProcess2"/>
    <dgm:cxn modelId="{CB3CDFB4-4187-43F6-83EB-3B497AB2ACC3}" type="presParOf" srcId="{D9A0C171-51B3-497D-9E6C-5A56A1A3A8FB}" destId="{10E34D89-13A7-4A17-9A83-7AE2DB8653D5}" srcOrd="0" destOrd="0" presId="urn:microsoft.com/office/officeart/2005/8/layout/lProcess2"/>
    <dgm:cxn modelId="{C50C016F-8439-4087-8539-30FC253E71D1}" type="presParOf" srcId="{10E34D89-13A7-4A17-9A83-7AE2DB8653D5}" destId="{DE0032FB-D9A2-4B81-AFF1-92299C207C36}" srcOrd="0" destOrd="0" presId="urn:microsoft.com/office/officeart/2005/8/layout/lProcess2"/>
    <dgm:cxn modelId="{AEFEF90A-E1D6-4C7D-BB29-4F8BEB0855DB}" type="presParOf" srcId="{10E34D89-13A7-4A17-9A83-7AE2DB8653D5}" destId="{566AA6B9-F781-4165-A8E5-F4EDF82A946F}" srcOrd="1" destOrd="0" presId="urn:microsoft.com/office/officeart/2005/8/layout/lProcess2"/>
    <dgm:cxn modelId="{A2BC9DB9-EEA0-4056-A2A8-5553D5F1C2AD}" type="presParOf" srcId="{10E34D89-13A7-4A17-9A83-7AE2DB8653D5}" destId="{A77F4CDA-F85C-4CC9-A416-0C13A4EB2FED}" srcOrd="2" destOrd="0" presId="urn:microsoft.com/office/officeart/2005/8/layout/lProcess2"/>
    <dgm:cxn modelId="{EFF80994-CBD9-43FE-AC62-12539B32D958}" type="presParOf" srcId="{10E34D89-13A7-4A17-9A83-7AE2DB8653D5}" destId="{12F8D546-587B-4707-96B5-BC7D76EC9914}" srcOrd="3" destOrd="0" presId="urn:microsoft.com/office/officeart/2005/8/layout/lProcess2"/>
    <dgm:cxn modelId="{AAB68678-F2F1-4A98-BB45-15A55C31F454}" type="presParOf" srcId="{10E34D89-13A7-4A17-9A83-7AE2DB8653D5}" destId="{714E84F0-88CF-473A-9440-D246B92ADEE6}" srcOrd="4" destOrd="0" presId="urn:microsoft.com/office/officeart/2005/8/layout/lProcess2"/>
    <dgm:cxn modelId="{14444726-159E-4AAE-A446-DAA762362B82}" type="presParOf" srcId="{10E34D89-13A7-4A17-9A83-7AE2DB8653D5}" destId="{8F0AED51-39F1-4766-97AB-0527F7486C33}" srcOrd="5" destOrd="0" presId="urn:microsoft.com/office/officeart/2005/8/layout/lProcess2"/>
    <dgm:cxn modelId="{510CD714-BC03-493A-84C5-EB5527886E4C}" type="presParOf" srcId="{10E34D89-13A7-4A17-9A83-7AE2DB8653D5}" destId="{4DAF5120-9457-4600-BD85-AB50CB56B78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F845-DCC7-4D29-81DB-D4AB5151D320}">
      <dsp:nvSpPr>
        <dsp:cNvPr id="0" name=""/>
        <dsp:cNvSpPr/>
      </dsp:nvSpPr>
      <dsp:spPr>
        <a:xfrm>
          <a:off x="5499558" y="2761501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1612409" y="261466"/>
              </a:lnTo>
              <a:lnTo>
                <a:pt x="1612409" y="3836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A44C9-112B-46FF-8C8A-D90E8E0260A5}">
      <dsp:nvSpPr>
        <dsp:cNvPr id="0" name=""/>
        <dsp:cNvSpPr/>
      </dsp:nvSpPr>
      <dsp:spPr>
        <a:xfrm>
          <a:off x="5453838" y="2761501"/>
          <a:ext cx="91440" cy="38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6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32A16-D307-4F9B-BA39-5B0F5F845450}">
      <dsp:nvSpPr>
        <dsp:cNvPr id="0" name=""/>
        <dsp:cNvSpPr/>
      </dsp:nvSpPr>
      <dsp:spPr>
        <a:xfrm>
          <a:off x="3887148" y="2761501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1612409" y="0"/>
              </a:moveTo>
              <a:lnTo>
                <a:pt x="161240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8FAAA-6C58-4C83-BDBD-459929299B90}">
      <dsp:nvSpPr>
        <dsp:cNvPr id="0" name=""/>
        <dsp:cNvSpPr/>
      </dsp:nvSpPr>
      <dsp:spPr>
        <a:xfrm>
          <a:off x="3484046" y="1540100"/>
          <a:ext cx="2015512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2015512" y="261466"/>
              </a:lnTo>
              <a:lnTo>
                <a:pt x="2015512" y="3836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60CBA-4561-4ECB-91DB-213E20294ED6}">
      <dsp:nvSpPr>
        <dsp:cNvPr id="0" name=""/>
        <dsp:cNvSpPr/>
      </dsp:nvSpPr>
      <dsp:spPr>
        <a:xfrm>
          <a:off x="1468534" y="2761501"/>
          <a:ext cx="806204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806204" y="261466"/>
              </a:lnTo>
              <a:lnTo>
                <a:pt x="806204" y="3836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73593-70CE-41FE-A9B7-645FDABDA693}">
      <dsp:nvSpPr>
        <dsp:cNvPr id="0" name=""/>
        <dsp:cNvSpPr/>
      </dsp:nvSpPr>
      <dsp:spPr>
        <a:xfrm>
          <a:off x="662329" y="2761501"/>
          <a:ext cx="806204" cy="383680"/>
        </a:xfrm>
        <a:custGeom>
          <a:avLst/>
          <a:gdLst/>
          <a:ahLst/>
          <a:cxnLst/>
          <a:rect l="0" t="0" r="0" b="0"/>
          <a:pathLst>
            <a:path>
              <a:moveTo>
                <a:pt x="806204" y="0"/>
              </a:moveTo>
              <a:lnTo>
                <a:pt x="806204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A5D42-0365-4D06-8F04-0814B335F8D0}">
      <dsp:nvSpPr>
        <dsp:cNvPr id="0" name=""/>
        <dsp:cNvSpPr/>
      </dsp:nvSpPr>
      <dsp:spPr>
        <a:xfrm>
          <a:off x="1468534" y="1540100"/>
          <a:ext cx="2015512" cy="383680"/>
        </a:xfrm>
        <a:custGeom>
          <a:avLst/>
          <a:gdLst/>
          <a:ahLst/>
          <a:cxnLst/>
          <a:rect l="0" t="0" r="0" b="0"/>
          <a:pathLst>
            <a:path>
              <a:moveTo>
                <a:pt x="2015512" y="0"/>
              </a:moveTo>
              <a:lnTo>
                <a:pt x="2015512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F2B5A-218E-4922-9BF7-F4C7B0466A70}">
      <dsp:nvSpPr>
        <dsp:cNvPr id="0" name=""/>
        <dsp:cNvSpPr/>
      </dsp:nvSpPr>
      <dsp:spPr>
        <a:xfrm>
          <a:off x="2824424" y="702380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7A2F5C-2B98-4A1C-A7CF-DE9722439267}">
      <dsp:nvSpPr>
        <dsp:cNvPr id="0" name=""/>
        <dsp:cNvSpPr/>
      </dsp:nvSpPr>
      <dsp:spPr>
        <a:xfrm>
          <a:off x="2971006" y="841634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Автотрофи</a:t>
          </a:r>
          <a:endParaRPr lang="ru-RU" sz="1300" kern="1200" dirty="0"/>
        </a:p>
      </dsp:txBody>
      <dsp:txXfrm>
        <a:off x="2995542" y="866170"/>
        <a:ext cx="1270172" cy="788648"/>
      </dsp:txXfrm>
    </dsp:sp>
    <dsp:sp modelId="{10990547-D9C1-43F5-9EC0-5423CFF09752}">
      <dsp:nvSpPr>
        <dsp:cNvPr id="0" name=""/>
        <dsp:cNvSpPr/>
      </dsp:nvSpPr>
      <dsp:spPr>
        <a:xfrm>
          <a:off x="808912" y="1923781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152717-7629-4490-9F65-604D78EE459E}">
      <dsp:nvSpPr>
        <dsp:cNvPr id="0" name=""/>
        <dsp:cNvSpPr/>
      </dsp:nvSpPr>
      <dsp:spPr>
        <a:xfrm>
          <a:off x="955494" y="2063034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Фототрофи</a:t>
          </a:r>
          <a:endParaRPr lang="ru-RU" sz="1300" kern="1200" dirty="0"/>
        </a:p>
      </dsp:txBody>
      <dsp:txXfrm>
        <a:off x="980030" y="2087570"/>
        <a:ext cx="1270172" cy="788648"/>
      </dsp:txXfrm>
    </dsp:sp>
    <dsp:sp modelId="{81D256A6-A456-4667-AE11-A3ACE45A1EF7}">
      <dsp:nvSpPr>
        <dsp:cNvPr id="0" name=""/>
        <dsp:cNvSpPr/>
      </dsp:nvSpPr>
      <dsp:spPr>
        <a:xfrm>
          <a:off x="2707" y="3145181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863D33-23D3-4D2D-855F-6EA8E8F70DD6}">
      <dsp:nvSpPr>
        <dsp:cNvPr id="0" name=""/>
        <dsp:cNvSpPr/>
      </dsp:nvSpPr>
      <dsp:spPr>
        <a:xfrm>
          <a:off x="149290" y="3284435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Зелені рослини</a:t>
          </a:r>
          <a:endParaRPr lang="ru-RU" sz="1300" kern="1200" dirty="0"/>
        </a:p>
      </dsp:txBody>
      <dsp:txXfrm>
        <a:off x="173826" y="3308971"/>
        <a:ext cx="1270172" cy="788648"/>
      </dsp:txXfrm>
    </dsp:sp>
    <dsp:sp modelId="{B7064DDC-B356-445D-B1B2-390A7FE1B509}">
      <dsp:nvSpPr>
        <dsp:cNvPr id="0" name=""/>
        <dsp:cNvSpPr/>
      </dsp:nvSpPr>
      <dsp:spPr>
        <a:xfrm>
          <a:off x="1615116" y="3145181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B14EB9-E197-4A69-B98E-387713E77D6A}">
      <dsp:nvSpPr>
        <dsp:cNvPr id="0" name=""/>
        <dsp:cNvSpPr/>
      </dsp:nvSpPr>
      <dsp:spPr>
        <a:xfrm>
          <a:off x="1761699" y="3284435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Ціанобактерії</a:t>
          </a:r>
          <a:endParaRPr lang="ru-RU" sz="1300" kern="1200" dirty="0"/>
        </a:p>
      </dsp:txBody>
      <dsp:txXfrm>
        <a:off x="1786235" y="3308971"/>
        <a:ext cx="1270172" cy="788648"/>
      </dsp:txXfrm>
    </dsp:sp>
    <dsp:sp modelId="{87F74DE7-C303-40FF-9244-7252DD20E021}">
      <dsp:nvSpPr>
        <dsp:cNvPr id="0" name=""/>
        <dsp:cNvSpPr/>
      </dsp:nvSpPr>
      <dsp:spPr>
        <a:xfrm>
          <a:off x="4839936" y="1923781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9A2A36-DF54-4338-B53C-2314CA391C13}">
      <dsp:nvSpPr>
        <dsp:cNvPr id="0" name=""/>
        <dsp:cNvSpPr/>
      </dsp:nvSpPr>
      <dsp:spPr>
        <a:xfrm>
          <a:off x="4986518" y="2063034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Хемотрофи</a:t>
          </a:r>
          <a:endParaRPr lang="ru-RU" sz="1300" kern="1200" dirty="0"/>
        </a:p>
      </dsp:txBody>
      <dsp:txXfrm>
        <a:off x="5011054" y="2087570"/>
        <a:ext cx="1270172" cy="788648"/>
      </dsp:txXfrm>
    </dsp:sp>
    <dsp:sp modelId="{7927002D-3132-41A3-BE68-969F2DCFE8F4}">
      <dsp:nvSpPr>
        <dsp:cNvPr id="0" name=""/>
        <dsp:cNvSpPr/>
      </dsp:nvSpPr>
      <dsp:spPr>
        <a:xfrm>
          <a:off x="3227526" y="3145181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6A1822-C1F9-418A-8CF2-713138C2513E}">
      <dsp:nvSpPr>
        <dsp:cNvPr id="0" name=""/>
        <dsp:cNvSpPr/>
      </dsp:nvSpPr>
      <dsp:spPr>
        <a:xfrm>
          <a:off x="3374109" y="3284435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Залізобактерії</a:t>
          </a:r>
          <a:endParaRPr lang="ru-RU" sz="1300" kern="1200" dirty="0"/>
        </a:p>
      </dsp:txBody>
      <dsp:txXfrm>
        <a:off x="3398645" y="3308971"/>
        <a:ext cx="1270172" cy="788648"/>
      </dsp:txXfrm>
    </dsp:sp>
    <dsp:sp modelId="{16495336-4B87-4948-BD4A-778CD9A76791}">
      <dsp:nvSpPr>
        <dsp:cNvPr id="0" name=""/>
        <dsp:cNvSpPr/>
      </dsp:nvSpPr>
      <dsp:spPr>
        <a:xfrm>
          <a:off x="4839936" y="3145181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20A9BD-F93F-4666-98F7-E40113660750}">
      <dsp:nvSpPr>
        <dsp:cNvPr id="0" name=""/>
        <dsp:cNvSpPr/>
      </dsp:nvSpPr>
      <dsp:spPr>
        <a:xfrm>
          <a:off x="4986518" y="3284435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Сіркобактерії</a:t>
          </a:r>
          <a:endParaRPr lang="ru-RU" sz="1300" kern="1200" dirty="0"/>
        </a:p>
      </dsp:txBody>
      <dsp:txXfrm>
        <a:off x="5011054" y="3308971"/>
        <a:ext cx="1270172" cy="788648"/>
      </dsp:txXfrm>
    </dsp:sp>
    <dsp:sp modelId="{9B36B757-D10E-4E89-BEF8-D3D89C588B02}">
      <dsp:nvSpPr>
        <dsp:cNvPr id="0" name=""/>
        <dsp:cNvSpPr/>
      </dsp:nvSpPr>
      <dsp:spPr>
        <a:xfrm>
          <a:off x="6452345" y="3145181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CF849D-EC3A-4296-9265-82CF32E5B7CD}">
      <dsp:nvSpPr>
        <dsp:cNvPr id="0" name=""/>
        <dsp:cNvSpPr/>
      </dsp:nvSpPr>
      <dsp:spPr>
        <a:xfrm>
          <a:off x="6598928" y="3284435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Нітрифікуючі</a:t>
          </a:r>
          <a:r>
            <a:rPr lang="uk-UA" sz="1300" kern="1200" dirty="0" smtClean="0"/>
            <a:t> бактерії</a:t>
          </a:r>
          <a:endParaRPr lang="ru-RU" sz="1300" kern="1200" dirty="0"/>
        </a:p>
      </dsp:txBody>
      <dsp:txXfrm>
        <a:off x="6623464" y="3308971"/>
        <a:ext cx="1270172" cy="78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1AD7-D8C4-41A7-A38D-4463991E8158}">
      <dsp:nvSpPr>
        <dsp:cNvPr id="0" name=""/>
        <dsp:cNvSpPr/>
      </dsp:nvSpPr>
      <dsp:spPr>
        <a:xfrm>
          <a:off x="4047137" y="288896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371437"/>
              <a:satOff val="-379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Петрів хрест</a:t>
          </a:r>
          <a:endParaRPr lang="ru-RU" sz="1600" kern="1200" dirty="0"/>
        </a:p>
      </dsp:txBody>
      <dsp:txXfrm>
        <a:off x="4706625" y="3258702"/>
        <a:ext cx="1409393" cy="959905"/>
      </dsp:txXfrm>
    </dsp:sp>
    <dsp:sp modelId="{91302A31-658F-4585-AE7F-10FC76C1F767}">
      <dsp:nvSpPr>
        <dsp:cNvPr id="0" name=""/>
        <dsp:cNvSpPr/>
      </dsp:nvSpPr>
      <dsp:spPr>
        <a:xfrm>
          <a:off x="622869" y="288896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057156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Росичка</a:t>
          </a:r>
          <a:endParaRPr lang="ru-RU" sz="1600" kern="1200" dirty="0"/>
        </a:p>
      </dsp:txBody>
      <dsp:txXfrm>
        <a:off x="652733" y="3258702"/>
        <a:ext cx="1409393" cy="959905"/>
      </dsp:txXfrm>
    </dsp:sp>
    <dsp:sp modelId="{F1E42FB4-CE14-439C-9BCC-61E692333245}">
      <dsp:nvSpPr>
        <dsp:cNvPr id="0" name=""/>
        <dsp:cNvSpPr/>
      </dsp:nvSpPr>
      <dsp:spPr>
        <a:xfrm>
          <a:off x="4047137" y="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685719"/>
              <a:satOff val="-18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Омела біла</a:t>
          </a:r>
          <a:endParaRPr lang="ru-RU" sz="1600" kern="1200" dirty="0"/>
        </a:p>
      </dsp:txBody>
      <dsp:txXfrm>
        <a:off x="4706625" y="29864"/>
        <a:ext cx="1409393" cy="959905"/>
      </dsp:txXfrm>
    </dsp:sp>
    <dsp:sp modelId="{277C0A5C-D564-44AB-88C9-F240AEDDF66B}">
      <dsp:nvSpPr>
        <dsp:cNvPr id="0" name=""/>
        <dsp:cNvSpPr/>
      </dsp:nvSpPr>
      <dsp:spPr>
        <a:xfrm>
          <a:off x="622869" y="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Ялинник звичайний </a:t>
          </a:r>
          <a:endParaRPr lang="ru-RU" sz="1600" kern="1200" dirty="0"/>
        </a:p>
      </dsp:txBody>
      <dsp:txXfrm>
        <a:off x="652733" y="29864"/>
        <a:ext cx="1409393" cy="959905"/>
      </dsp:txXfrm>
    </dsp:sp>
    <dsp:sp modelId="{8FA7C75F-AAAC-43A0-995D-FC13A4010C3E}">
      <dsp:nvSpPr>
        <dsp:cNvPr id="0" name=""/>
        <dsp:cNvSpPr/>
      </dsp:nvSpPr>
      <dsp:spPr>
        <a:xfrm>
          <a:off x="1502302" y="242162"/>
          <a:ext cx="1839588" cy="183958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Рослини-сапрофіти</a:t>
          </a:r>
          <a:endParaRPr lang="ru-RU" sz="1200" kern="1200" dirty="0"/>
        </a:p>
      </dsp:txBody>
      <dsp:txXfrm>
        <a:off x="2041105" y="780965"/>
        <a:ext cx="1300785" cy="1300785"/>
      </dsp:txXfrm>
    </dsp:sp>
    <dsp:sp modelId="{494BE921-4A6A-4E33-8C2A-8425E0C42AD4}">
      <dsp:nvSpPr>
        <dsp:cNvPr id="0" name=""/>
        <dsp:cNvSpPr/>
      </dsp:nvSpPr>
      <dsp:spPr>
        <a:xfrm rot="5400000">
          <a:off x="3426860" y="242162"/>
          <a:ext cx="1839588" cy="1839588"/>
        </a:xfrm>
        <a:prstGeom prst="pieWedge">
          <a:avLst/>
        </a:prstGeom>
        <a:solidFill>
          <a:schemeClr val="accent4">
            <a:hueOff val="-685719"/>
            <a:satOff val="-1897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err="1" smtClean="0"/>
            <a:t>Рослини-напівпаразити</a:t>
          </a:r>
          <a:endParaRPr lang="ru-RU" sz="1200" kern="1200" dirty="0"/>
        </a:p>
      </dsp:txBody>
      <dsp:txXfrm rot="-5400000">
        <a:off x="3426860" y="780965"/>
        <a:ext cx="1300785" cy="1300785"/>
      </dsp:txXfrm>
    </dsp:sp>
    <dsp:sp modelId="{74AE2CF8-39F7-4A31-805F-D41C2072722C}">
      <dsp:nvSpPr>
        <dsp:cNvPr id="0" name=""/>
        <dsp:cNvSpPr/>
      </dsp:nvSpPr>
      <dsp:spPr>
        <a:xfrm rot="10800000">
          <a:off x="3426860" y="2166720"/>
          <a:ext cx="1839588" cy="1839588"/>
        </a:xfrm>
        <a:prstGeom prst="pieWedge">
          <a:avLst/>
        </a:prstGeom>
        <a:solidFill>
          <a:schemeClr val="accent4">
            <a:hueOff val="-1371437"/>
            <a:satOff val="-3793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Рослини-паразити</a:t>
          </a:r>
          <a:endParaRPr lang="ru-RU" sz="1200" kern="1200" dirty="0"/>
        </a:p>
      </dsp:txBody>
      <dsp:txXfrm rot="10800000">
        <a:off x="3426860" y="2166720"/>
        <a:ext cx="1300785" cy="1300785"/>
      </dsp:txXfrm>
    </dsp:sp>
    <dsp:sp modelId="{3FC501F4-20B6-4837-B02F-A5F126B8F73D}">
      <dsp:nvSpPr>
        <dsp:cNvPr id="0" name=""/>
        <dsp:cNvSpPr/>
      </dsp:nvSpPr>
      <dsp:spPr>
        <a:xfrm rot="16200000">
          <a:off x="1502302" y="2166720"/>
          <a:ext cx="1839588" cy="1839588"/>
        </a:xfrm>
        <a:prstGeom prst="pieWedge">
          <a:avLst/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Рослини-хижаки</a:t>
          </a:r>
          <a:endParaRPr lang="ru-RU" sz="1200" kern="1200" dirty="0"/>
        </a:p>
      </dsp:txBody>
      <dsp:txXfrm rot="5400000">
        <a:off x="2041105" y="2166720"/>
        <a:ext cx="1300785" cy="1300785"/>
      </dsp:txXfrm>
    </dsp:sp>
    <dsp:sp modelId="{9A9D370B-3BC7-4CAE-8074-64596BD8780A}">
      <dsp:nvSpPr>
        <dsp:cNvPr id="0" name=""/>
        <dsp:cNvSpPr/>
      </dsp:nvSpPr>
      <dsp:spPr>
        <a:xfrm>
          <a:off x="3066802" y="1741873"/>
          <a:ext cx="635146" cy="55230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E7462-B733-4399-9682-45D11CEBDFC9}">
      <dsp:nvSpPr>
        <dsp:cNvPr id="0" name=""/>
        <dsp:cNvSpPr/>
      </dsp:nvSpPr>
      <dsp:spPr>
        <a:xfrm rot="10800000">
          <a:off x="3066802" y="1954297"/>
          <a:ext cx="635146" cy="55230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85AD-DF06-406E-BF6F-3BAAECFC770C}">
      <dsp:nvSpPr>
        <dsp:cNvPr id="0" name=""/>
        <dsp:cNvSpPr/>
      </dsp:nvSpPr>
      <dsp:spPr>
        <a:xfrm>
          <a:off x="1037" y="0"/>
          <a:ext cx="2696783" cy="52565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Безхлорофільний фотосинтез</a:t>
          </a:r>
          <a:endParaRPr lang="ru-RU" sz="2300" kern="1200" dirty="0"/>
        </a:p>
      </dsp:txBody>
      <dsp:txXfrm>
        <a:off x="1037" y="0"/>
        <a:ext cx="2696783" cy="1576975"/>
      </dsp:txXfrm>
    </dsp:sp>
    <dsp:sp modelId="{118ED9BC-5AC8-41AD-8423-FDA93DA4D35B}">
      <dsp:nvSpPr>
        <dsp:cNvPr id="0" name=""/>
        <dsp:cNvSpPr/>
      </dsp:nvSpPr>
      <dsp:spPr>
        <a:xfrm>
          <a:off x="270715" y="1578515"/>
          <a:ext cx="2157427" cy="15849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Археї</a:t>
          </a:r>
          <a:endParaRPr lang="ru-RU" sz="1400" kern="1200" dirty="0"/>
        </a:p>
      </dsp:txBody>
      <dsp:txXfrm>
        <a:off x="317136" y="1624936"/>
        <a:ext cx="2064585" cy="1492089"/>
      </dsp:txXfrm>
    </dsp:sp>
    <dsp:sp modelId="{7D828C33-3528-4F10-BEFC-106066D7EB9A}">
      <dsp:nvSpPr>
        <dsp:cNvPr id="0" name=""/>
        <dsp:cNvSpPr/>
      </dsp:nvSpPr>
      <dsp:spPr>
        <a:xfrm>
          <a:off x="270715" y="3407282"/>
          <a:ext cx="2157427" cy="1584931"/>
        </a:xfrm>
        <a:prstGeom prst="roundRect">
          <a:avLst>
            <a:gd name="adj" fmla="val 10000"/>
          </a:avLst>
        </a:prstGeom>
        <a:solidFill>
          <a:schemeClr val="accent4">
            <a:hueOff val="-228573"/>
            <a:satOff val="-632"/>
            <a:lumOff val="3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Бактеріородопсин</a:t>
          </a:r>
          <a:endParaRPr lang="ru-RU" sz="1400" kern="1200" dirty="0"/>
        </a:p>
      </dsp:txBody>
      <dsp:txXfrm>
        <a:off x="317136" y="3453703"/>
        <a:ext cx="2064585" cy="1492089"/>
      </dsp:txXfrm>
    </dsp:sp>
    <dsp:sp modelId="{A196283B-9996-4D5C-9BD1-3D770A529BF5}">
      <dsp:nvSpPr>
        <dsp:cNvPr id="0" name=""/>
        <dsp:cNvSpPr/>
      </dsp:nvSpPr>
      <dsp:spPr>
        <a:xfrm>
          <a:off x="2900080" y="0"/>
          <a:ext cx="2696783" cy="52565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Кисневий фотосинтез</a:t>
          </a:r>
          <a:endParaRPr lang="ru-RU" sz="2300" kern="1200" dirty="0"/>
        </a:p>
      </dsp:txBody>
      <dsp:txXfrm>
        <a:off x="2900080" y="0"/>
        <a:ext cx="2696783" cy="1576975"/>
      </dsp:txXfrm>
    </dsp:sp>
    <dsp:sp modelId="{1F44B879-37BF-4064-BA5D-2B81F9CFF6BE}">
      <dsp:nvSpPr>
        <dsp:cNvPr id="0" name=""/>
        <dsp:cNvSpPr/>
      </dsp:nvSpPr>
      <dsp:spPr>
        <a:xfrm>
          <a:off x="3169758" y="1577103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457146"/>
            <a:satOff val="-1264"/>
            <a:lumOff val="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Зелені рослини, ціанобактерії</a:t>
          </a:r>
          <a:endParaRPr lang="ru-RU" sz="1400" kern="1200" dirty="0"/>
        </a:p>
      </dsp:txBody>
      <dsp:txXfrm>
        <a:off x="3192187" y="1599532"/>
        <a:ext cx="2112569" cy="720914"/>
      </dsp:txXfrm>
    </dsp:sp>
    <dsp:sp modelId="{7F90FD23-60CA-49ED-90CD-EB7A59CA198B}">
      <dsp:nvSpPr>
        <dsp:cNvPr id="0" name=""/>
        <dsp:cNvSpPr/>
      </dsp:nvSpPr>
      <dsp:spPr>
        <a:xfrm>
          <a:off x="3169758" y="2460687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685719"/>
            <a:satOff val="-1897"/>
            <a:lumOff val="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Хлорофіли, каротиноїди, фікобіліни</a:t>
          </a:r>
          <a:endParaRPr lang="ru-RU" sz="1400" kern="1200" dirty="0"/>
        </a:p>
      </dsp:txBody>
      <dsp:txXfrm>
        <a:off x="3192187" y="2483116"/>
        <a:ext cx="2112569" cy="720914"/>
      </dsp:txXfrm>
    </dsp:sp>
    <dsp:sp modelId="{F85C4140-D37F-4193-B69F-020B4C2CFBA1}">
      <dsp:nvSpPr>
        <dsp:cNvPr id="0" name=""/>
        <dsp:cNvSpPr/>
      </dsp:nvSpPr>
      <dsp:spPr>
        <a:xfrm>
          <a:off x="3169758" y="3344270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914292"/>
            <a:satOff val="-2529"/>
            <a:lumOff val="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Виділення кисню</a:t>
          </a:r>
          <a:endParaRPr lang="ru-RU" sz="1400" kern="1200" dirty="0"/>
        </a:p>
      </dsp:txBody>
      <dsp:txXfrm>
        <a:off x="3192187" y="3366699"/>
        <a:ext cx="2112569" cy="720914"/>
      </dsp:txXfrm>
    </dsp:sp>
    <dsp:sp modelId="{CEED6C56-F591-4914-B893-8D1E5AD8D484}">
      <dsp:nvSpPr>
        <dsp:cNvPr id="0" name=""/>
        <dsp:cNvSpPr/>
      </dsp:nvSpPr>
      <dsp:spPr>
        <a:xfrm>
          <a:off x="3169758" y="4227854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1142865"/>
            <a:satOff val="-3161"/>
            <a:lumOff val="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Джерело гідрогену і кисню - вода</a:t>
          </a:r>
          <a:endParaRPr lang="ru-RU" sz="1400" kern="1200" dirty="0"/>
        </a:p>
      </dsp:txBody>
      <dsp:txXfrm>
        <a:off x="3192187" y="4250283"/>
        <a:ext cx="2112569" cy="720914"/>
      </dsp:txXfrm>
    </dsp:sp>
    <dsp:sp modelId="{9D84753A-3985-4D38-98A0-8736F9EB60F6}">
      <dsp:nvSpPr>
        <dsp:cNvPr id="0" name=""/>
        <dsp:cNvSpPr/>
      </dsp:nvSpPr>
      <dsp:spPr>
        <a:xfrm>
          <a:off x="5799122" y="0"/>
          <a:ext cx="2696783" cy="52565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Бактеріальний фотосинтез</a:t>
          </a:r>
          <a:endParaRPr lang="ru-RU" sz="2300" kern="1200" dirty="0"/>
        </a:p>
      </dsp:txBody>
      <dsp:txXfrm>
        <a:off x="5799122" y="0"/>
        <a:ext cx="2696783" cy="1576975"/>
      </dsp:txXfrm>
    </dsp:sp>
    <dsp:sp modelId="{DE0032FB-D9A2-4B81-AFF1-92299C207C36}">
      <dsp:nvSpPr>
        <dsp:cNvPr id="0" name=""/>
        <dsp:cNvSpPr/>
      </dsp:nvSpPr>
      <dsp:spPr>
        <a:xfrm>
          <a:off x="6068801" y="1577103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1371437"/>
            <a:satOff val="-3793"/>
            <a:lumOff val="2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Зелені і пурпурні сіркобактерії</a:t>
          </a:r>
          <a:endParaRPr lang="ru-RU" sz="1400" kern="1200" dirty="0"/>
        </a:p>
      </dsp:txBody>
      <dsp:txXfrm>
        <a:off x="6091230" y="1599532"/>
        <a:ext cx="2112569" cy="720914"/>
      </dsp:txXfrm>
    </dsp:sp>
    <dsp:sp modelId="{A77F4CDA-F85C-4CC9-A416-0C13A4EB2FED}">
      <dsp:nvSpPr>
        <dsp:cNvPr id="0" name=""/>
        <dsp:cNvSpPr/>
      </dsp:nvSpPr>
      <dsp:spPr>
        <a:xfrm>
          <a:off x="6068801" y="2460687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1600010"/>
            <a:satOff val="-4426"/>
            <a:lumOff val="27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Бактеріохлорофіл</a:t>
          </a:r>
          <a:endParaRPr lang="ru-RU" sz="1400" kern="1200" dirty="0"/>
        </a:p>
      </dsp:txBody>
      <dsp:txXfrm>
        <a:off x="6091230" y="2483116"/>
        <a:ext cx="2112569" cy="720914"/>
      </dsp:txXfrm>
    </dsp:sp>
    <dsp:sp modelId="{714E84F0-88CF-473A-9440-D246B92ADEE6}">
      <dsp:nvSpPr>
        <dsp:cNvPr id="0" name=""/>
        <dsp:cNvSpPr/>
      </dsp:nvSpPr>
      <dsp:spPr>
        <a:xfrm>
          <a:off x="6068801" y="3344270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1828583"/>
            <a:satOff val="-5058"/>
            <a:lumOff val="31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Кисень не виділяється</a:t>
          </a:r>
          <a:endParaRPr lang="ru-RU" sz="1400" kern="1200" dirty="0"/>
        </a:p>
      </dsp:txBody>
      <dsp:txXfrm>
        <a:off x="6091230" y="3366699"/>
        <a:ext cx="2112569" cy="720914"/>
      </dsp:txXfrm>
    </dsp:sp>
    <dsp:sp modelId="{4DAF5120-9457-4600-BD85-AB50CB56B787}">
      <dsp:nvSpPr>
        <dsp:cNvPr id="0" name=""/>
        <dsp:cNvSpPr/>
      </dsp:nvSpPr>
      <dsp:spPr>
        <a:xfrm>
          <a:off x="6068801" y="4227854"/>
          <a:ext cx="2157427" cy="765772"/>
        </a:xfrm>
        <a:prstGeom prst="roundRect">
          <a:avLst>
            <a:gd name="adj" fmla="val 1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Джерело гідрогену - сірководень</a:t>
          </a:r>
          <a:endParaRPr lang="ru-RU" sz="1400" kern="1200" dirty="0"/>
        </a:p>
      </dsp:txBody>
      <dsp:txXfrm>
        <a:off x="6091230" y="4250283"/>
        <a:ext cx="2112569" cy="72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BDCD398-0A5F-4E57-92C1-9A8CFD26F2B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C088840-3CAD-4346-A9A1-AADA42828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43800" cy="2152650"/>
          </a:xfrm>
        </p:spPr>
        <p:txBody>
          <a:bodyPr/>
          <a:lstStyle/>
          <a:p>
            <a:pPr algn="ctr"/>
            <a:r>
              <a:rPr lang="uk-UA" sz="4800" b="1" dirty="0" smtClean="0"/>
              <a:t>Особливості обміну речовин в </a:t>
            </a:r>
            <a:r>
              <a:rPr lang="uk-UA" sz="4800" b="1" dirty="0" smtClean="0"/>
              <a:t>автотрофних </a:t>
            </a:r>
            <a:r>
              <a:rPr lang="uk-UA" sz="4800" b="1" dirty="0" smtClean="0"/>
              <a:t>організмів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286124"/>
            <a:ext cx="3875245" cy="2906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572008"/>
            <a:ext cx="196802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357562"/>
            <a:ext cx="2143140" cy="139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357562"/>
            <a:ext cx="23759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572008"/>
            <a:ext cx="242889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517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404664"/>
            <a:ext cx="8856984" cy="51125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sz="2400" dirty="0" smtClean="0">
                <a:solidFill>
                  <a:srgbClr val="00B050"/>
                </a:solidFill>
              </a:rPr>
              <a:t>Первинний синтез органічних речовин. </a:t>
            </a:r>
            <a:r>
              <a:rPr lang="uk-UA" sz="2400" dirty="0" smtClean="0"/>
              <a:t>Здатність перетворювати продукти фотосинтезу на амінокислоти, жирні кислоти, </a:t>
            </a:r>
            <a:r>
              <a:rPr lang="uk-UA" sz="2400" dirty="0" err="1" smtClean="0"/>
              <a:t>нуклеотиди</a:t>
            </a:r>
            <a:r>
              <a:rPr lang="uk-UA" sz="2400" dirty="0" smtClean="0"/>
              <a:t>, з яких далі утворюються складні молекули.</a:t>
            </a:r>
          </a:p>
          <a:p>
            <a:pPr algn="just"/>
            <a:r>
              <a:rPr lang="uk-UA" sz="2400" dirty="0" smtClean="0"/>
              <a:t>Біосинтез білка  відбувається двома шляхами. 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400" dirty="0" smtClean="0"/>
              <a:t>Перший, як і у тварин, на рибосомах за участі </a:t>
            </a:r>
            <a:r>
              <a:rPr lang="uk-UA" sz="2400" dirty="0" err="1" smtClean="0"/>
              <a:t>і-РНК</a:t>
            </a:r>
            <a:r>
              <a:rPr lang="uk-UA" sz="2400" dirty="0" smtClean="0"/>
              <a:t> й </a:t>
            </a:r>
            <a:r>
              <a:rPr lang="uk-UA" sz="2400" dirty="0" err="1" smtClean="0"/>
              <a:t>т-РНК</a:t>
            </a:r>
            <a:r>
              <a:rPr lang="uk-UA" sz="2400" dirty="0" smtClean="0"/>
              <a:t>. 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400" dirty="0" smtClean="0"/>
              <a:t>Другий – додатковий</a:t>
            </a:r>
            <a:r>
              <a:rPr lang="uk-UA" sz="2400" dirty="0" smtClean="0">
                <a:solidFill>
                  <a:srgbClr val="00B050"/>
                </a:solidFill>
              </a:rPr>
              <a:t>.  За допомогою ферментів </a:t>
            </a:r>
            <a:r>
              <a:rPr lang="uk-UA" sz="2400" dirty="0" err="1" smtClean="0">
                <a:solidFill>
                  <a:srgbClr val="00B050"/>
                </a:solidFill>
              </a:rPr>
              <a:t>транспептидаз</a:t>
            </a:r>
            <a:r>
              <a:rPr lang="uk-UA" sz="2400" dirty="0" smtClean="0"/>
              <a:t>. Перенесення пептидів ферментами від однієї білкової молекули до іншої, рекомбінація ділянок білкових молекул із заданою амінокислотною послідовністю. </a:t>
            </a:r>
            <a:r>
              <a:rPr lang="uk-UA" sz="2400" dirty="0" smtClean="0">
                <a:solidFill>
                  <a:srgbClr val="00B050"/>
                </a:solidFill>
              </a:rPr>
              <a:t>Затрачається менше енергії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141528" cy="792088"/>
          </a:xfrm>
        </p:spPr>
        <p:txBody>
          <a:bodyPr/>
          <a:lstStyle/>
          <a:p>
            <a:r>
              <a:rPr lang="uk-UA" sz="3600" dirty="0" smtClean="0">
                <a:solidFill>
                  <a:srgbClr val="00B0F0"/>
                </a:solidFill>
              </a:rPr>
              <a:t>Особливості анаболізму автотрофів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67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3"/>
            <a:ext cx="8640960" cy="2160240"/>
          </a:xfrm>
        </p:spPr>
        <p:txBody>
          <a:bodyPr/>
          <a:lstStyle/>
          <a:p>
            <a:r>
              <a:rPr lang="uk-UA" dirty="0" smtClean="0"/>
              <a:t>Автотрофи розщеплюють синтезовані ними ж органічні речовини – глюкозу, крохмаль</a:t>
            </a:r>
          </a:p>
          <a:p>
            <a:r>
              <a:rPr lang="uk-UA" dirty="0" smtClean="0"/>
              <a:t>АТФ синтезується не лише в процесі дихання після окислення глюкози, а й під час світлової фази фотосинтезу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750206" cy="8640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Особливості катаболізму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767" y="2603310"/>
            <a:ext cx="4606199" cy="2409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6617"/>
            <a:ext cx="4150609" cy="3247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042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89654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Екскреція – виведення невикористаних продуктів обміну, чужорідних і шкідливих сполук</a:t>
            </a:r>
          </a:p>
          <a:p>
            <a:r>
              <a:rPr lang="uk-UA" dirty="0" smtClean="0"/>
              <a:t>Необхідні речовини синтезуються у </a:t>
            </a:r>
            <a:r>
              <a:rPr lang="uk-UA" dirty="0" smtClean="0">
                <a:solidFill>
                  <a:srgbClr val="00B050"/>
                </a:solidFill>
              </a:rPr>
              <a:t>потрібній кількості</a:t>
            </a:r>
            <a:r>
              <a:rPr lang="uk-UA" dirty="0" smtClean="0"/>
              <a:t>, тому мало нітрогеновмісних відходів</a:t>
            </a:r>
          </a:p>
          <a:p>
            <a:r>
              <a:rPr lang="uk-UA" dirty="0" smtClean="0"/>
              <a:t>Кінцеві продукти обміну – СО</a:t>
            </a:r>
            <a:r>
              <a:rPr lang="uk-UA" baseline="-25000" dirty="0" smtClean="0"/>
              <a:t>2</a:t>
            </a:r>
            <a:r>
              <a:rPr lang="uk-UA" dirty="0" smtClean="0"/>
              <a:t> і Н</a:t>
            </a:r>
            <a:r>
              <a:rPr lang="uk-UA" baseline="-25000" dirty="0" smtClean="0"/>
              <a:t>2</a:t>
            </a:r>
            <a:r>
              <a:rPr lang="uk-UA" dirty="0" smtClean="0"/>
              <a:t>О – слугують вихідними сполуками для інших реакцій</a:t>
            </a:r>
          </a:p>
          <a:p>
            <a:r>
              <a:rPr lang="uk-UA" dirty="0" smtClean="0"/>
              <a:t>Спеціалізовані органи екскреції відсутні</a:t>
            </a:r>
          </a:p>
          <a:p>
            <a:r>
              <a:rPr lang="uk-UA" dirty="0" smtClean="0"/>
              <a:t>Відходи відкладаються у відмерлих тканинах – </a:t>
            </a:r>
            <a:r>
              <a:rPr lang="uk-UA" dirty="0" smtClean="0">
                <a:solidFill>
                  <a:srgbClr val="00B050"/>
                </a:solidFill>
              </a:rPr>
              <a:t>листках і корі</a:t>
            </a:r>
            <a:r>
              <a:rPr lang="uk-UA" dirty="0" smtClean="0"/>
              <a:t>, що періодично видаляються</a:t>
            </a:r>
          </a:p>
          <a:p>
            <a:r>
              <a:rPr lang="uk-UA" dirty="0" smtClean="0"/>
              <a:t>Органічні кислоти зв’язуються з катіонами і відкладаються у вигляді </a:t>
            </a:r>
            <a:r>
              <a:rPr lang="uk-UA" dirty="0" smtClean="0">
                <a:solidFill>
                  <a:srgbClr val="00B050"/>
                </a:solidFill>
              </a:rPr>
              <a:t>кристалів</a:t>
            </a:r>
            <a:r>
              <a:rPr lang="uk-UA" dirty="0" smtClean="0"/>
              <a:t> у цитоплазмі</a:t>
            </a:r>
          </a:p>
          <a:p>
            <a:r>
              <a:rPr lang="uk-UA" dirty="0" smtClean="0"/>
              <a:t>Виділення води: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rgbClr val="00B050"/>
                </a:solidFill>
              </a:rPr>
              <a:t>Транспірація</a:t>
            </a:r>
            <a:r>
              <a:rPr lang="uk-UA" dirty="0" smtClean="0"/>
              <a:t> (продихи, </a:t>
            </a:r>
            <a:r>
              <a:rPr lang="uk-UA" dirty="0" err="1" smtClean="0"/>
              <a:t>сочевички</a:t>
            </a:r>
            <a:r>
              <a:rPr lang="uk-UA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rgbClr val="00B050"/>
                </a:solidFill>
              </a:rPr>
              <a:t>Гутація</a:t>
            </a:r>
            <a:r>
              <a:rPr lang="uk-UA" dirty="0" smtClean="0"/>
              <a:t> (</a:t>
            </a:r>
            <a:r>
              <a:rPr lang="uk-UA" dirty="0" err="1" smtClean="0"/>
              <a:t>гідатоди</a:t>
            </a:r>
            <a:r>
              <a:rPr lang="uk-UA" dirty="0" smtClean="0"/>
              <a:t> – водяні продихи)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069520" cy="93610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Особливості виділення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35632"/>
            <a:ext cx="2225229" cy="1741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615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800" dirty="0" smtClean="0">
                <a:solidFill>
                  <a:srgbClr val="00B050"/>
                </a:solidFill>
              </a:rPr>
              <a:t>Обмін речовин у автотрофних організмів характеризується:</a:t>
            </a:r>
          </a:p>
          <a:p>
            <a:pPr lvl="1" algn="just"/>
            <a:r>
              <a:rPr lang="uk-UA" sz="2800" dirty="0" smtClean="0"/>
              <a:t> надходженням неорганічних речовин, які є джерелом Карбону, Гідрогену й Нітрогену,</a:t>
            </a:r>
          </a:p>
          <a:p>
            <a:pPr lvl="1" algn="just"/>
            <a:r>
              <a:rPr lang="uk-UA" sz="2800" dirty="0" smtClean="0"/>
              <a:t> переважанням у клітинах </a:t>
            </a:r>
            <a:r>
              <a:rPr lang="uk-UA" sz="2800" dirty="0" err="1" smtClean="0"/>
              <a:t>анаболічних</a:t>
            </a:r>
            <a:r>
              <a:rPr lang="uk-UA" sz="2800" dirty="0" smtClean="0"/>
              <a:t> реакцій,</a:t>
            </a:r>
          </a:p>
          <a:p>
            <a:pPr lvl="1" algn="just"/>
            <a:r>
              <a:rPr lang="uk-UA" sz="2800" dirty="0" smtClean="0"/>
              <a:t> первинним синтезом власних органічних сполук, </a:t>
            </a:r>
          </a:p>
          <a:p>
            <a:pPr lvl="1" algn="just"/>
            <a:r>
              <a:rPr lang="uk-UA" sz="2800" dirty="0" smtClean="0"/>
              <a:t>використанням кінцевих продуктів обміну для реакцій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65464" cy="1008112"/>
          </a:xfrm>
        </p:spPr>
        <p:txBody>
          <a:bodyPr/>
          <a:lstStyle/>
          <a:p>
            <a:r>
              <a:rPr lang="uk-UA" dirty="0" smtClean="0"/>
              <a:t>Отже…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77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7" t="10002" r="46183" b="285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83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5" t="21377" r="46167" b="178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058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12968" cy="56886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Що таке метаболізм, з яких двох протилежних процесів він складається??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У чому полягає відмінність автотрофів від гетеротрофів?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Поділіть наведені організми на групи і заповніть таблицю: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Білий гриб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Клен гостролистий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Молочнокислі бактерії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Улотрикс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Бульбочкові бактерії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Трутовики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Аурелія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Магнолія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Навікула</a:t>
            </a:r>
          </a:p>
          <a:p>
            <a:pPr marL="841248" lvl="1" indent="-457200">
              <a:buFont typeface="+mj-lt"/>
              <a:buAutoNum type="arabicPeriod"/>
            </a:pPr>
            <a:r>
              <a:rPr lang="uk-UA" dirty="0" smtClean="0"/>
              <a:t>Ламінарія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141528" cy="792088"/>
          </a:xfrm>
        </p:spPr>
        <p:txBody>
          <a:bodyPr/>
          <a:lstStyle/>
          <a:p>
            <a:r>
              <a:rPr lang="uk-UA" sz="4400" dirty="0" smtClean="0">
                <a:solidFill>
                  <a:srgbClr val="00B0F0"/>
                </a:solidFill>
              </a:rPr>
              <a:t>Актуалізація опорних знань</a:t>
            </a:r>
            <a:endParaRPr lang="ru-RU" sz="4400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128058"/>
              </p:ext>
            </p:extLst>
          </p:nvPr>
        </p:nvGraphicFramePr>
        <p:xfrm>
          <a:off x="4427984" y="2708920"/>
          <a:ext cx="4176464" cy="18836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88232"/>
                <a:gridCol w="2088232"/>
              </a:tblGrid>
              <a:tr h="94182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Автотрофи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Гетеротрофи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41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017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0" y="0"/>
            <a:ext cx="9137250" cy="68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83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712968" cy="16561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err="1"/>
              <a:t>Автотрофні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з </a:t>
            </a:r>
            <a:r>
              <a:rPr lang="ru-RU" dirty="0" err="1"/>
              <a:t>неорганічних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err="1" smtClean="0"/>
              <a:t>Фототрофи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endParaRPr lang="ru-RU" dirty="0" smtClean="0"/>
          </a:p>
          <a:p>
            <a:r>
              <a:rPr lang="uk-UA" dirty="0" err="1" smtClean="0"/>
              <a:t>Хемотрофи</a:t>
            </a:r>
            <a:r>
              <a:rPr lang="uk-UA" dirty="0" smtClean="0"/>
              <a:t> використовують енергію хімічних реакцій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213536" cy="79208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Хто такі автотрофи?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79616179"/>
              </p:ext>
            </p:extLst>
          </p:nvPr>
        </p:nvGraphicFramePr>
        <p:xfrm>
          <a:off x="683568" y="1268760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098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446904" cy="639762"/>
          </a:xfrm>
        </p:spPr>
        <p:txBody>
          <a:bodyPr/>
          <a:lstStyle/>
          <a:p>
            <a:r>
              <a:rPr lang="uk-UA" dirty="0" smtClean="0"/>
              <a:t>Повітряне – поглинання СО</a:t>
            </a:r>
            <a:r>
              <a:rPr lang="uk-UA" baseline="-25000" dirty="0" smtClean="0"/>
              <a:t>2</a:t>
            </a:r>
            <a:r>
              <a:rPr lang="uk-UA" dirty="0" smtClean="0"/>
              <a:t> листком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647256" cy="639762"/>
          </a:xfrm>
        </p:spPr>
        <p:txBody>
          <a:bodyPr/>
          <a:lstStyle/>
          <a:p>
            <a:r>
              <a:rPr lang="uk-UA" dirty="0" smtClean="0"/>
              <a:t>Мінеральне – поглинання розчину коренем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869160"/>
            <a:ext cx="4536504" cy="1227243"/>
          </a:xfrm>
        </p:spPr>
        <p:txBody>
          <a:bodyPr/>
          <a:lstStyle/>
          <a:p>
            <a:r>
              <a:rPr lang="uk-UA" sz="4000" dirty="0" smtClean="0">
                <a:solidFill>
                  <a:srgbClr val="00B0F0"/>
                </a:solidFill>
              </a:rPr>
              <a:t>Живлення фототрофів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87" b="39586"/>
          <a:stretch/>
        </p:blipFill>
        <p:spPr bwMode="auto">
          <a:xfrm>
            <a:off x="971600" y="1340767"/>
            <a:ext cx="3854405" cy="282998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7"/>
            <a:ext cx="3240360" cy="47556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88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568952" cy="115212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uk-UA" sz="2800" dirty="0" smtClean="0"/>
              <a:t>Звичайне явище для зелених рослин – поєднання автотрофного живлення з гетеротрофним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24629360"/>
              </p:ext>
            </p:extLst>
          </p:nvPr>
        </p:nvGraphicFramePr>
        <p:xfrm>
          <a:off x="1187624" y="980728"/>
          <a:ext cx="67687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42" y="332656"/>
            <a:ext cx="1662231" cy="2219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8564" y="1268760"/>
            <a:ext cx="2494019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418" y="3195794"/>
            <a:ext cx="2327165" cy="1745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2" y="3195794"/>
            <a:ext cx="1969987" cy="1313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581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57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141528" cy="208823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uk-UA" sz="3200" dirty="0"/>
              <a:t>Отже, особливостями живлення зелених рослин є повітряне й мінеральне живлення, використання готових органічних речовин і енергії </a:t>
            </a:r>
            <a:r>
              <a:rPr lang="uk-UA" sz="3200" dirty="0" smtClean="0"/>
              <a:t>світла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6466"/>
            <a:ext cx="5976437" cy="423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31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084379"/>
              </p:ext>
            </p:extLst>
          </p:nvPr>
        </p:nvGraphicFramePr>
        <p:xfrm>
          <a:off x="323528" y="54868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836917"/>
            <a:ext cx="7781488" cy="616418"/>
          </a:xfrm>
        </p:spPr>
        <p:txBody>
          <a:bodyPr/>
          <a:lstStyle/>
          <a:p>
            <a:r>
              <a:rPr lang="uk-UA" dirty="0" smtClean="0"/>
              <a:t>Анаболізм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1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422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Особливості обміну речовин в автотрофних організмів</vt:lpstr>
      <vt:lpstr>Актуалізація опорних знань</vt:lpstr>
      <vt:lpstr>Слайд 3</vt:lpstr>
      <vt:lpstr>Хто такі автотрофи?</vt:lpstr>
      <vt:lpstr>Живлення фототрофів</vt:lpstr>
      <vt:lpstr>Звичайне явище для зелених рослин – поєднання автотрофного живлення з гетеротрофним</vt:lpstr>
      <vt:lpstr>Слайд 7</vt:lpstr>
      <vt:lpstr>Отже, особливостями живлення зелених рослин є повітряне й мінеральне живлення, використання готових органічних речовин і енергії світла</vt:lpstr>
      <vt:lpstr>Анаболізм</vt:lpstr>
      <vt:lpstr>Особливості анаболізму автотрофів</vt:lpstr>
      <vt:lpstr>Особливості катаболізму</vt:lpstr>
      <vt:lpstr>Особливості виділення</vt:lpstr>
      <vt:lpstr>Отже…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обміну речовин в автотрофних організмів</dc:title>
  <dc:creator>Слоник</dc:creator>
  <cp:lastModifiedBy>DNZ</cp:lastModifiedBy>
  <cp:revision>26</cp:revision>
  <dcterms:created xsi:type="dcterms:W3CDTF">2018-11-12T18:10:09Z</dcterms:created>
  <dcterms:modified xsi:type="dcterms:W3CDTF">2019-11-24T17:04:17Z</dcterms:modified>
</cp:coreProperties>
</file>