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4660"/>
  </p:normalViewPr>
  <p:slideViewPr>
    <p:cSldViewPr>
      <p:cViewPr>
        <p:scale>
          <a:sx n="96" d="100"/>
          <a:sy n="96" d="100"/>
        </p:scale>
        <p:origin x="-660" y="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411640" y="5445360"/>
            <a:ext cx="6625800" cy="104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67640" y="2060848"/>
            <a:ext cx="8424360" cy="18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40080" indent="-45648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uk-UA" sz="4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Прокаріотичі</a:t>
            </a:r>
            <a:r>
              <a:rPr lang="uk-UA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організми: археї, бактерії. Особливості їхньої організації та функціонування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2843640" y="764640"/>
            <a:ext cx="316764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2880" algn="r">
              <a:lnSpc>
                <a:spcPct val="100000"/>
              </a:lnSpc>
            </a:pP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геном не містить білків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гістонів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(упаковують ДНК в хроматин);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мембрани складаються з фосфоліпідів;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мембрани завжди двошарові, також наявна часто додаткова,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периплазматична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мембрана, що розташована ззовні від клітинної стінки;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клітинна стінка містить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муреїн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 містити додаткові шари;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джгутик є порожньою білковою ниткою, обертається праворуч, росте від кінця, рухається з використанням протонного градієнту;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унікальні процеси: більшість типів бродіння, азотфіксація, фотосинтез на основі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бактеріофілу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анаеробне дихання;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живуть у всіх екотопах Землі, переважають за умов нормальної температури, тиску та вмісту кисню.</a:t>
            </a:r>
          </a:p>
        </p:txBody>
      </p:sp>
    </p:spTree>
    <p:extLst>
      <p:ext uri="{BB962C8B-B14F-4D97-AF65-F5344CB8AC3E}">
        <p14:creationId xmlns="" xmlns:p14="http://schemas.microsoft.com/office/powerpoint/2010/main" val="56728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4" y="496264"/>
            <a:ext cx="8806259" cy="5842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796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9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відповідь на запитання: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якими критеріями відрізняються домени Археї, Бактерії та Еукаріоти?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особливості будови і функціонування Архей та Бактерій?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Наведіть приклади негативного впливу бактерій на життя та стан здоров'я людини, тварини, рослини.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Яку користь можуть приносити бактерії людству? Наведіть приклади</a:t>
            </a:r>
          </a:p>
          <a:p>
            <a:endParaRPr lang="uk-UA" b="1" dirty="0" smtClean="0"/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повідомлення за темами «Бактеріальні захворювання рослин», «бактеріальні захворювання тварин», «Бактеріальні захворювання людини». Зазначити симптоми, шляхи передачі, способи профілактики таких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лікування.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15865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848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відповідь на такі питання: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полягає відмінність всіх живих організмів від вірусів?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заходів можна вжити для запобігання вірусним інфекціям?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Яке вірусне захворювання вдалося ліквідувати?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вченим постійно доводиться розробляти нові вакцини проти грипу?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існують шляхи поширення СНІДу?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Якими шляхами не передається ВІЛ?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треба робити, щоб не захворіти на СНІД?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не вдається створити вакцину проти ВІЛ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Пригадайте, хто такі прокаріоти?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30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Доядерні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прокаріоти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організми без ядра клітини.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набір характеристик відрізняє їх від еукаріотів (ядерних організмів), які мають клітинні ядра і можуть бути як одноклітинними, так і багатоклітинними. Різниця між структурою прокаріотів та еукаріотів найбільша серед груп організмів. Більшість прокаріотів - бактерії, і ці два терміни раніше розглядалися як синоніми. Проте, американський вчений Карл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Воуз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1977 році запропонував поділ прокаріотів на бактерій і архей через істотні генетичні відмінності між цими групами. Система поділу на еукаріотів, бактерій та архей зараз вважається визнаною та називається </a:t>
            </a:r>
            <a:r>
              <a:rPr lang="uk-UA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 трьох доменів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замінила собою систему двох імперій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 розглянемо особливості організації і функціонування Архей та Бактерій більш докладно.</a:t>
            </a: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Особливості організації та функціонування архей.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Особливості організації та функціонування бактерій.</a:t>
            </a:r>
          </a:p>
        </p:txBody>
      </p:sp>
    </p:spTree>
    <p:extLst>
      <p:ext uri="{BB962C8B-B14F-4D97-AF65-F5344CB8AC3E}">
        <p14:creationId xmlns="" xmlns:p14="http://schemas.microsoft.com/office/powerpoint/2010/main" val="247682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Архе́ї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архебактерії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одна з груп живих організмів, до якої належать мікроскопічні одноклітинні прокаріоти, що дуже відрізняються низкою фізіолого-біохімічних ознак від справжніх бактерій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еубактерій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7" y="2046332"/>
            <a:ext cx="2471936" cy="1853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10" y="4264243"/>
            <a:ext cx="1814124" cy="2083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58546"/>
            <a:ext cx="3783577" cy="2128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2935506" cy="2198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015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ознаки Архей:</a:t>
            </a:r>
          </a:p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0,1 до 15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діаметрі;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форми: кулі, палички, тонкі нитки, спіралі, диски, майже прямокутні, плоскі,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квадратні;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винятково одноклітинними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організмами;</a:t>
            </a:r>
          </a:p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прокаріотичну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будову клітини (з цитоплазматичних органел — лише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нуклеоїд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рибосоми);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05269"/>
            <a:ext cx="4617720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496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мембрани можуть бути одношаровими;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клітинна стінка складається з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псевдомуреїну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джгутик є суцільною білковою ниткою, обертається ліворуч, росте від основи, рухається з використанням енергії АТФ;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мають унікальні метаболічні процеси: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метаногенез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бактеріородопсиновий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фотосинтез;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екологією: термофіли,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галофіти (солоне середовище),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ацидофіли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(кисле середовище),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алкалофіли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(лужне середовище).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09" t="9659" r="4239" b="7006"/>
          <a:stretch/>
        </p:blipFill>
        <p:spPr>
          <a:xfrm>
            <a:off x="3491880" y="3861048"/>
            <a:ext cx="2126788" cy="2104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11" y="3861047"/>
            <a:ext cx="2104865" cy="2104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8"/>
            <a:ext cx="1872208" cy="2149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444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241" y="5733256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Чорні курці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палії) — гідротермальні джерела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рифтових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зонах світового океану, вода яких насичена сполуками металів та сірки, внаслідок чого має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колір. Навколо таких джерел утворюється унікальна екосистема.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6874" y="188640"/>
            <a:ext cx="87671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Термофі́ли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живуть при відносно високих температурах, понад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uk-UA" sz="20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Термофіли були знайдені в різних геотермальних регіонах Землі, наприклад гарячих джерелах, схожих на джерела  (див. зображення) і морських гідротермальних джерелах. Передумовою їхнього виживання є те, що термофіли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можуть функціонувати при високих температурах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51" y="2276872"/>
            <a:ext cx="2743200" cy="1751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49242"/>
            <a:ext cx="4091413" cy="3065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049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Бакте́рії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одна з основних груп живих організмів. До цієї групи належать так звані “типові” бактерії, ціанобактерії (“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синьозелені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водорості”), актиноміцети, рикетсії,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хламідії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міксобактерії...Це найдавніші клітинні організми, що існують на Землі. Можуть вважатись предками інших доменів 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Археїв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Еукаріотів.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65891"/>
            <a:ext cx="3168352" cy="2416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28902"/>
            <a:ext cx="5184576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01618"/>
            <a:ext cx="3396116" cy="2280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677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04" y="165010"/>
            <a:ext cx="8728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ознаки Бактерій: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Середні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розміри–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0,5 до 5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формою клітини можуть бути кулястими(коко), паличкоподібними(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бацили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клостридії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псевдомонали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звивистими( вібріони, спірили, спірохети), рідше – зірчастими,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театраедичними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кубічними, С-подібними або О-подібними.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одноклітинні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колоніальні й навіть багатоклітинні;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прокаріотична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будова клітин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нуклеоїд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рибосоми,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фотосинтезуючі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нітрогенофіксуючі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структури...)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28" y="2420888"/>
            <a:ext cx="5644920" cy="4290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38199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685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Міждисциплінарні звязки біології з екологією</dc:title>
  <dc:subject/>
  <dc:creator>Vasiliy</dc:creator>
  <dc:description/>
  <cp:lastModifiedBy>DNZ</cp:lastModifiedBy>
  <cp:revision>86</cp:revision>
  <dcterms:created xsi:type="dcterms:W3CDTF">2018-09-05T20:46:05Z</dcterms:created>
  <dcterms:modified xsi:type="dcterms:W3CDTF">2020-02-09T16:22:30Z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