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3E07-1A31-4B2C-915A-89A0E027AD4D}" type="datetimeFigureOut">
              <a:rPr lang="uk-UA" smtClean="0"/>
              <a:pPr/>
              <a:t>15.03.2018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89AD-8C99-4887-A7B7-27092EE3B90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3E07-1A31-4B2C-915A-89A0E027AD4D}" type="datetimeFigureOut">
              <a:rPr lang="uk-UA" smtClean="0"/>
              <a:pPr/>
              <a:t>15.03.2018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89AD-8C99-4887-A7B7-27092EE3B90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3E07-1A31-4B2C-915A-89A0E027AD4D}" type="datetimeFigureOut">
              <a:rPr lang="uk-UA" smtClean="0"/>
              <a:pPr/>
              <a:t>15.03.2018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89AD-8C99-4887-A7B7-27092EE3B90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3E07-1A31-4B2C-915A-89A0E027AD4D}" type="datetimeFigureOut">
              <a:rPr lang="uk-UA" smtClean="0"/>
              <a:pPr/>
              <a:t>15.03.2018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89AD-8C99-4887-A7B7-27092EE3B90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3E07-1A31-4B2C-915A-89A0E027AD4D}" type="datetimeFigureOut">
              <a:rPr lang="uk-UA" smtClean="0"/>
              <a:pPr/>
              <a:t>15.03.2018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89AD-8C99-4887-A7B7-27092EE3B90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3E07-1A31-4B2C-915A-89A0E027AD4D}" type="datetimeFigureOut">
              <a:rPr lang="uk-UA" smtClean="0"/>
              <a:pPr/>
              <a:t>15.03.2018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89AD-8C99-4887-A7B7-27092EE3B90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3E07-1A31-4B2C-915A-89A0E027AD4D}" type="datetimeFigureOut">
              <a:rPr lang="uk-UA" smtClean="0"/>
              <a:pPr/>
              <a:t>15.03.2018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89AD-8C99-4887-A7B7-27092EE3B90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3E07-1A31-4B2C-915A-89A0E027AD4D}" type="datetimeFigureOut">
              <a:rPr lang="uk-UA" smtClean="0"/>
              <a:pPr/>
              <a:t>15.03.2018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89AD-8C99-4887-A7B7-27092EE3B90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3E07-1A31-4B2C-915A-89A0E027AD4D}" type="datetimeFigureOut">
              <a:rPr lang="uk-UA" smtClean="0"/>
              <a:pPr/>
              <a:t>15.03.2018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89AD-8C99-4887-A7B7-27092EE3B90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3E07-1A31-4B2C-915A-89A0E027AD4D}" type="datetimeFigureOut">
              <a:rPr lang="uk-UA" smtClean="0"/>
              <a:pPr/>
              <a:t>15.03.2018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89AD-8C99-4887-A7B7-27092EE3B90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3E07-1A31-4B2C-915A-89A0E027AD4D}" type="datetimeFigureOut">
              <a:rPr lang="uk-UA" smtClean="0"/>
              <a:pPr/>
              <a:t>15.03.2018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89AD-8C99-4887-A7B7-27092EE3B90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E3E07-1A31-4B2C-915A-89A0E027AD4D}" type="datetimeFigureOut">
              <a:rPr lang="uk-UA" smtClean="0"/>
              <a:pPr/>
              <a:t>15.03.2018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689AD-8C99-4887-A7B7-27092EE3B90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cene3d>
            <a:camera prst="isometricLeftDown"/>
            <a:lightRig rig="threePt" dir="t"/>
          </a:scene3d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DO YOU KNOW UKRAINIAN </a:t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POP SINGERS ? </a:t>
            </a:r>
            <a:endParaRPr lang="uk-UA" b="1" i="1" dirty="0">
              <a:solidFill>
                <a:srgbClr val="FF0000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uk-UA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err="1"/>
              <a:t>Okean</a:t>
            </a:r>
            <a:r>
              <a:rPr lang="uk-UA" i="1" dirty="0"/>
              <a:t> </a:t>
            </a:r>
            <a:r>
              <a:rPr lang="uk-UA" i="1" dirty="0" err="1"/>
              <a:t>Elzy</a:t>
            </a:r>
            <a:r>
              <a:rPr lang="uk-UA" i="1" dirty="0"/>
              <a:t>: </a:t>
            </a:r>
            <a:r>
              <a:rPr lang="uk-UA" i="1" dirty="0" err="1"/>
              <a:t>Iconic</a:t>
            </a:r>
            <a:r>
              <a:rPr lang="uk-UA" i="1" dirty="0"/>
              <a:t> </a:t>
            </a:r>
            <a:r>
              <a:rPr lang="uk-UA" i="1" dirty="0" err="1"/>
              <a:t>Ukrainian</a:t>
            </a:r>
            <a:r>
              <a:rPr lang="uk-UA" i="1" dirty="0"/>
              <a:t> </a:t>
            </a:r>
            <a:r>
              <a:rPr lang="uk-UA" i="1" dirty="0" err="1"/>
              <a:t>Music</a:t>
            </a:r>
            <a:r>
              <a:rPr lang="uk-UA" i="1" dirty="0"/>
              <a:t> </a:t>
            </a:r>
            <a:r>
              <a:rPr lang="uk-UA" i="1" dirty="0" err="1"/>
              <a:t>Band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6" name="Місце для зображення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Місце для тексту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uk-UA" sz="2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Okean</a:t>
            </a:r>
            <a:r>
              <a:rPr lang="uk-UA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Elzy</a:t>
            </a:r>
            <a:r>
              <a:rPr lang="uk-UA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uk-UA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Iconic</a:t>
            </a:r>
            <a:r>
              <a:rPr lang="uk-UA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Ukrainian</a:t>
            </a:r>
            <a:r>
              <a:rPr lang="uk-UA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Music</a:t>
            </a:r>
            <a:r>
              <a:rPr lang="uk-UA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Band</a:t>
            </a:r>
            <a:endParaRPr lang="uk-UA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C:\Users\Користувач\Desktop\Okean-Elzy-Bez-Mezh-kupyty-skachaty-download-Svyatoslav-Vakarchuk-Vladimir-Opsenitsa-MusicInUA.com__8c683a92f34efa1020ea6c1b32d86e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7358114" cy="49053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Користувач\Desktop\PNG_OE_2013_белый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714349" y="2357430"/>
            <a:ext cx="3857652" cy="3071833"/>
          </a:xfrm>
          <a:prstGeom prst="rect">
            <a:avLst/>
          </a:prstGeom>
          <a:noFill/>
        </p:spPr>
      </p:pic>
      <p:sp>
        <p:nvSpPr>
          <p:cNvPr id="4" name="Місце для тексту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uk-UA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asked</a:t>
            </a: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popular</a:t>
            </a: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music</a:t>
            </a: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band</a:t>
            </a: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Ukraine</a:t>
            </a: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Okean</a:t>
            </a: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Elzy</a:t>
            </a: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band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formed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Lviv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1994.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1998 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heir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Tam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nema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debut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album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comes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brings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Okean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Elzy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instant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success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leave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musicians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till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today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Since that time they have released 10 albums,8 singles and made 2 solo projects.</a:t>
            </a:r>
            <a:endParaRPr lang="uk-UA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Ocean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Elzy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concerts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gather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thousands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fans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band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often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invited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perform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Canada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Australia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US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countries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around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globe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uk-UA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It </a:t>
            </a:r>
            <a:r>
              <a:rPr lang="uk-UA" dirty="0" err="1" smtClean="0"/>
              <a:t>has</a:t>
            </a:r>
            <a:r>
              <a:rPr lang="uk-UA" dirty="0" smtClean="0"/>
              <a:t> 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highest</a:t>
            </a:r>
            <a:r>
              <a:rPr lang="uk-UA" dirty="0" smtClean="0"/>
              <a:t> </a:t>
            </a:r>
            <a:r>
              <a:rPr lang="uk-UA" dirty="0" err="1" smtClean="0"/>
              <a:t>popularity</a:t>
            </a:r>
            <a:r>
              <a:rPr lang="uk-UA" dirty="0" smtClean="0"/>
              <a:t> </a:t>
            </a:r>
            <a:r>
              <a:rPr lang="uk-UA" dirty="0" err="1" smtClean="0"/>
              <a:t>ratings</a:t>
            </a:r>
            <a:r>
              <a:rPr lang="uk-UA" dirty="0" smtClean="0"/>
              <a:t> </a:t>
            </a:r>
            <a:r>
              <a:rPr lang="uk-UA" dirty="0" err="1" smtClean="0"/>
              <a:t>not</a:t>
            </a:r>
            <a:r>
              <a:rPr lang="uk-UA" dirty="0" smtClean="0"/>
              <a:t> </a:t>
            </a:r>
            <a:r>
              <a:rPr lang="uk-UA" dirty="0" err="1" smtClean="0"/>
              <a:t>only</a:t>
            </a:r>
            <a:r>
              <a:rPr lang="uk-UA" dirty="0" smtClean="0"/>
              <a:t> </a:t>
            </a:r>
            <a:r>
              <a:rPr lang="uk-UA" dirty="0" err="1" smtClean="0"/>
              <a:t>in</a:t>
            </a:r>
            <a:r>
              <a:rPr lang="uk-UA" dirty="0" smtClean="0"/>
              <a:t> </a:t>
            </a:r>
            <a:r>
              <a:rPr lang="uk-UA" dirty="0" err="1" smtClean="0"/>
              <a:t>Ukraine</a:t>
            </a:r>
            <a:r>
              <a:rPr lang="uk-UA" dirty="0" smtClean="0"/>
              <a:t> </a:t>
            </a:r>
            <a:r>
              <a:rPr lang="uk-UA" dirty="0" err="1" smtClean="0"/>
              <a:t>which</a:t>
            </a:r>
            <a:r>
              <a:rPr lang="uk-UA" dirty="0" smtClean="0"/>
              <a:t> </a:t>
            </a:r>
            <a:r>
              <a:rPr lang="uk-UA" dirty="0" err="1" smtClean="0"/>
              <a:t>is</a:t>
            </a:r>
            <a:r>
              <a:rPr lang="uk-UA" dirty="0" smtClean="0"/>
              <a:t> </a:t>
            </a:r>
            <a:r>
              <a:rPr lang="uk-UA" dirty="0" err="1" smtClean="0"/>
              <a:t>quite</a:t>
            </a:r>
            <a:r>
              <a:rPr lang="uk-UA" dirty="0" smtClean="0"/>
              <a:t> </a:t>
            </a:r>
            <a:r>
              <a:rPr lang="uk-UA" dirty="0" err="1" smtClean="0"/>
              <a:t>phenomenal</a:t>
            </a:r>
            <a:r>
              <a:rPr lang="uk-UA" dirty="0" smtClean="0"/>
              <a:t> </a:t>
            </a:r>
            <a:r>
              <a:rPr lang="uk-UA" dirty="0" err="1" smtClean="0"/>
              <a:t>for</a:t>
            </a:r>
            <a:r>
              <a:rPr lang="uk-UA" dirty="0" smtClean="0"/>
              <a:t> a </a:t>
            </a:r>
            <a:r>
              <a:rPr lang="uk-UA" dirty="0" err="1" smtClean="0"/>
              <a:t>Ukrainian</a:t>
            </a:r>
            <a:r>
              <a:rPr lang="uk-UA" dirty="0" smtClean="0"/>
              <a:t> </a:t>
            </a:r>
            <a:r>
              <a:rPr lang="uk-UA" dirty="0" err="1" smtClean="0"/>
              <a:t>group</a:t>
            </a:r>
            <a:r>
              <a:rPr lang="uk-UA" dirty="0" smtClean="0"/>
              <a:t>, </a:t>
            </a:r>
            <a:r>
              <a:rPr lang="uk-UA" dirty="0" err="1" smtClean="0"/>
              <a:t>considering</a:t>
            </a:r>
            <a:r>
              <a:rPr lang="uk-UA" dirty="0" smtClean="0"/>
              <a:t> </a:t>
            </a:r>
            <a:r>
              <a:rPr lang="uk-UA" dirty="0" err="1" smtClean="0"/>
              <a:t>that</a:t>
            </a:r>
            <a:r>
              <a:rPr lang="uk-UA" dirty="0" smtClean="0"/>
              <a:t> </a:t>
            </a:r>
            <a:r>
              <a:rPr lang="uk-UA" dirty="0" err="1" smtClean="0"/>
              <a:t>all</a:t>
            </a:r>
            <a:r>
              <a:rPr lang="uk-UA" dirty="0" smtClean="0"/>
              <a:t> 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lyrics</a:t>
            </a:r>
            <a:r>
              <a:rPr lang="uk-UA" dirty="0" smtClean="0"/>
              <a:t> </a:t>
            </a:r>
            <a:r>
              <a:rPr lang="uk-UA" dirty="0" err="1" smtClean="0"/>
              <a:t>are</a:t>
            </a:r>
            <a:r>
              <a:rPr lang="uk-UA" dirty="0" smtClean="0"/>
              <a:t> </a:t>
            </a:r>
            <a:r>
              <a:rPr lang="uk-UA" dirty="0" err="1" smtClean="0"/>
              <a:t>written</a:t>
            </a:r>
            <a:r>
              <a:rPr lang="uk-UA" dirty="0" smtClean="0"/>
              <a:t> </a:t>
            </a:r>
            <a:r>
              <a:rPr lang="uk-UA" dirty="0" err="1" smtClean="0"/>
              <a:t>in</a:t>
            </a:r>
            <a:r>
              <a:rPr lang="uk-UA" dirty="0" smtClean="0"/>
              <a:t> </a:t>
            </a:r>
            <a:r>
              <a:rPr lang="uk-UA" dirty="0" err="1" smtClean="0"/>
              <a:t>Ukrainian</a:t>
            </a:r>
            <a:r>
              <a:rPr lang="uk-UA" dirty="0" smtClean="0"/>
              <a:t>. </a:t>
            </a:r>
            <a:r>
              <a:rPr lang="uk-UA" dirty="0" err="1" smtClean="0"/>
              <a:t>Their</a:t>
            </a:r>
            <a:r>
              <a:rPr lang="uk-UA" dirty="0" smtClean="0"/>
              <a:t> </a:t>
            </a:r>
            <a:r>
              <a:rPr lang="uk-UA" dirty="0" err="1" smtClean="0"/>
              <a:t>solo</a:t>
            </a:r>
            <a:r>
              <a:rPr lang="uk-UA" dirty="0" smtClean="0"/>
              <a:t> </a:t>
            </a:r>
            <a:r>
              <a:rPr lang="uk-UA" dirty="0" err="1" smtClean="0"/>
              <a:t>concerts</a:t>
            </a:r>
            <a:r>
              <a:rPr lang="en-US" dirty="0" smtClean="0"/>
              <a:t> with</a:t>
            </a:r>
            <a:r>
              <a:rPr lang="uk-UA" dirty="0" smtClean="0"/>
              <a:t> </a:t>
            </a:r>
            <a:r>
              <a:rPr lang="uk-UA" dirty="0" err="1" smtClean="0"/>
              <a:t>live</a:t>
            </a:r>
            <a:r>
              <a:rPr lang="uk-UA" dirty="0" smtClean="0"/>
              <a:t> </a:t>
            </a:r>
            <a:r>
              <a:rPr lang="uk-UA" dirty="0" err="1" smtClean="0"/>
              <a:t>sound</a:t>
            </a:r>
            <a:r>
              <a:rPr lang="uk-UA" dirty="0" smtClean="0"/>
              <a:t>, </a:t>
            </a:r>
            <a:r>
              <a:rPr lang="uk-UA" dirty="0" err="1" smtClean="0"/>
              <a:t>musical</a:t>
            </a:r>
            <a:r>
              <a:rPr lang="uk-UA" dirty="0" smtClean="0"/>
              <a:t> </a:t>
            </a:r>
            <a:r>
              <a:rPr lang="uk-UA" dirty="0" err="1" smtClean="0"/>
              <a:t>drive</a:t>
            </a:r>
            <a:r>
              <a:rPr lang="uk-UA" dirty="0" smtClean="0"/>
              <a:t>, </a:t>
            </a:r>
            <a:r>
              <a:rPr lang="uk-UA" dirty="0" err="1" smtClean="0"/>
              <a:t>combination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Ukrainian</a:t>
            </a:r>
            <a:r>
              <a:rPr lang="uk-UA" dirty="0" smtClean="0"/>
              <a:t> </a:t>
            </a:r>
            <a:r>
              <a:rPr lang="uk-UA" dirty="0" err="1" smtClean="0"/>
              <a:t>poetry</a:t>
            </a:r>
            <a:r>
              <a:rPr lang="uk-UA" dirty="0" smtClean="0"/>
              <a:t>,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Slavic</a:t>
            </a:r>
            <a:r>
              <a:rPr lang="uk-UA" dirty="0" smtClean="0"/>
              <a:t> </a:t>
            </a:r>
            <a:r>
              <a:rPr lang="uk-UA" dirty="0" err="1" smtClean="0"/>
              <a:t>melodies</a:t>
            </a:r>
            <a:r>
              <a:rPr lang="uk-UA" dirty="0" smtClean="0"/>
              <a:t> </a:t>
            </a:r>
            <a:r>
              <a:rPr lang="uk-UA" dirty="0" err="1" smtClean="0"/>
              <a:t>and</a:t>
            </a:r>
            <a:r>
              <a:rPr lang="uk-UA" dirty="0" smtClean="0"/>
              <a:t> </a:t>
            </a:r>
            <a:r>
              <a:rPr lang="uk-UA" dirty="0" err="1" smtClean="0"/>
              <a:t>European</a:t>
            </a:r>
            <a:r>
              <a:rPr lang="uk-UA" dirty="0" smtClean="0"/>
              <a:t> </a:t>
            </a:r>
            <a:r>
              <a:rPr lang="uk-UA" dirty="0" err="1" smtClean="0"/>
              <a:t>sound</a:t>
            </a:r>
            <a:r>
              <a:rPr lang="uk-UA" dirty="0" smtClean="0"/>
              <a:t> </a:t>
            </a:r>
            <a:r>
              <a:rPr lang="uk-UA" dirty="0" err="1" smtClean="0"/>
              <a:t>conquer</a:t>
            </a:r>
            <a:r>
              <a:rPr lang="uk-UA" dirty="0" smtClean="0"/>
              <a:t> </a:t>
            </a:r>
            <a:r>
              <a:rPr lang="uk-UA" dirty="0" err="1" smtClean="0"/>
              <a:t>listeners</a:t>
            </a:r>
            <a:r>
              <a:rPr lang="uk-UA" dirty="0" smtClean="0"/>
              <a:t> </a:t>
            </a:r>
            <a:r>
              <a:rPr lang="uk-UA" dirty="0" err="1" smtClean="0"/>
              <a:t>irrespective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geography</a:t>
            </a:r>
            <a:r>
              <a:rPr lang="uk-UA" b="1" i="1" dirty="0" smtClean="0"/>
              <a:t>.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2050" name="Picture 2" descr="C:\Users\Користувач\Desktop\shutterstock_3922984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2928958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activ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 in political and public life fighting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peace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democracy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December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14th, 2013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Okean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Elzy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performed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live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stage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Euromaidan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concert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gather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over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hundred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thousand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fans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Maydan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Nezalezhnosti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surrounding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streets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became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strong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emotional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charge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protesters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massive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live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music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performance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history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Ukraine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uk-UA" dirty="0"/>
          </a:p>
        </p:txBody>
      </p:sp>
      <p:pic>
        <p:nvPicPr>
          <p:cNvPr id="3074" name="Picture 2" descr="C:\Users\Користувач\Desktop\images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143116"/>
            <a:ext cx="3571899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uk-UA" dirty="0" err="1" smtClean="0"/>
              <a:t>Currently</a:t>
            </a:r>
            <a:r>
              <a:rPr lang="uk-UA" dirty="0" smtClean="0"/>
              <a:t> 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band’s</a:t>
            </a:r>
            <a:r>
              <a:rPr lang="uk-UA" dirty="0" smtClean="0"/>
              <a:t> </a:t>
            </a:r>
            <a:r>
              <a:rPr lang="uk-UA" dirty="0" err="1" smtClean="0"/>
              <a:t>members</a:t>
            </a:r>
            <a:r>
              <a:rPr lang="uk-UA" dirty="0" smtClean="0"/>
              <a:t> </a:t>
            </a:r>
            <a:r>
              <a:rPr lang="uk-UA" dirty="0" err="1" smtClean="0"/>
              <a:t>are</a:t>
            </a:r>
            <a:r>
              <a:rPr lang="uk-UA" dirty="0" smtClean="0"/>
              <a:t>: </a:t>
            </a:r>
            <a:r>
              <a:rPr lang="uk-UA" dirty="0" err="1" smtClean="0"/>
              <a:t>Denis</a:t>
            </a:r>
            <a:r>
              <a:rPr lang="uk-UA" dirty="0" smtClean="0"/>
              <a:t> </a:t>
            </a:r>
            <a:r>
              <a:rPr lang="uk-UA" dirty="0" err="1" smtClean="0"/>
              <a:t>Glinin</a:t>
            </a:r>
            <a:r>
              <a:rPr lang="uk-UA" dirty="0" smtClean="0"/>
              <a:t> (</a:t>
            </a:r>
            <a:r>
              <a:rPr lang="uk-UA" dirty="0" err="1" smtClean="0"/>
              <a:t>drums</a:t>
            </a:r>
            <a:r>
              <a:rPr lang="uk-UA" dirty="0" smtClean="0"/>
              <a:t>), </a:t>
            </a:r>
            <a:r>
              <a:rPr lang="uk-UA" dirty="0" err="1" smtClean="0"/>
              <a:t>Denis</a:t>
            </a:r>
            <a:r>
              <a:rPr lang="uk-UA" dirty="0" smtClean="0"/>
              <a:t> </a:t>
            </a:r>
            <a:r>
              <a:rPr lang="uk-UA" dirty="0" err="1" smtClean="0"/>
              <a:t>Dudko</a:t>
            </a:r>
            <a:r>
              <a:rPr lang="uk-UA" dirty="0" smtClean="0"/>
              <a:t> (</a:t>
            </a:r>
            <a:r>
              <a:rPr lang="uk-UA" dirty="0" err="1" smtClean="0"/>
              <a:t>bass</a:t>
            </a:r>
            <a:r>
              <a:rPr lang="uk-UA" dirty="0" smtClean="0"/>
              <a:t> </a:t>
            </a:r>
            <a:r>
              <a:rPr lang="uk-UA" dirty="0" err="1" smtClean="0"/>
              <a:t>guitar</a:t>
            </a:r>
            <a:r>
              <a:rPr lang="uk-UA" dirty="0" smtClean="0"/>
              <a:t>), </a:t>
            </a:r>
            <a:r>
              <a:rPr lang="uk-UA" dirty="0" err="1" smtClean="0"/>
              <a:t>Milos</a:t>
            </a:r>
            <a:r>
              <a:rPr lang="uk-UA" dirty="0" smtClean="0"/>
              <a:t> </a:t>
            </a:r>
            <a:r>
              <a:rPr lang="uk-UA" dirty="0" err="1" smtClean="0"/>
              <a:t>Jelic</a:t>
            </a:r>
            <a:r>
              <a:rPr lang="uk-UA" dirty="0" smtClean="0"/>
              <a:t> (</a:t>
            </a:r>
            <a:r>
              <a:rPr lang="uk-UA" dirty="0" err="1" smtClean="0"/>
              <a:t>keyboards</a:t>
            </a:r>
            <a:r>
              <a:rPr lang="uk-UA" dirty="0" smtClean="0"/>
              <a:t>), </a:t>
            </a:r>
            <a:r>
              <a:rPr lang="uk-UA" dirty="0" err="1" smtClean="0"/>
              <a:t>Vladimir</a:t>
            </a:r>
            <a:r>
              <a:rPr lang="uk-UA" dirty="0" smtClean="0"/>
              <a:t> </a:t>
            </a:r>
            <a:r>
              <a:rPr lang="uk-UA" dirty="0" err="1" smtClean="0"/>
              <a:t>Opsenica</a:t>
            </a:r>
            <a:r>
              <a:rPr lang="uk-UA" dirty="0" smtClean="0"/>
              <a:t> (</a:t>
            </a:r>
            <a:r>
              <a:rPr lang="uk-UA" dirty="0" err="1" smtClean="0"/>
              <a:t>guitar</a:t>
            </a:r>
            <a:r>
              <a:rPr lang="uk-UA" dirty="0" smtClean="0"/>
              <a:t>).</a:t>
            </a:r>
            <a:br>
              <a:rPr lang="uk-UA" dirty="0" smtClean="0"/>
            </a:b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band’s</a:t>
            </a:r>
            <a:r>
              <a:rPr lang="uk-UA" dirty="0" smtClean="0"/>
              <a:t> </a:t>
            </a:r>
            <a:r>
              <a:rPr lang="uk-UA" dirty="0" err="1" smtClean="0"/>
              <a:t>founder</a:t>
            </a:r>
            <a:r>
              <a:rPr lang="uk-UA" dirty="0" smtClean="0"/>
              <a:t> </a:t>
            </a:r>
            <a:r>
              <a:rPr lang="uk-UA" dirty="0" err="1" smtClean="0"/>
              <a:t>and</a:t>
            </a:r>
            <a:r>
              <a:rPr lang="uk-UA" dirty="0" smtClean="0"/>
              <a:t> </a:t>
            </a:r>
            <a:r>
              <a:rPr lang="uk-UA" dirty="0" err="1" smtClean="0"/>
              <a:t>ideologist</a:t>
            </a:r>
            <a:r>
              <a:rPr lang="uk-UA" dirty="0" smtClean="0"/>
              <a:t> </a:t>
            </a:r>
            <a:r>
              <a:rPr lang="uk-UA" dirty="0" err="1" smtClean="0"/>
              <a:t>Slavko</a:t>
            </a:r>
            <a:r>
              <a:rPr lang="uk-UA" dirty="0" smtClean="0"/>
              <a:t> </a:t>
            </a:r>
            <a:r>
              <a:rPr lang="uk-UA" dirty="0" err="1" smtClean="0"/>
              <a:t>Vakarchuk</a:t>
            </a:r>
            <a:r>
              <a:rPr lang="uk-UA" dirty="0" smtClean="0"/>
              <a:t> </a:t>
            </a:r>
            <a:r>
              <a:rPr lang="en-US" dirty="0" smtClean="0"/>
              <a:t>has been 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front</a:t>
            </a:r>
            <a:r>
              <a:rPr lang="uk-UA" dirty="0" smtClean="0"/>
              <a:t> </a:t>
            </a:r>
            <a:r>
              <a:rPr lang="uk-UA" dirty="0" err="1" smtClean="0"/>
              <a:t>man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Okean</a:t>
            </a:r>
            <a:r>
              <a:rPr lang="uk-UA" dirty="0" smtClean="0"/>
              <a:t> </a:t>
            </a:r>
            <a:r>
              <a:rPr lang="uk-UA" dirty="0" err="1" smtClean="0"/>
              <a:t>Elzy</a:t>
            </a:r>
            <a:r>
              <a:rPr lang="uk-UA" dirty="0" smtClean="0"/>
              <a:t> </a:t>
            </a:r>
            <a:r>
              <a:rPr lang="uk-UA" dirty="0" err="1" smtClean="0"/>
              <a:t>for</a:t>
            </a:r>
            <a:r>
              <a:rPr lang="uk-UA" dirty="0" smtClean="0"/>
              <a:t> 23 </a:t>
            </a:r>
            <a:r>
              <a:rPr lang="uk-UA" dirty="0" err="1" smtClean="0"/>
              <a:t>years</a:t>
            </a:r>
            <a:endParaRPr lang="uk-UA" dirty="0"/>
          </a:p>
        </p:txBody>
      </p:sp>
      <p:pic>
        <p:nvPicPr>
          <p:cNvPr id="4099" name="Picture 3" descr="C:\Users\Користувач\Desktop\imag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71678"/>
            <a:ext cx="3900519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 </a:t>
            </a:r>
            <a:r>
              <a:rPr lang="ru-RU" dirty="0" err="1" smtClean="0"/>
              <a:t>is</a:t>
            </a:r>
            <a:r>
              <a:rPr lang="ru-RU" dirty="0" smtClean="0"/>
              <a:t> </a:t>
            </a:r>
            <a:r>
              <a:rPr lang="ru-RU" dirty="0" err="1" smtClean="0"/>
              <a:t>the</a:t>
            </a:r>
            <a:r>
              <a:rPr lang="ru-RU" dirty="0" smtClean="0"/>
              <a:t> </a:t>
            </a:r>
            <a:r>
              <a:rPr lang="ru-RU" dirty="0" err="1" smtClean="0"/>
              <a:t>autho</a:t>
            </a:r>
            <a:r>
              <a:rPr lang="en-US" dirty="0" smtClean="0"/>
              <a:t>r of most</a:t>
            </a:r>
          </a:p>
          <a:p>
            <a:pPr>
              <a:buNone/>
            </a:pPr>
            <a:r>
              <a:rPr lang="en-US" dirty="0" smtClean="0"/>
              <a:t>texts and </a:t>
            </a:r>
            <a:r>
              <a:rPr lang="en-US" dirty="0" err="1" smtClean="0"/>
              <a:t>music,takes</a:t>
            </a:r>
            <a:r>
              <a:rPr lang="en-US" dirty="0" smtClean="0"/>
              <a:t> part</a:t>
            </a:r>
          </a:p>
          <a:p>
            <a:pPr>
              <a:buNone/>
            </a:pPr>
            <a:r>
              <a:rPr lang="en-US" dirty="0" smtClean="0"/>
              <a:t>in many cultural and social</a:t>
            </a:r>
          </a:p>
          <a:p>
            <a:pPr>
              <a:buNone/>
            </a:pPr>
            <a:r>
              <a:rPr lang="en-US" dirty="0" smtClean="0"/>
              <a:t>projects. </a:t>
            </a:r>
          </a:p>
          <a:p>
            <a:pPr fontAlgn="base"/>
            <a:r>
              <a:rPr lang="en-US" dirty="0" smtClean="0"/>
              <a:t> </a:t>
            </a:r>
            <a:r>
              <a:rPr lang="uk-UA" dirty="0" smtClean="0"/>
              <a:t>. </a:t>
            </a:r>
            <a:r>
              <a:rPr lang="uk-UA" dirty="0" err="1" smtClean="0"/>
              <a:t>According</a:t>
            </a:r>
            <a:r>
              <a:rPr lang="uk-UA" dirty="0" smtClean="0"/>
              <a:t> </a:t>
            </a:r>
            <a:r>
              <a:rPr lang="uk-UA" dirty="0" err="1" smtClean="0"/>
              <a:t>to</a:t>
            </a:r>
            <a:r>
              <a:rPr lang="uk-UA" dirty="0" smtClean="0"/>
              <a:t> 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weekly</a:t>
            </a:r>
            <a:r>
              <a:rPr lang="uk-UA" dirty="0" smtClean="0"/>
              <a:t> </a:t>
            </a:r>
            <a:r>
              <a:rPr lang="uk-UA" dirty="0" err="1" smtClean="0"/>
              <a:t>Reporter</a:t>
            </a:r>
            <a:r>
              <a:rPr lang="uk-UA" dirty="0" smtClean="0"/>
              <a:t>, </a:t>
            </a:r>
            <a:r>
              <a:rPr lang="uk-UA" dirty="0" err="1" smtClean="0"/>
              <a:t>Vakarchuk</a:t>
            </a:r>
            <a:r>
              <a:rPr lang="uk-UA" dirty="0" smtClean="0"/>
              <a:t> </a:t>
            </a:r>
            <a:r>
              <a:rPr lang="uk-UA" dirty="0" err="1" smtClean="0"/>
              <a:t>is</a:t>
            </a:r>
            <a:r>
              <a:rPr lang="uk-UA" dirty="0" smtClean="0"/>
              <a:t> </a:t>
            </a:r>
            <a:r>
              <a:rPr lang="uk-UA" dirty="0" err="1" smtClean="0"/>
              <a:t>included</a:t>
            </a:r>
            <a:r>
              <a:rPr lang="uk-UA" dirty="0" smtClean="0"/>
              <a:t> </a:t>
            </a:r>
            <a:r>
              <a:rPr lang="uk-UA" dirty="0" err="1" smtClean="0"/>
              <a:t>in</a:t>
            </a:r>
            <a:r>
              <a:rPr lang="uk-UA" dirty="0" smtClean="0"/>
              <a:t> 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first</a:t>
            </a:r>
            <a:r>
              <a:rPr lang="uk-UA" dirty="0" smtClean="0"/>
              <a:t> </a:t>
            </a:r>
            <a:r>
              <a:rPr lang="uk-UA" dirty="0" err="1" smtClean="0"/>
              <a:t>hundred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most</a:t>
            </a:r>
            <a:r>
              <a:rPr lang="uk-UA" dirty="0" smtClean="0"/>
              <a:t> </a:t>
            </a:r>
            <a:r>
              <a:rPr lang="uk-UA" dirty="0" err="1" smtClean="0"/>
              <a:t>famous</a:t>
            </a:r>
            <a:r>
              <a:rPr lang="uk-UA" dirty="0" smtClean="0"/>
              <a:t> </a:t>
            </a:r>
            <a:r>
              <a:rPr lang="uk-UA" dirty="0" err="1" smtClean="0"/>
              <a:t>people</a:t>
            </a:r>
            <a:r>
              <a:rPr lang="uk-UA" dirty="0" smtClean="0"/>
              <a:t> </a:t>
            </a:r>
            <a:r>
              <a:rPr lang="uk-UA" dirty="0" err="1" smtClean="0"/>
              <a:t>in</a:t>
            </a:r>
            <a:r>
              <a:rPr lang="uk-UA" dirty="0" smtClean="0"/>
              <a:t> </a:t>
            </a:r>
            <a:r>
              <a:rPr lang="uk-UA" dirty="0" err="1" smtClean="0"/>
              <a:t>Ukraine</a:t>
            </a:r>
            <a:r>
              <a:rPr lang="uk-UA" dirty="0" smtClean="0"/>
              <a:t>.</a:t>
            </a:r>
          </a:p>
          <a:p>
            <a:r>
              <a:rPr lang="uk-UA" dirty="0" smtClean="0"/>
              <a:t> 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5122" name="Picture 2" descr="C:\Users\Користувач\Desktop\1732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000240"/>
            <a:ext cx="4038600" cy="32091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ристувач\Desktop\9844F3DB-7941-46AA-BD1B-ABDF5E2E113F_w1023_r1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00108"/>
            <a:ext cx="6715172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ристувач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00108"/>
            <a:ext cx="7286676" cy="53578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ристувач\Desktop\завантаженн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00108"/>
            <a:ext cx="6215106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 ÐµÐ·ÑÐ»ÑÑÐ°Ñ Ð¿Ð¾ÑÑÐºÑ Ð·Ð¾Ð±ÑÐ°Ð¶ÐµÐ½Ñ Ð·Ð° Ð·Ð°Ð¿Ð¸ÑÐ¾Ð¼ &quot;ÑÐºÑÑÐ±ÑÐ½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00108"/>
            <a:ext cx="6715172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Ð ÐµÐ·ÑÐ»ÑÑÐ°Ñ Ð¿Ð¾ÑÑÐºÑ Ð·Ð¾Ð±ÑÐ°Ð¶ÐµÐ½Ñ Ð·Ð° Ð·Ð°Ð¿Ð¸ÑÐ¾Ð¼ &quot;ÑÑÑÐ»Ð°Ð½Ð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88" name="AutoShape 4" descr="Ð ÐµÐ·ÑÐ»ÑÑÐ°Ñ Ð¿Ð¾ÑÑÐºÑ Ð·Ð¾Ð±ÑÐ°Ð¶ÐµÐ½Ñ Ð·Ð° Ð·Ð°Ð¿Ð¸ÑÐ¾Ð¼ &quot;ÑÑÑÐ»Ð°Ð½Ð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90" name="AutoShape 6" descr="Ð ÐµÐ·ÑÐ»ÑÑÐ°Ñ Ð¿Ð¾ÑÑÐºÑ Ð·Ð¾Ð±ÑÐ°Ð¶ÐµÐ½Ñ Ð·Ð° Ð·Ð°Ð¿Ð¸ÑÐ¾Ð¼ &quot;ÑÑÑÐ»Ð°Ð½Ð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92" name="AutoShape 8" descr="Ð ÐµÐ·ÑÐ»ÑÑÐ°Ñ Ð¿Ð¾ÑÑÐºÑ Ð·Ð¾Ð±ÑÐ°Ð¶ÐµÐ½Ñ Ð·Ð° Ð·Ð°Ð¿Ð¸ÑÐ¾Ð¼ &quot;ÑÑÑÐ»Ð°Ð½Ð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6393" name="Picture 9" descr="C:\Users\Користувач\Desktop\завантаженн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142984"/>
            <a:ext cx="6643734" cy="507209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Користувач\Desktop\ESC2016_winner's_press_conference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71480"/>
            <a:ext cx="6572296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 ÐµÐ·ÑÐ»ÑÑÐ°Ñ Ð¿Ð¾ÑÑÐºÑ Ð·Ð¾Ð±ÑÐ°Ð¶ÐµÐ½Ñ Ð·Ð° Ð·Ð°Ð¿Ð¸ÑÐ¾Ð¼ &quot;Ð±ÑÐ»Ð¸Ðº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928670"/>
            <a:ext cx="6072230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Ð ÐµÐ·ÑÐ»ÑÑÐ°Ñ Ð¿Ð¾ÑÑÐºÑ Ð·Ð¾Ð±ÑÐ°Ð¶ÐµÐ½Ñ Ð·Ð° Ð·Ð°Ð¿Ð¸ÑÐ¾Ð¼ &quot;Ð¾Ð»ÐµÐ³ ÑÐºÑÐ¸Ð¿ÐºÐ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460" name="AutoShape 4" descr="Ð ÐµÐ·ÑÐ»ÑÑÐ°Ñ Ð¿Ð¾ÑÑÐºÑ Ð·Ð¾Ð±ÑÐ°Ð¶ÐµÐ½Ñ Ð·Ð° Ð·Ð°Ð¿Ð¸ÑÐ¾Ð¼ &quot;Ð¾Ð»ÐµÐ³ ÑÐºÑÐ¸Ð¿ÐºÐ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9461" name="Picture 5" descr="C:\Users\Користувач\Desktop\завантаження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00108"/>
            <a:ext cx="6500858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Користувач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6286544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Ð ÐµÐ·ÑÐ»ÑÑÐ°Ñ Ð¿Ð¾ÑÑÐºÑ Ð·Ð¾Ð±ÑÐ°Ð¶ÐµÐ½Ñ Ð·Ð° Ð·Ð°Ð¿Ð¸ÑÐ¾Ð¼ &quot;Ð¾Ð½ÑÐºÐ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1507" name="Picture 3" descr="C:\Users\Користувач\Desktop\завантаження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286675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280</Words>
  <Application>Microsoft Office PowerPoint</Application>
  <PresentationFormat>Екран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18" baseType="lpstr">
      <vt:lpstr>Тема Office</vt:lpstr>
      <vt:lpstr>DO YOU KNOW UKRAINIAN  POP SINGERS ?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Okean Elzy: Iconic Ukrainian Music Band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KNOW UKRAINIAN  POP SINGERS ?</dc:title>
  <dc:creator>Користувач</dc:creator>
  <cp:lastModifiedBy>Користувач</cp:lastModifiedBy>
  <cp:revision>11</cp:revision>
  <dcterms:created xsi:type="dcterms:W3CDTF">2018-03-15T08:40:47Z</dcterms:created>
  <dcterms:modified xsi:type="dcterms:W3CDTF">2018-03-15T21:06:04Z</dcterms:modified>
</cp:coreProperties>
</file>