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6" r:id="rId7"/>
    <p:sldId id="263" r:id="rId8"/>
    <p:sldId id="264" r:id="rId9"/>
    <p:sldId id="270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3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7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2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6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3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9D6A-46C7-403F-8C0C-91ADF0E7C04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D601-740C-4E4F-AB5B-3CB2D0BC52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5.JPG"/><Relationship Id="rId2" Type="http://schemas.openxmlformats.org/officeDocument/2006/relationships/audio" Target="file:///C:\Users\&#1040;&#1076;&#1084;&#1080;&#1085;.&#1040;&#1076;&#1084;&#1080;&#1085;-&#1055;&#1050;\Desktop\Molitva_za_Ukra&#1111;nu_-_Bozhe_ya_molyu_za_Ukra&#1111;nu.mp3" TargetMode="External"/><Relationship Id="rId1" Type="http://schemas.microsoft.com/office/2007/relationships/media" Target="file:///C:\Users\&#1040;&#1076;&#1084;&#1080;&#1085;.&#1040;&#1076;&#1084;&#1080;&#1085;-&#1055;&#1050;\Desktop\Molitva_za_Ukra&#1111;nu_-_Bozhe_ya_molyu_za_Ukra&#1111;nu.mp3" TargetMode="Externa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851" cy="3429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МИ – ЗА МИР І СПОКІЙ В УКРАЇНІ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8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ПОДЯКИ ТА ГРАМОТИ ВОЇНАМ АТО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1690688"/>
            <a:ext cx="3052292" cy="4276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8" y="1690688"/>
            <a:ext cx="3064973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7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6488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БОЖЕ, УКРАЇНУ ЗБЕРЕЖИ!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4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40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7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ДИТЯЧІ ЛИСТИ І МАЛЮНКИ СОЛДАТАМ 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В ЗОНУ АТО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0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20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Molitva_za_Ukraїnu_-_Bozhe_ya_molyu_za_Ukraїn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93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8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ПЛЕТІННЯ МАСКУВАЛЬНИХ СІТОК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ЗОНУ </a:t>
            </a:r>
            <a:r>
              <a:rPr lang="ru-RU" dirty="0">
                <a:solidFill>
                  <a:srgbClr val="0070C0"/>
                </a:solidFill>
              </a:rPr>
              <a:t>АТО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2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92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8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ЗУСТРІЧ ІЗ ОЧЕВИДЦЕМ ПОДІЙ ПІД ЧАС ОКУПАЦІЇ КРИМУ – М. ДЕЛЯНОВСЬКИМ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9" y="2524260"/>
            <a:ext cx="4038599" cy="3160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75" y="2524260"/>
            <a:ext cx="4214597" cy="3160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ЗУСТРІЧ ІЗ ВОЛОНТЕРОМ – Ю. ЮРЕВИЧЕМ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56" y="2058194"/>
            <a:ext cx="2528284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7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ДЗВОНИКИ МИРУ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1" y="2439686"/>
            <a:ext cx="4869287" cy="312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10" y="2439686"/>
            <a:ext cx="5583383" cy="312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4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2" y="1928655"/>
            <a:ext cx="3205765" cy="4351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57" y="1928655"/>
            <a:ext cx="5689243" cy="4351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2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8" y="365125"/>
            <a:ext cx="10632582" cy="105155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УЧАСТЬ У ВСЕУКРАЇНСЬКОМУ ДИТЯЧО – ЮНАЦЬКОМУ ФЕСТИВАЛІ МИСТЕЦТВ 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«СУРМИ ЗВИТЯГИ»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439" y="2751892"/>
            <a:ext cx="5103257" cy="310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9368" y="2707496"/>
            <a:ext cx="5129374" cy="3171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1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</Words>
  <Application>Microsoft Office PowerPoint</Application>
  <PresentationFormat>Довільний</PresentationFormat>
  <Paragraphs>9</Paragraphs>
  <Slides>11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МИ – ЗА МИР І СПОКІЙ В УКРАЇНІ</vt:lpstr>
      <vt:lpstr>ДИТЯЧІ ЛИСТИ І МАЛЮНКИ СОЛДАТАМ  В ЗОНУ АТО</vt:lpstr>
      <vt:lpstr>Презентація PowerPoint</vt:lpstr>
      <vt:lpstr>ПЛЕТІННЯ МАСКУВАЛЬНИХ СІТОК  В ЗОНУ АТО</vt:lpstr>
      <vt:lpstr>ЗУСТРІЧ ІЗ ОЧЕВИДЦЕМ ПОДІЙ ПІД ЧАС ОКУПАЦІЇ КРИМУ – М. ДЕЛЯНОВСЬКИМ</vt:lpstr>
      <vt:lpstr>ЗУСТРІЧ ІЗ ВОЛОНТЕРОМ – Ю. ЮРЕВИЧЕМ</vt:lpstr>
      <vt:lpstr>ДЗВОНИКИ МИРУ</vt:lpstr>
      <vt:lpstr>Презентація PowerPoint</vt:lpstr>
      <vt:lpstr>УЧАСТЬ У ВСЕУКРАЇНСЬКОМУ ДИТЯЧО – ЮНАЦЬКОМУ ФЕСТИВАЛІ МИСТЕЦТВ  «СУРМИ ЗВИТЯГИ»</vt:lpstr>
      <vt:lpstr>ПОДЯКИ ТА ГРАМОТИ ВОЇНАМ АТО</vt:lpstr>
      <vt:lpstr>БОЖЕ, УКРАЇНУ ЗБЕРЕЖИ!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 – ЗА МИР І СПОКІЙ В УКРАЇНІ</dc:title>
  <dc:creator>Админ</dc:creator>
  <cp:lastModifiedBy>Admin</cp:lastModifiedBy>
  <cp:revision>17</cp:revision>
  <dcterms:created xsi:type="dcterms:W3CDTF">2017-11-19T19:04:55Z</dcterms:created>
  <dcterms:modified xsi:type="dcterms:W3CDTF">2017-11-20T09:44:10Z</dcterms:modified>
</cp:coreProperties>
</file>