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5" r:id="rId8"/>
    <p:sldId id="266" r:id="rId9"/>
    <p:sldId id="267" r:id="rId10"/>
    <p:sldId id="262" r:id="rId11"/>
    <p:sldId id="263" r:id="rId12"/>
    <p:sldId id="269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ксана\Desktop\744750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99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16813" y="2967335"/>
            <a:ext cx="5586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Село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Вовчатич</a:t>
            </a:r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і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Оксана\Desktop\102707362_3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1985" y="0"/>
            <a:ext cx="9175985" cy="6858000"/>
          </a:xfrm>
          <a:prstGeom prst="rect">
            <a:avLst/>
          </a:prstGeom>
          <a:noFill/>
        </p:spPr>
      </p:pic>
      <p:pic>
        <p:nvPicPr>
          <p:cNvPr id="8" name="Рисунок 7" descr="a2aR9I6ZyJI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1071538" y="428604"/>
            <a:ext cx="6958034" cy="4607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Оксана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image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642918"/>
            <a:ext cx="4572000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ж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571480"/>
            <a:ext cx="3929058" cy="29467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и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3714752"/>
            <a:ext cx="3857620" cy="28932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Оксана\Desktop\404369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714356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Село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</a:rPr>
              <a:t>моє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</a:rPr>
              <a:t>мій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</a:rPr>
              <a:t>дивосвіт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–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</a:rPr>
              <a:t>колисочка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</a:rPr>
              <a:t>подій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Лишило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</a:rPr>
              <a:t>ти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</a:rPr>
              <a:t>глибокий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</a:rPr>
              <a:t>слід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у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</a:rPr>
              <a:t>пам’яті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</a:rPr>
              <a:t>моїй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Все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</a:rPr>
              <a:t>найдорожче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</a:rPr>
              <a:t>зберегло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</a:rPr>
              <a:t>діялось-булось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–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</a:rPr>
              <a:t>Моє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</a:rPr>
              <a:t>найглибше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</a:rPr>
              <a:t>джерело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–</a:t>
            </a:r>
            <a:b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село,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</a:rPr>
              <a:t>моє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 село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Оксана\Desktop\89df2b330b76a01e5283e1266c7cb2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184" y="0"/>
            <a:ext cx="91501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Оксана\Desktop\504189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20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583302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1847850"/>
            <a:ext cx="4762500" cy="31623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Оксана\Desktop\291297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Без названия.jpg"/>
          <p:cNvPicPr>
            <a:picLocks noChangeAspect="1"/>
          </p:cNvPicPr>
          <p:nvPr/>
        </p:nvPicPr>
        <p:blipFill>
          <a:blip r:embed="rId3"/>
          <a:srcRect r="3509" b="10714"/>
          <a:stretch>
            <a:fillRect/>
          </a:stretch>
        </p:blipFill>
        <p:spPr>
          <a:xfrm>
            <a:off x="714348" y="714356"/>
            <a:ext cx="7858180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Оксана\Desktop\shab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97073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Рисунок 7" descr="25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786190"/>
            <a:ext cx="3690940" cy="25572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438586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357166"/>
            <a:ext cx="4214810" cy="2803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relaxedInset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Оксана\Desktop\0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1_20121009_10192160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7166"/>
            <a:ext cx="3452810" cy="2287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9942698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214290"/>
            <a:ext cx="2857502" cy="38100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ages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8794" y="3643314"/>
            <a:ext cx="2466975" cy="1847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Оксана\Desktop\5559725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51" y="0"/>
            <a:ext cx="9133549" cy="6858000"/>
          </a:xfrm>
          <a:prstGeom prst="rect">
            <a:avLst/>
          </a:prstGeom>
          <a:noFill/>
        </p:spPr>
      </p:pic>
      <p:pic>
        <p:nvPicPr>
          <p:cNvPr id="7" name="Рисунок 6" descr="1159006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42852"/>
            <a:ext cx="3952886" cy="2964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6836614042_a00dbd3264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3357562"/>
            <a:ext cx="3857620" cy="2893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Оксана\Desktop\big_thum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928669"/>
            <a:ext cx="3286148" cy="2461439"/>
          </a:xfrm>
          <a:prstGeom prst="rect">
            <a:avLst/>
          </a:prstGeom>
          <a:ln w="1905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Без названия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2071678"/>
            <a:ext cx="2265646" cy="3709996"/>
          </a:xfrm>
          <a:prstGeom prst="rect">
            <a:avLst/>
          </a:prstGeom>
          <a:ln w="1905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Оксана\Desktop\897383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25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500042"/>
            <a:ext cx="3574308" cy="2476485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583302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714356"/>
            <a:ext cx="3667134" cy="2434977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Рисунок 6" descr="8267078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32" y="3143248"/>
            <a:ext cx="5143536" cy="3028860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Оксана\Desktop\451239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436" y="0"/>
            <a:ext cx="9151436" cy="6858000"/>
          </a:xfrm>
          <a:prstGeom prst="rect">
            <a:avLst/>
          </a:prstGeom>
          <a:noFill/>
        </p:spPr>
      </p:pic>
      <p:pic>
        <p:nvPicPr>
          <p:cNvPr id="4" name="Рисунок 3" descr="DSCN04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214422"/>
            <a:ext cx="6858048" cy="3857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9</Words>
  <PresentationFormat>Экран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Оксана</cp:lastModifiedBy>
  <cp:revision>17</cp:revision>
  <dcterms:created xsi:type="dcterms:W3CDTF">2017-05-16T17:47:55Z</dcterms:created>
  <dcterms:modified xsi:type="dcterms:W3CDTF">2018-02-06T18:58:18Z</dcterms:modified>
</cp:coreProperties>
</file>