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  <p:sldId id="261" r:id="rId7"/>
    <p:sldId id="272" r:id="rId8"/>
    <p:sldId id="262" r:id="rId9"/>
    <p:sldId id="275" r:id="rId10"/>
    <p:sldId id="279" r:id="rId11"/>
    <p:sldId id="273" r:id="rId12"/>
    <p:sldId id="274" r:id="rId13"/>
    <p:sldId id="263" r:id="rId14"/>
    <p:sldId id="268" r:id="rId15"/>
    <p:sldId id="267" r:id="rId16"/>
    <p:sldId id="276" r:id="rId17"/>
    <p:sldId id="277" r:id="rId18"/>
    <p:sldId id="278" r:id="rId19"/>
    <p:sldId id="271" r:id="rId20"/>
    <p:sldId id="28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803B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42CF8-730E-4506-9BDB-CC46B07B641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C536C-3656-492C-864A-0F7103070F2D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Міжкультурне іншомовне  спілкування</a:t>
          </a:r>
        </a:p>
        <a:p>
          <a:r>
            <a:rPr lang="uk-UA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(комунікативна компетенція)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7A683-933C-4CC7-BD6F-89DE3B12734F}" type="parTrans" cxnId="{6DD080C0-6B62-4A93-942A-7D003E74AC7F}">
      <dgm:prSet/>
      <dgm:spPr/>
      <dgm:t>
        <a:bodyPr/>
        <a:lstStyle/>
        <a:p>
          <a:endParaRPr lang="ru-RU"/>
        </a:p>
      </dgm:t>
    </dgm:pt>
    <dgm:pt modelId="{9E1003A7-24E1-4F7A-ABE0-FE8F1C08ADCA}" type="sibTrans" cxnId="{6DD080C0-6B62-4A93-942A-7D003E74AC7F}">
      <dgm:prSet/>
      <dgm:spPr/>
      <dgm:t>
        <a:bodyPr/>
        <a:lstStyle/>
        <a:p>
          <a:endParaRPr lang="ru-RU"/>
        </a:p>
      </dgm:t>
    </dgm:pt>
    <dgm:pt modelId="{DE4E7813-6D0B-42AD-9877-B7AF74EB3843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Мовленнєва та мовна </a:t>
          </a:r>
        </a:p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компетенції</a:t>
          </a:r>
          <a:endParaRPr lang="ru-RU" sz="2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A770A7-CFC7-4558-9874-7812CB7BE54C}" type="parTrans" cxnId="{61DC8BC4-5546-4003-BE39-013B72E3F902}">
      <dgm:prSet/>
      <dgm:spPr/>
      <dgm:t>
        <a:bodyPr/>
        <a:lstStyle/>
        <a:p>
          <a:endParaRPr lang="ru-RU"/>
        </a:p>
      </dgm:t>
    </dgm:pt>
    <dgm:pt modelId="{22DF8CB0-64E6-427B-8375-9EECBF66F780}" type="sibTrans" cxnId="{61DC8BC4-5546-4003-BE39-013B72E3F902}">
      <dgm:prSet/>
      <dgm:spPr/>
      <dgm:t>
        <a:bodyPr/>
        <a:lstStyle/>
        <a:p>
          <a:endParaRPr lang="ru-RU"/>
        </a:p>
      </dgm:t>
    </dgm:pt>
    <dgm:pt modelId="{68EC90B5-C3A2-4AEF-A483-0076D077694E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Соціокультурна та соціолінгвістична компетенція</a:t>
          </a:r>
          <a:endParaRPr lang="ru-RU" sz="2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5C5652-FDA7-4FAF-BB7B-8F257D6DCC2A}" type="parTrans" cxnId="{B24364B4-3B24-4030-A719-C5E2ECAAB55C}">
      <dgm:prSet/>
      <dgm:spPr/>
      <dgm:t>
        <a:bodyPr/>
        <a:lstStyle/>
        <a:p>
          <a:endParaRPr lang="ru-RU"/>
        </a:p>
      </dgm:t>
    </dgm:pt>
    <dgm:pt modelId="{30A448A7-69ED-421A-9CCA-6098A5802FE9}" type="sibTrans" cxnId="{B24364B4-3B24-4030-A719-C5E2ECAAB55C}">
      <dgm:prSet/>
      <dgm:spPr/>
      <dgm:t>
        <a:bodyPr/>
        <a:lstStyle/>
        <a:p>
          <a:endParaRPr lang="ru-RU"/>
        </a:p>
      </dgm:t>
    </dgm:pt>
    <dgm:pt modelId="{9C445B96-FEAC-46AC-8681-C200D2B886E8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Стратегічна компетенція</a:t>
          </a:r>
          <a:endParaRPr lang="ru-RU" sz="2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C15219-6B2B-442F-A93E-5F2697831EA1}" type="parTrans" cxnId="{11888AD3-7563-4F77-B73A-AAE8F48A3C22}">
      <dgm:prSet/>
      <dgm:spPr/>
      <dgm:t>
        <a:bodyPr/>
        <a:lstStyle/>
        <a:p>
          <a:endParaRPr lang="ru-RU"/>
        </a:p>
      </dgm:t>
    </dgm:pt>
    <dgm:pt modelId="{49F9904C-D6C5-431B-88B2-40EB077A4F8A}" type="sibTrans" cxnId="{11888AD3-7563-4F77-B73A-AAE8F48A3C22}">
      <dgm:prSet/>
      <dgm:spPr/>
      <dgm:t>
        <a:bodyPr/>
        <a:lstStyle/>
        <a:p>
          <a:endParaRPr lang="ru-RU"/>
        </a:p>
      </dgm:t>
    </dgm:pt>
    <dgm:pt modelId="{82857ED8-0417-4EC0-8FCB-309C8761DA0F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Дискурсивна </a:t>
          </a:r>
        </a:p>
        <a:p>
          <a:r>
            <a: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endParaRPr lang="ru-RU" sz="2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7A0137-DF20-4F67-960A-F2378BA0FFA7}" type="parTrans" cxnId="{BCFDE403-BE8C-4D8F-BBD0-4CB17E90E757}">
      <dgm:prSet/>
      <dgm:spPr/>
      <dgm:t>
        <a:bodyPr/>
        <a:lstStyle/>
        <a:p>
          <a:endParaRPr lang="ru-RU"/>
        </a:p>
      </dgm:t>
    </dgm:pt>
    <dgm:pt modelId="{3E4D75E8-BCC0-4B94-A05D-055F18AAD9CE}" type="sibTrans" cxnId="{BCFDE403-BE8C-4D8F-BBD0-4CB17E90E757}">
      <dgm:prSet/>
      <dgm:spPr/>
      <dgm:t>
        <a:bodyPr/>
        <a:lstStyle/>
        <a:p>
          <a:endParaRPr lang="ru-RU"/>
        </a:p>
      </dgm:t>
    </dgm:pt>
    <dgm:pt modelId="{6EA061C8-016D-42D6-8A0F-7067530948AB}" type="pres">
      <dgm:prSet presAssocID="{A6142CF8-730E-4506-9BDB-CC46B07B64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32481A-10E8-497C-A371-BBB87BEB0C23}" type="pres">
      <dgm:prSet presAssocID="{A6142CF8-730E-4506-9BDB-CC46B07B6410}" presName="matrix" presStyleCnt="0"/>
      <dgm:spPr/>
    </dgm:pt>
    <dgm:pt modelId="{88D07C60-C590-4267-925A-51F597705CC7}" type="pres">
      <dgm:prSet presAssocID="{A6142CF8-730E-4506-9BDB-CC46B07B6410}" presName="tile1" presStyleLbl="node1" presStyleIdx="0" presStyleCnt="4"/>
      <dgm:spPr/>
      <dgm:t>
        <a:bodyPr/>
        <a:lstStyle/>
        <a:p>
          <a:endParaRPr lang="ru-RU"/>
        </a:p>
      </dgm:t>
    </dgm:pt>
    <dgm:pt modelId="{9F498405-15AC-4469-99C2-7BC7245F3FE2}" type="pres">
      <dgm:prSet presAssocID="{A6142CF8-730E-4506-9BDB-CC46B07B64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EFB2C-F288-4F73-A493-79A1F3A86B9E}" type="pres">
      <dgm:prSet presAssocID="{A6142CF8-730E-4506-9BDB-CC46B07B6410}" presName="tile2" presStyleLbl="node1" presStyleIdx="1" presStyleCnt="4"/>
      <dgm:spPr/>
      <dgm:t>
        <a:bodyPr/>
        <a:lstStyle/>
        <a:p>
          <a:endParaRPr lang="ru-RU"/>
        </a:p>
      </dgm:t>
    </dgm:pt>
    <dgm:pt modelId="{8B1F2297-E01A-44B4-8C4E-4106C294F138}" type="pres">
      <dgm:prSet presAssocID="{A6142CF8-730E-4506-9BDB-CC46B07B64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A8B3A-5589-4F92-865B-9BD99556BCE2}" type="pres">
      <dgm:prSet presAssocID="{A6142CF8-730E-4506-9BDB-CC46B07B6410}" presName="tile3" presStyleLbl="node1" presStyleIdx="2" presStyleCnt="4"/>
      <dgm:spPr/>
      <dgm:t>
        <a:bodyPr/>
        <a:lstStyle/>
        <a:p>
          <a:endParaRPr lang="ru-RU"/>
        </a:p>
      </dgm:t>
    </dgm:pt>
    <dgm:pt modelId="{C455827B-C5DE-4334-AAD2-6503D13E335B}" type="pres">
      <dgm:prSet presAssocID="{A6142CF8-730E-4506-9BDB-CC46B07B64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F1E53-BFAE-4DAE-8D68-D0C89518387B}" type="pres">
      <dgm:prSet presAssocID="{A6142CF8-730E-4506-9BDB-CC46B07B6410}" presName="tile4" presStyleLbl="node1" presStyleIdx="3" presStyleCnt="4"/>
      <dgm:spPr/>
      <dgm:t>
        <a:bodyPr/>
        <a:lstStyle/>
        <a:p>
          <a:endParaRPr lang="ru-RU"/>
        </a:p>
      </dgm:t>
    </dgm:pt>
    <dgm:pt modelId="{14B13C73-491C-4EF7-8E12-450E8FA5298F}" type="pres">
      <dgm:prSet presAssocID="{A6142CF8-730E-4506-9BDB-CC46B07B64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133E3-5F99-4CDA-A077-AA2C92E600C8}" type="pres">
      <dgm:prSet presAssocID="{A6142CF8-730E-4506-9BDB-CC46B07B641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1E4C9-D963-403A-8083-022FC90AC25E}" type="presOf" srcId="{68EC90B5-C3A2-4AEF-A483-0076D077694E}" destId="{8B1F2297-E01A-44B4-8C4E-4106C294F138}" srcOrd="1" destOrd="0" presId="urn:microsoft.com/office/officeart/2005/8/layout/matrix1"/>
    <dgm:cxn modelId="{2311FB1C-4D92-42A5-86B9-2C34A46908F9}" type="presOf" srcId="{82857ED8-0417-4EC0-8FCB-309C8761DA0F}" destId="{0ADF1E53-BFAE-4DAE-8D68-D0C89518387B}" srcOrd="0" destOrd="0" presId="urn:microsoft.com/office/officeart/2005/8/layout/matrix1"/>
    <dgm:cxn modelId="{BCFDE403-BE8C-4D8F-BBD0-4CB17E90E757}" srcId="{75EC536C-3656-492C-864A-0F7103070F2D}" destId="{82857ED8-0417-4EC0-8FCB-309C8761DA0F}" srcOrd="3" destOrd="0" parTransId="{A97A0137-DF20-4F67-960A-F2378BA0FFA7}" sibTransId="{3E4D75E8-BCC0-4B94-A05D-055F18AAD9CE}"/>
    <dgm:cxn modelId="{19038E11-1E4A-4197-8B50-F56689A218D9}" type="presOf" srcId="{82857ED8-0417-4EC0-8FCB-309C8761DA0F}" destId="{14B13C73-491C-4EF7-8E12-450E8FA5298F}" srcOrd="1" destOrd="0" presId="urn:microsoft.com/office/officeart/2005/8/layout/matrix1"/>
    <dgm:cxn modelId="{61DC8BC4-5546-4003-BE39-013B72E3F902}" srcId="{75EC536C-3656-492C-864A-0F7103070F2D}" destId="{DE4E7813-6D0B-42AD-9877-B7AF74EB3843}" srcOrd="0" destOrd="0" parTransId="{7DA770A7-CFC7-4558-9874-7812CB7BE54C}" sibTransId="{22DF8CB0-64E6-427B-8375-9EECBF66F780}"/>
    <dgm:cxn modelId="{70534582-75DF-48D7-A239-72EC8B38D78A}" type="presOf" srcId="{75EC536C-3656-492C-864A-0F7103070F2D}" destId="{B4D133E3-5F99-4CDA-A077-AA2C92E600C8}" srcOrd="0" destOrd="0" presId="urn:microsoft.com/office/officeart/2005/8/layout/matrix1"/>
    <dgm:cxn modelId="{11888AD3-7563-4F77-B73A-AAE8F48A3C22}" srcId="{75EC536C-3656-492C-864A-0F7103070F2D}" destId="{9C445B96-FEAC-46AC-8681-C200D2B886E8}" srcOrd="2" destOrd="0" parTransId="{BEC15219-6B2B-442F-A93E-5F2697831EA1}" sibTransId="{49F9904C-D6C5-431B-88B2-40EB077A4F8A}"/>
    <dgm:cxn modelId="{84183BC3-D531-4990-BFFA-F6A4CA015D35}" type="presOf" srcId="{A6142CF8-730E-4506-9BDB-CC46B07B6410}" destId="{6EA061C8-016D-42D6-8A0F-7067530948AB}" srcOrd="0" destOrd="0" presId="urn:microsoft.com/office/officeart/2005/8/layout/matrix1"/>
    <dgm:cxn modelId="{B24364B4-3B24-4030-A719-C5E2ECAAB55C}" srcId="{75EC536C-3656-492C-864A-0F7103070F2D}" destId="{68EC90B5-C3A2-4AEF-A483-0076D077694E}" srcOrd="1" destOrd="0" parTransId="{B55C5652-FDA7-4FAF-BB7B-8F257D6DCC2A}" sibTransId="{30A448A7-69ED-421A-9CCA-6098A5802FE9}"/>
    <dgm:cxn modelId="{6DD080C0-6B62-4A93-942A-7D003E74AC7F}" srcId="{A6142CF8-730E-4506-9BDB-CC46B07B6410}" destId="{75EC536C-3656-492C-864A-0F7103070F2D}" srcOrd="0" destOrd="0" parTransId="{BDE7A683-933C-4CC7-BD6F-89DE3B12734F}" sibTransId="{9E1003A7-24E1-4F7A-ABE0-FE8F1C08ADCA}"/>
    <dgm:cxn modelId="{FB90F619-77D7-4E36-B890-B7306C3F3DF1}" type="presOf" srcId="{DE4E7813-6D0B-42AD-9877-B7AF74EB3843}" destId="{88D07C60-C590-4267-925A-51F597705CC7}" srcOrd="0" destOrd="0" presId="urn:microsoft.com/office/officeart/2005/8/layout/matrix1"/>
    <dgm:cxn modelId="{E276BF5A-F1F2-46E1-B9AB-6BE616D53A78}" type="presOf" srcId="{DE4E7813-6D0B-42AD-9877-B7AF74EB3843}" destId="{9F498405-15AC-4469-99C2-7BC7245F3FE2}" srcOrd="1" destOrd="0" presId="urn:microsoft.com/office/officeart/2005/8/layout/matrix1"/>
    <dgm:cxn modelId="{092E0430-E1B8-4731-94E3-D6DFEC7A6FC8}" type="presOf" srcId="{9C445B96-FEAC-46AC-8681-C200D2B886E8}" destId="{40CA8B3A-5589-4F92-865B-9BD99556BCE2}" srcOrd="0" destOrd="0" presId="urn:microsoft.com/office/officeart/2005/8/layout/matrix1"/>
    <dgm:cxn modelId="{C22879AA-62BD-41E4-82DB-C6F1D0AFC9A8}" type="presOf" srcId="{68EC90B5-C3A2-4AEF-A483-0076D077694E}" destId="{515EFB2C-F288-4F73-A493-79A1F3A86B9E}" srcOrd="0" destOrd="0" presId="urn:microsoft.com/office/officeart/2005/8/layout/matrix1"/>
    <dgm:cxn modelId="{98ED9AA6-8E02-4887-82D6-FB865BF32F7B}" type="presOf" srcId="{9C445B96-FEAC-46AC-8681-C200D2B886E8}" destId="{C455827B-C5DE-4334-AAD2-6503D13E335B}" srcOrd="1" destOrd="0" presId="urn:microsoft.com/office/officeart/2005/8/layout/matrix1"/>
    <dgm:cxn modelId="{17FA2662-1E1D-49A2-8AFC-7650AFBC2F1B}" type="presParOf" srcId="{6EA061C8-016D-42D6-8A0F-7067530948AB}" destId="{DF32481A-10E8-497C-A371-BBB87BEB0C23}" srcOrd="0" destOrd="0" presId="urn:microsoft.com/office/officeart/2005/8/layout/matrix1"/>
    <dgm:cxn modelId="{44859CDA-8812-4018-9F78-7EA450D102BB}" type="presParOf" srcId="{DF32481A-10E8-497C-A371-BBB87BEB0C23}" destId="{88D07C60-C590-4267-925A-51F597705CC7}" srcOrd="0" destOrd="0" presId="urn:microsoft.com/office/officeart/2005/8/layout/matrix1"/>
    <dgm:cxn modelId="{5BA8BF02-F515-41E3-B41C-BF2EDA0A66C6}" type="presParOf" srcId="{DF32481A-10E8-497C-A371-BBB87BEB0C23}" destId="{9F498405-15AC-4469-99C2-7BC7245F3FE2}" srcOrd="1" destOrd="0" presId="urn:microsoft.com/office/officeart/2005/8/layout/matrix1"/>
    <dgm:cxn modelId="{751E794E-E172-460C-BDF1-8D5BC003B7F0}" type="presParOf" srcId="{DF32481A-10E8-497C-A371-BBB87BEB0C23}" destId="{515EFB2C-F288-4F73-A493-79A1F3A86B9E}" srcOrd="2" destOrd="0" presId="urn:microsoft.com/office/officeart/2005/8/layout/matrix1"/>
    <dgm:cxn modelId="{E8BB6A5D-7D37-4D25-997A-76DA04F0CD71}" type="presParOf" srcId="{DF32481A-10E8-497C-A371-BBB87BEB0C23}" destId="{8B1F2297-E01A-44B4-8C4E-4106C294F138}" srcOrd="3" destOrd="0" presId="urn:microsoft.com/office/officeart/2005/8/layout/matrix1"/>
    <dgm:cxn modelId="{AF26CDD4-EA78-48D9-B482-6AA7CFFD0BE5}" type="presParOf" srcId="{DF32481A-10E8-497C-A371-BBB87BEB0C23}" destId="{40CA8B3A-5589-4F92-865B-9BD99556BCE2}" srcOrd="4" destOrd="0" presId="urn:microsoft.com/office/officeart/2005/8/layout/matrix1"/>
    <dgm:cxn modelId="{A5CC1C14-3B3F-4CDD-AAB7-8B3D9350A700}" type="presParOf" srcId="{DF32481A-10E8-497C-A371-BBB87BEB0C23}" destId="{C455827B-C5DE-4334-AAD2-6503D13E335B}" srcOrd="5" destOrd="0" presId="urn:microsoft.com/office/officeart/2005/8/layout/matrix1"/>
    <dgm:cxn modelId="{CC8D20C4-A4B5-48EE-ADE9-9CACB560AEF8}" type="presParOf" srcId="{DF32481A-10E8-497C-A371-BBB87BEB0C23}" destId="{0ADF1E53-BFAE-4DAE-8D68-D0C89518387B}" srcOrd="6" destOrd="0" presId="urn:microsoft.com/office/officeart/2005/8/layout/matrix1"/>
    <dgm:cxn modelId="{58DEB46A-25E6-43C0-A2FA-769410243B2B}" type="presParOf" srcId="{DF32481A-10E8-497C-A371-BBB87BEB0C23}" destId="{14B13C73-491C-4EF7-8E12-450E8FA5298F}" srcOrd="7" destOrd="0" presId="urn:microsoft.com/office/officeart/2005/8/layout/matrix1"/>
    <dgm:cxn modelId="{A6766F9D-2CC8-4168-B664-7A80718900EC}" type="presParOf" srcId="{6EA061C8-016D-42D6-8A0F-7067530948AB}" destId="{B4D133E3-5F99-4CDA-A077-AA2C92E600C8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58549-8DA1-408B-8C16-BE4CE3F2C2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A692B-40A6-47D0-B877-FB633606936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C000"/>
              </a:solidFill>
            </a:rPr>
            <a:t>1) </a:t>
          </a:r>
          <a:r>
            <a:rPr lang="ru-RU" sz="1400" dirty="0" err="1" smtClean="0">
              <a:solidFill>
                <a:srgbClr val="FFC000"/>
              </a:solidFill>
            </a:rPr>
            <a:t>учбово-професійна</a:t>
          </a:r>
          <a:r>
            <a:rPr lang="ru-RU" sz="1400" dirty="0" smtClean="0">
              <a:solidFill>
                <a:srgbClr val="FFC000"/>
              </a:solidFill>
            </a:rPr>
            <a:t> сфера </a:t>
          </a:r>
          <a:r>
            <a:rPr lang="ru-RU" sz="1400" dirty="0" err="1" smtClean="0">
              <a:solidFill>
                <a:srgbClr val="FFC000"/>
              </a:solidFill>
            </a:rPr>
            <a:t>спілкування</a:t>
          </a:r>
          <a:r>
            <a:rPr lang="ru-RU" sz="1400" dirty="0" smtClean="0">
              <a:solidFill>
                <a:srgbClr val="FFC000"/>
              </a:solidFill>
            </a:rPr>
            <a:t>: (</a:t>
          </a:r>
          <a:r>
            <a:rPr lang="ru-RU" sz="1400" dirty="0" err="1" smtClean="0">
              <a:solidFill>
                <a:srgbClr val="FFC000"/>
              </a:solidFill>
            </a:rPr>
            <a:t>оголошення</a:t>
          </a:r>
          <a:r>
            <a:rPr lang="ru-RU" sz="1400" dirty="0" smtClean="0">
              <a:solidFill>
                <a:srgbClr val="FFC000"/>
              </a:solidFill>
            </a:rPr>
            <a:t> по </a:t>
          </a:r>
          <a:r>
            <a:rPr lang="ru-RU" sz="1400" dirty="0" err="1" smtClean="0">
              <a:solidFill>
                <a:srgbClr val="FFC000"/>
              </a:solidFill>
            </a:rPr>
            <a:t>працевлаштуванню</a:t>
          </a:r>
          <a:r>
            <a:rPr lang="ru-RU" sz="1400" dirty="0" smtClean="0">
              <a:solidFill>
                <a:srgbClr val="FFC000"/>
              </a:solidFill>
            </a:rPr>
            <a:t>; </a:t>
          </a:r>
          <a:r>
            <a:rPr lang="ru-RU" sz="1400" dirty="0" err="1" smtClean="0">
              <a:solidFill>
                <a:srgbClr val="FFC000"/>
              </a:solidFill>
            </a:rPr>
            <a:t>розклад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уроків</a:t>
          </a:r>
          <a:r>
            <a:rPr lang="ru-RU" sz="1400" dirty="0" smtClean="0">
              <a:solidFill>
                <a:srgbClr val="FFC000"/>
              </a:solidFill>
            </a:rPr>
            <a:t>; </a:t>
          </a:r>
          <a:r>
            <a:rPr lang="ru-RU" sz="1400" dirty="0" err="1" smtClean="0">
              <a:solidFill>
                <a:srgbClr val="FFC000"/>
              </a:solidFill>
            </a:rPr>
            <a:t>вирізки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з</a:t>
          </a:r>
          <a:r>
            <a:rPr lang="ru-RU" sz="1400" dirty="0" smtClean="0">
              <a:solidFill>
                <a:srgbClr val="FFC000"/>
              </a:solidFill>
            </a:rPr>
            <a:t> газет </a:t>
          </a:r>
          <a:r>
            <a:rPr lang="ru-RU" sz="1400" dirty="0" err="1" smtClean="0">
              <a:solidFill>
                <a:srgbClr val="FFC000"/>
              </a:solidFill>
            </a:rPr>
            <a:t>і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журналів</a:t>
          </a:r>
          <a:r>
            <a:rPr lang="ru-RU" sz="1400" dirty="0" smtClean="0">
              <a:solidFill>
                <a:srgbClr val="FFC000"/>
              </a:solidFill>
            </a:rPr>
            <a:t> про систему </a:t>
          </a:r>
          <a:r>
            <a:rPr lang="ru-RU" sz="1400" dirty="0" err="1" smtClean="0">
              <a:solidFill>
                <a:srgbClr val="FFC000"/>
              </a:solidFill>
            </a:rPr>
            <a:t>освіти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шкільні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проблеми</a:t>
          </a:r>
          <a:r>
            <a:rPr lang="ru-RU" sz="1400" dirty="0" smtClean="0">
              <a:solidFill>
                <a:srgbClr val="FFC000"/>
              </a:solidFill>
            </a:rPr>
            <a:t>; </a:t>
          </a:r>
          <a:r>
            <a:rPr lang="ru-RU" sz="1400" dirty="0" err="1" smtClean="0">
              <a:solidFill>
                <a:srgbClr val="FFC000"/>
              </a:solidFill>
            </a:rPr>
            <a:t>рекламні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проекти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різних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навчальних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центрів</a:t>
          </a:r>
          <a:r>
            <a:rPr lang="ru-RU" sz="1400" dirty="0" smtClean="0">
              <a:solidFill>
                <a:srgbClr val="FFC000"/>
              </a:solidFill>
            </a:rPr>
            <a:t> ( </a:t>
          </a:r>
          <a:r>
            <a:rPr lang="ru-RU" sz="1400" dirty="0" err="1" smtClean="0">
              <a:solidFill>
                <a:srgbClr val="FFC000"/>
              </a:solidFill>
            </a:rPr>
            <a:t>курси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іноземної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мови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підвищення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кваліфікації</a:t>
          </a:r>
          <a:r>
            <a:rPr lang="ru-RU" sz="1400" dirty="0" smtClean="0">
              <a:solidFill>
                <a:srgbClr val="FFC000"/>
              </a:solidFill>
            </a:rPr>
            <a:t>); </a:t>
          </a:r>
          <a:r>
            <a:rPr lang="ru-RU" sz="1400" dirty="0" err="1" smtClean="0">
              <a:solidFill>
                <a:srgbClr val="FFC000"/>
              </a:solidFill>
            </a:rPr>
            <a:t>програми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різних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заходів</a:t>
          </a:r>
          <a:r>
            <a:rPr lang="ru-RU" sz="1400" dirty="0" smtClean="0">
              <a:solidFill>
                <a:srgbClr val="FFC000"/>
              </a:solidFill>
            </a:rPr>
            <a:t> (</a:t>
          </a:r>
          <a:r>
            <a:rPr lang="ru-RU" sz="1400" dirty="0" err="1" smtClean="0">
              <a:solidFill>
                <a:srgbClr val="FFC000"/>
              </a:solidFill>
            </a:rPr>
            <a:t>музичних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образотворчих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спортивних</a:t>
          </a:r>
          <a:r>
            <a:rPr lang="ru-RU" sz="1400" dirty="0" smtClean="0">
              <a:solidFill>
                <a:srgbClr val="FFC000"/>
              </a:solidFill>
            </a:rPr>
            <a:t>).</a:t>
          </a:r>
          <a:endParaRPr lang="ru-RU" sz="1400" dirty="0">
            <a:solidFill>
              <a:srgbClr val="FFC000"/>
            </a:solidFill>
          </a:endParaRPr>
        </a:p>
      </dgm:t>
    </dgm:pt>
    <dgm:pt modelId="{E39B53B7-D8E2-415D-8E0A-0E4F2D51C8B8}" type="parTrans" cxnId="{ACB015AA-D160-4116-8660-DC7C0B62656B}">
      <dgm:prSet/>
      <dgm:spPr/>
      <dgm:t>
        <a:bodyPr/>
        <a:lstStyle/>
        <a:p>
          <a:endParaRPr lang="ru-RU"/>
        </a:p>
      </dgm:t>
    </dgm:pt>
    <dgm:pt modelId="{49D5986F-A9B0-46CE-8227-30D72215F1BA}" type="sibTrans" cxnId="{ACB015AA-D160-4116-8660-DC7C0B62656B}">
      <dgm:prSet/>
      <dgm:spPr/>
      <dgm:t>
        <a:bodyPr/>
        <a:lstStyle/>
        <a:p>
          <a:endParaRPr lang="ru-RU"/>
        </a:p>
      </dgm:t>
    </dgm:pt>
    <dgm:pt modelId="{05737E65-DEAD-415F-9700-251CF04039C1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2) </a:t>
          </a:r>
          <a:r>
            <a:rPr lang="ru-RU" sz="1400" dirty="0" err="1" smtClean="0">
              <a:solidFill>
                <a:srgbClr val="FFFF00"/>
              </a:solidFill>
            </a:rPr>
            <a:t>соціально-культурна</a:t>
          </a:r>
          <a:r>
            <a:rPr lang="ru-RU" sz="1400" dirty="0" smtClean="0">
              <a:solidFill>
                <a:srgbClr val="FFFF00"/>
              </a:solidFill>
            </a:rPr>
            <a:t> сфера </a:t>
          </a:r>
          <a:r>
            <a:rPr lang="ru-RU" sz="1400" dirty="0" err="1" smtClean="0">
              <a:solidFill>
                <a:srgbClr val="FFFF00"/>
              </a:solidFill>
            </a:rPr>
            <a:t>спілкування</a:t>
          </a:r>
          <a:r>
            <a:rPr lang="ru-RU" sz="1400" dirty="0" smtClean="0">
              <a:solidFill>
                <a:srgbClr val="FFFF00"/>
              </a:solidFill>
            </a:rPr>
            <a:t>: (</a:t>
          </a:r>
          <a:r>
            <a:rPr lang="ru-RU" sz="1400" dirty="0" err="1" smtClean="0">
              <a:solidFill>
                <a:srgbClr val="FFFF00"/>
              </a:solidFill>
            </a:rPr>
            <a:t>запрошення</a:t>
          </a:r>
          <a:r>
            <a:rPr lang="ru-RU" sz="1400" dirty="0" smtClean="0">
              <a:solidFill>
                <a:srgbClr val="FFFF00"/>
              </a:solidFill>
            </a:rPr>
            <a:t> на </a:t>
          </a:r>
          <a:r>
            <a:rPr lang="ru-RU" sz="1400" dirty="0" err="1" smtClean="0">
              <a:solidFill>
                <a:srgbClr val="FFFF00"/>
              </a:solidFill>
            </a:rPr>
            <a:t>виставки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концерти</a:t>
          </a:r>
          <a:r>
            <a:rPr lang="ru-RU" sz="1400" dirty="0" smtClean="0">
              <a:solidFill>
                <a:srgbClr val="FFFF00"/>
              </a:solidFill>
            </a:rPr>
            <a:t>, у </a:t>
          </a:r>
          <a:r>
            <a:rPr lang="ru-RU" sz="1400" dirty="0" err="1" smtClean="0">
              <a:solidFill>
                <a:srgbClr val="FFFF00"/>
              </a:solidFill>
            </a:rPr>
            <a:t>музеї;програми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екскурсій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турів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розваг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під</a:t>
          </a:r>
          <a:r>
            <a:rPr lang="ru-RU" sz="1400" dirty="0" smtClean="0">
              <a:solidFill>
                <a:srgbClr val="FFFF00"/>
              </a:solidFill>
            </a:rPr>
            <a:t> час </a:t>
          </a:r>
          <a:r>
            <a:rPr lang="ru-RU" sz="1400" dirty="0" err="1" smtClean="0">
              <a:solidFill>
                <a:srgbClr val="FFFF00"/>
              </a:solidFill>
            </a:rPr>
            <a:t>літнього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відпочинку</a:t>
          </a:r>
          <a:r>
            <a:rPr lang="ru-RU" sz="1400" dirty="0" smtClean="0">
              <a:solidFill>
                <a:srgbClr val="FFFF00"/>
              </a:solidFill>
            </a:rPr>
            <a:t>; </a:t>
          </a:r>
          <a:r>
            <a:rPr lang="ru-RU" sz="1400" dirty="0" err="1" smtClean="0">
              <a:solidFill>
                <a:srgbClr val="FFFF00"/>
              </a:solidFill>
            </a:rPr>
            <a:t>вхідні</a:t>
          </a:r>
          <a:r>
            <a:rPr lang="ru-RU" sz="1400" dirty="0" smtClean="0">
              <a:solidFill>
                <a:srgbClr val="FFFF00"/>
              </a:solidFill>
            </a:rPr>
            <a:t> квитки на </a:t>
          </a:r>
          <a:r>
            <a:rPr lang="ru-RU" sz="1400" dirty="0" err="1" smtClean="0">
              <a:solidFill>
                <a:srgbClr val="FFFF00"/>
              </a:solidFill>
            </a:rPr>
            <a:t>видовищні</a:t>
          </a:r>
          <a:r>
            <a:rPr lang="ru-RU" sz="1400" dirty="0" smtClean="0">
              <a:solidFill>
                <a:srgbClr val="FFFF00"/>
              </a:solidFill>
            </a:rPr>
            <a:t> заходи; </a:t>
          </a:r>
          <a:r>
            <a:rPr lang="ru-RU" sz="1400" dirty="0" err="1" smtClean="0">
              <a:solidFill>
                <a:srgbClr val="FFFF00"/>
              </a:solidFill>
            </a:rPr>
            <a:t>репродукції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художніх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творів</a:t>
          </a:r>
          <a:r>
            <a:rPr lang="ru-RU" sz="1400" dirty="0" smtClean="0">
              <a:solidFill>
                <a:srgbClr val="FFFF00"/>
              </a:solidFill>
            </a:rPr>
            <a:t>; </a:t>
          </a:r>
          <a:r>
            <a:rPr lang="ru-RU" sz="1400" dirty="0" err="1" smtClean="0">
              <a:solidFill>
                <a:srgbClr val="FFFF00"/>
              </a:solidFill>
            </a:rPr>
            <a:t>рекламні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проспекти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довідники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з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ілюстраціями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визначних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пам'яток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карти-плани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міст</a:t>
          </a:r>
          <a:r>
            <a:rPr lang="ru-RU" sz="1400" dirty="0" smtClean="0">
              <a:solidFill>
                <a:srgbClr val="FFFF00"/>
              </a:solidFill>
            </a:rPr>
            <a:t>; </a:t>
          </a:r>
          <a:r>
            <a:rPr lang="ru-RU" sz="1400" dirty="0" err="1" smtClean="0">
              <a:solidFill>
                <a:srgbClr val="FFFF00"/>
              </a:solidFill>
            </a:rPr>
            <a:t>програмки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й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афіші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спектаклів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концертів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фестивалів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масових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видовищ</a:t>
          </a:r>
          <a:r>
            <a:rPr lang="ru-RU" sz="1400" dirty="0" smtClean="0">
              <a:solidFill>
                <a:srgbClr val="FFFF00"/>
              </a:solidFill>
            </a:rPr>
            <a:t>).</a:t>
          </a:r>
          <a:endParaRPr lang="ru-RU" sz="1400" dirty="0">
            <a:solidFill>
              <a:srgbClr val="FFFF00"/>
            </a:solidFill>
          </a:endParaRPr>
        </a:p>
      </dgm:t>
    </dgm:pt>
    <dgm:pt modelId="{B2B63762-06E0-4CA3-B7D2-9F100817794A}" type="parTrans" cxnId="{14368123-11B7-42E6-8C21-8A1E2CA1402A}">
      <dgm:prSet/>
      <dgm:spPr/>
      <dgm:t>
        <a:bodyPr/>
        <a:lstStyle/>
        <a:p>
          <a:endParaRPr lang="ru-RU"/>
        </a:p>
      </dgm:t>
    </dgm:pt>
    <dgm:pt modelId="{74F4EB1E-DB4A-4056-BD21-80C332FFA343}" type="sibTrans" cxnId="{14368123-11B7-42E6-8C21-8A1E2CA1402A}">
      <dgm:prSet/>
      <dgm:spPr/>
      <dgm:t>
        <a:bodyPr/>
        <a:lstStyle/>
        <a:p>
          <a:endParaRPr lang="ru-RU"/>
        </a:p>
      </dgm:t>
    </dgm:pt>
    <dgm:pt modelId="{238B93D7-BD5B-422A-8AE0-EA1C380EBC1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3) </a:t>
          </a:r>
          <a:r>
            <a:rPr lang="ru-RU" sz="1400" dirty="0" err="1" smtClean="0">
              <a:solidFill>
                <a:srgbClr val="FF0000"/>
              </a:solidFill>
            </a:rPr>
            <a:t>побутова</a:t>
          </a:r>
          <a:r>
            <a:rPr lang="ru-RU" sz="1400" dirty="0" smtClean="0">
              <a:solidFill>
                <a:srgbClr val="FF0000"/>
              </a:solidFill>
            </a:rPr>
            <a:t> сфера </a:t>
          </a:r>
          <a:r>
            <a:rPr lang="ru-RU" sz="1400" dirty="0" err="1" smtClean="0">
              <a:solidFill>
                <a:srgbClr val="FF0000"/>
              </a:solidFill>
            </a:rPr>
            <a:t>спілкування</a:t>
          </a:r>
          <a:r>
            <a:rPr lang="ru-RU" sz="1400" dirty="0" smtClean="0">
              <a:solidFill>
                <a:srgbClr val="FF0000"/>
              </a:solidFill>
            </a:rPr>
            <a:t>:(</a:t>
          </a:r>
          <a:r>
            <a:rPr lang="ru-RU" sz="1400" dirty="0" err="1" smtClean="0">
              <a:solidFill>
                <a:srgbClr val="FF0000"/>
              </a:solidFill>
            </a:rPr>
            <a:t>предмети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побуту</a:t>
          </a:r>
          <a:r>
            <a:rPr lang="ru-RU" sz="1400" dirty="0" smtClean="0">
              <a:solidFill>
                <a:srgbClr val="FF0000"/>
              </a:solidFill>
            </a:rPr>
            <a:t>; </a:t>
          </a:r>
          <a:r>
            <a:rPr lang="ru-RU" sz="1400" dirty="0" err="1" smtClean="0">
              <a:solidFill>
                <a:srgbClr val="FF0000"/>
              </a:solidFill>
            </a:rPr>
            <a:t>проекти</a:t>
          </a:r>
          <a:r>
            <a:rPr lang="ru-RU" sz="1400" dirty="0" smtClean="0">
              <a:solidFill>
                <a:srgbClr val="FF0000"/>
              </a:solidFill>
            </a:rPr>
            <a:t> - </a:t>
          </a:r>
          <a:r>
            <a:rPr lang="ru-RU" sz="1400" dirty="0" err="1" smtClean="0">
              <a:solidFill>
                <a:srgbClr val="FF0000"/>
              </a:solidFill>
            </a:rPr>
            <a:t>реклами</a:t>
          </a:r>
          <a:r>
            <a:rPr lang="ru-RU" sz="1400" dirty="0" smtClean="0">
              <a:solidFill>
                <a:srgbClr val="FF0000"/>
              </a:solidFill>
            </a:rPr>
            <a:t>: </a:t>
          </a:r>
          <a:r>
            <a:rPr lang="ru-RU" sz="1400" dirty="0" err="1" smtClean="0">
              <a:solidFill>
                <a:srgbClr val="FF0000"/>
              </a:solidFill>
            </a:rPr>
            <a:t>готелів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кемпінгів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перукарень</a:t>
          </a:r>
          <a:r>
            <a:rPr lang="ru-RU" sz="1400" dirty="0" smtClean="0">
              <a:solidFill>
                <a:srgbClr val="FF0000"/>
              </a:solidFill>
            </a:rPr>
            <a:t>; </a:t>
          </a:r>
          <a:r>
            <a:rPr lang="ru-RU" sz="1400" dirty="0" err="1" smtClean="0">
              <a:solidFill>
                <a:srgbClr val="FF0000"/>
              </a:solidFill>
            </a:rPr>
            <a:t>схеми-плани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усіх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видів</a:t>
          </a:r>
          <a:r>
            <a:rPr lang="ru-RU" sz="1400" dirty="0" smtClean="0">
              <a:solidFill>
                <a:srgbClr val="FF0000"/>
              </a:solidFill>
            </a:rPr>
            <a:t> транспорту; </a:t>
          </a:r>
          <a:r>
            <a:rPr lang="ru-RU" sz="1400" dirty="0" err="1" smtClean="0">
              <a:solidFill>
                <a:srgbClr val="FF0000"/>
              </a:solidFill>
            </a:rPr>
            <a:t>проїзні</a:t>
          </a:r>
          <a:r>
            <a:rPr lang="ru-RU" sz="1400" dirty="0" smtClean="0">
              <a:solidFill>
                <a:srgbClr val="FF0000"/>
              </a:solidFill>
            </a:rPr>
            <a:t> квитки </a:t>
          </a:r>
          <a:r>
            <a:rPr lang="ru-RU" sz="1400" dirty="0" err="1" smtClean="0">
              <a:solidFill>
                <a:srgbClr val="FF0000"/>
              </a:solidFill>
            </a:rPr>
            <a:t>усіх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видів</a:t>
          </a:r>
          <a:r>
            <a:rPr lang="ru-RU" sz="1400" dirty="0" smtClean="0">
              <a:solidFill>
                <a:srgbClr val="FF0000"/>
              </a:solidFill>
            </a:rPr>
            <a:t> транспорту; </a:t>
          </a:r>
          <a:r>
            <a:rPr lang="ru-RU" sz="1400" dirty="0" err="1" smtClean="0">
              <a:solidFill>
                <a:srgbClr val="FF0000"/>
              </a:solidFill>
            </a:rPr>
            <a:t>рахунки</a:t>
          </a:r>
          <a:r>
            <a:rPr lang="ru-RU" sz="1400" dirty="0" smtClean="0">
              <a:solidFill>
                <a:srgbClr val="FF0000"/>
              </a:solidFill>
            </a:rPr>
            <a:t> для оплати </a:t>
          </a:r>
          <a:r>
            <a:rPr lang="ru-RU" sz="1400" dirty="0" err="1" smtClean="0">
              <a:solidFill>
                <a:srgbClr val="FF0000"/>
              </a:solidFill>
            </a:rPr>
            <a:t>різних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видів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послуг</a:t>
          </a:r>
          <a:r>
            <a:rPr lang="ru-RU" sz="1400" dirty="0" smtClean="0">
              <a:solidFill>
                <a:srgbClr val="FF0000"/>
              </a:solidFill>
            </a:rPr>
            <a:t>).</a:t>
          </a:r>
          <a:endParaRPr lang="ru-RU" sz="1400" dirty="0">
            <a:solidFill>
              <a:srgbClr val="FF0000"/>
            </a:solidFill>
          </a:endParaRPr>
        </a:p>
      </dgm:t>
    </dgm:pt>
    <dgm:pt modelId="{468893AC-D840-4116-9807-28F44DA3602C}" type="parTrans" cxnId="{EFF69365-F4A4-4E62-B15E-26DE0D5FB331}">
      <dgm:prSet/>
      <dgm:spPr/>
      <dgm:t>
        <a:bodyPr/>
        <a:lstStyle/>
        <a:p>
          <a:endParaRPr lang="ru-RU"/>
        </a:p>
      </dgm:t>
    </dgm:pt>
    <dgm:pt modelId="{D1F67B5A-78FF-4A4D-A23C-1FCD9D600413}" type="sibTrans" cxnId="{EFF69365-F4A4-4E62-B15E-26DE0D5FB331}">
      <dgm:prSet/>
      <dgm:spPr/>
      <dgm:t>
        <a:bodyPr/>
        <a:lstStyle/>
        <a:p>
          <a:endParaRPr lang="ru-RU"/>
        </a:p>
      </dgm:t>
    </dgm:pt>
    <dgm:pt modelId="{9A751C61-55EA-4A2A-B885-D22262618122}" type="pres">
      <dgm:prSet presAssocID="{83D58549-8DA1-408B-8C16-BE4CE3F2C2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E308B-4849-410F-973C-5DD911FE8E20}" type="pres">
      <dgm:prSet presAssocID="{7A5A692B-40A6-47D0-B877-FB633606936E}" presName="parentLin" presStyleCnt="0"/>
      <dgm:spPr/>
    </dgm:pt>
    <dgm:pt modelId="{FFFC447C-160B-4C10-8004-4027531ADEE2}" type="pres">
      <dgm:prSet presAssocID="{7A5A692B-40A6-47D0-B877-FB63360693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65BD17-9157-426E-8C69-1958E12D6350}" type="pres">
      <dgm:prSet presAssocID="{7A5A692B-40A6-47D0-B877-FB633606936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EDE66-351D-4F33-8D76-807FAA75204F}" type="pres">
      <dgm:prSet presAssocID="{7A5A692B-40A6-47D0-B877-FB633606936E}" presName="negativeSpace" presStyleCnt="0"/>
      <dgm:spPr/>
    </dgm:pt>
    <dgm:pt modelId="{CE40D20A-016C-4EFE-9A7A-65D07FC4B33A}" type="pres">
      <dgm:prSet presAssocID="{7A5A692B-40A6-47D0-B877-FB633606936E}" presName="childText" presStyleLbl="conFgAcc1" presStyleIdx="0" presStyleCnt="3">
        <dgm:presLayoutVars>
          <dgm:bulletEnabled val="1"/>
        </dgm:presLayoutVars>
      </dgm:prSet>
      <dgm:spPr/>
    </dgm:pt>
    <dgm:pt modelId="{24C3A5B1-D8DE-4546-BA11-1E206BAFD055}" type="pres">
      <dgm:prSet presAssocID="{49D5986F-A9B0-46CE-8227-30D72215F1BA}" presName="spaceBetweenRectangles" presStyleCnt="0"/>
      <dgm:spPr/>
    </dgm:pt>
    <dgm:pt modelId="{C8F0D6A5-6D6E-4843-A071-824CA617A8A4}" type="pres">
      <dgm:prSet presAssocID="{05737E65-DEAD-415F-9700-251CF04039C1}" presName="parentLin" presStyleCnt="0"/>
      <dgm:spPr/>
    </dgm:pt>
    <dgm:pt modelId="{0D18E79D-E7B3-4EB0-9379-493FA7D4C332}" type="pres">
      <dgm:prSet presAssocID="{05737E65-DEAD-415F-9700-251CF04039C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5F7BCD-C4B8-4931-9408-E3B21CD9ED43}" type="pres">
      <dgm:prSet presAssocID="{05737E65-DEAD-415F-9700-251CF04039C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AD5D3-485F-4808-AE0D-AAEA9C909FDB}" type="pres">
      <dgm:prSet presAssocID="{05737E65-DEAD-415F-9700-251CF04039C1}" presName="negativeSpace" presStyleCnt="0"/>
      <dgm:spPr/>
    </dgm:pt>
    <dgm:pt modelId="{DADFE9B1-AA31-45AD-AED5-35F027386295}" type="pres">
      <dgm:prSet presAssocID="{05737E65-DEAD-415F-9700-251CF04039C1}" presName="childText" presStyleLbl="conFgAcc1" presStyleIdx="1" presStyleCnt="3">
        <dgm:presLayoutVars>
          <dgm:bulletEnabled val="1"/>
        </dgm:presLayoutVars>
      </dgm:prSet>
      <dgm:spPr/>
    </dgm:pt>
    <dgm:pt modelId="{90E24876-F094-4654-B667-06AA7FE1A70B}" type="pres">
      <dgm:prSet presAssocID="{74F4EB1E-DB4A-4056-BD21-80C332FFA343}" presName="spaceBetweenRectangles" presStyleCnt="0"/>
      <dgm:spPr/>
    </dgm:pt>
    <dgm:pt modelId="{E96AB7BF-F300-485D-A412-A25A7E36DEA8}" type="pres">
      <dgm:prSet presAssocID="{238B93D7-BD5B-422A-8AE0-EA1C380EBC17}" presName="parentLin" presStyleCnt="0"/>
      <dgm:spPr/>
    </dgm:pt>
    <dgm:pt modelId="{56EDE555-73C6-4B29-A28A-50C5EAD5BF21}" type="pres">
      <dgm:prSet presAssocID="{238B93D7-BD5B-422A-8AE0-EA1C380EBC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D76E7A-9B69-4588-9494-4A10B6902B8D}" type="pres">
      <dgm:prSet presAssocID="{238B93D7-BD5B-422A-8AE0-EA1C380EBC1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E135A-08EF-4E05-AD57-39D9A27E95C8}" type="pres">
      <dgm:prSet presAssocID="{238B93D7-BD5B-422A-8AE0-EA1C380EBC17}" presName="negativeSpace" presStyleCnt="0"/>
      <dgm:spPr/>
    </dgm:pt>
    <dgm:pt modelId="{0BE2406A-75A2-4D4C-91A2-F5DB98D78223}" type="pres">
      <dgm:prSet presAssocID="{238B93D7-BD5B-422A-8AE0-EA1C380EBC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938F28-64E4-4AAC-BBEE-4B3FC5DB2AE3}" type="presOf" srcId="{83D58549-8DA1-408B-8C16-BE4CE3F2C2E3}" destId="{9A751C61-55EA-4A2A-B885-D22262618122}" srcOrd="0" destOrd="0" presId="urn:microsoft.com/office/officeart/2005/8/layout/list1"/>
    <dgm:cxn modelId="{49BE4C80-9B96-464F-9EEC-2172E882B4ED}" type="presOf" srcId="{7A5A692B-40A6-47D0-B877-FB633606936E}" destId="{FFFC447C-160B-4C10-8004-4027531ADEE2}" srcOrd="0" destOrd="0" presId="urn:microsoft.com/office/officeart/2005/8/layout/list1"/>
    <dgm:cxn modelId="{AC0861D9-82ED-4442-ADAF-49599CDE3F0F}" type="presOf" srcId="{238B93D7-BD5B-422A-8AE0-EA1C380EBC17}" destId="{56EDE555-73C6-4B29-A28A-50C5EAD5BF21}" srcOrd="0" destOrd="0" presId="urn:microsoft.com/office/officeart/2005/8/layout/list1"/>
    <dgm:cxn modelId="{EFF69365-F4A4-4E62-B15E-26DE0D5FB331}" srcId="{83D58549-8DA1-408B-8C16-BE4CE3F2C2E3}" destId="{238B93D7-BD5B-422A-8AE0-EA1C380EBC17}" srcOrd="2" destOrd="0" parTransId="{468893AC-D840-4116-9807-28F44DA3602C}" sibTransId="{D1F67B5A-78FF-4A4D-A23C-1FCD9D600413}"/>
    <dgm:cxn modelId="{ACB015AA-D160-4116-8660-DC7C0B62656B}" srcId="{83D58549-8DA1-408B-8C16-BE4CE3F2C2E3}" destId="{7A5A692B-40A6-47D0-B877-FB633606936E}" srcOrd="0" destOrd="0" parTransId="{E39B53B7-D8E2-415D-8E0A-0E4F2D51C8B8}" sibTransId="{49D5986F-A9B0-46CE-8227-30D72215F1BA}"/>
    <dgm:cxn modelId="{3DF47600-5A39-4E7D-8644-9909BFE7B3DD}" type="presOf" srcId="{238B93D7-BD5B-422A-8AE0-EA1C380EBC17}" destId="{04D76E7A-9B69-4588-9494-4A10B6902B8D}" srcOrd="1" destOrd="0" presId="urn:microsoft.com/office/officeart/2005/8/layout/list1"/>
    <dgm:cxn modelId="{A3914ADE-F628-4C42-AD6A-6612EB2FFD46}" type="presOf" srcId="{05737E65-DEAD-415F-9700-251CF04039C1}" destId="{0D18E79D-E7B3-4EB0-9379-493FA7D4C332}" srcOrd="0" destOrd="0" presId="urn:microsoft.com/office/officeart/2005/8/layout/list1"/>
    <dgm:cxn modelId="{D1637891-3028-4017-8EE3-4D9659A9B733}" type="presOf" srcId="{05737E65-DEAD-415F-9700-251CF04039C1}" destId="{B25F7BCD-C4B8-4931-9408-E3B21CD9ED43}" srcOrd="1" destOrd="0" presId="urn:microsoft.com/office/officeart/2005/8/layout/list1"/>
    <dgm:cxn modelId="{14368123-11B7-42E6-8C21-8A1E2CA1402A}" srcId="{83D58549-8DA1-408B-8C16-BE4CE3F2C2E3}" destId="{05737E65-DEAD-415F-9700-251CF04039C1}" srcOrd="1" destOrd="0" parTransId="{B2B63762-06E0-4CA3-B7D2-9F100817794A}" sibTransId="{74F4EB1E-DB4A-4056-BD21-80C332FFA343}"/>
    <dgm:cxn modelId="{2C491B07-9804-498F-9536-CB20B6DC965A}" type="presOf" srcId="{7A5A692B-40A6-47D0-B877-FB633606936E}" destId="{4B65BD17-9157-426E-8C69-1958E12D6350}" srcOrd="1" destOrd="0" presId="urn:microsoft.com/office/officeart/2005/8/layout/list1"/>
    <dgm:cxn modelId="{6EB0C590-8C8E-40DB-A3A7-59AF744B80B4}" type="presParOf" srcId="{9A751C61-55EA-4A2A-B885-D22262618122}" destId="{452E308B-4849-410F-973C-5DD911FE8E20}" srcOrd="0" destOrd="0" presId="urn:microsoft.com/office/officeart/2005/8/layout/list1"/>
    <dgm:cxn modelId="{5EA69107-7181-456B-96D0-2896FCFC77B5}" type="presParOf" srcId="{452E308B-4849-410F-973C-5DD911FE8E20}" destId="{FFFC447C-160B-4C10-8004-4027531ADEE2}" srcOrd="0" destOrd="0" presId="urn:microsoft.com/office/officeart/2005/8/layout/list1"/>
    <dgm:cxn modelId="{C9C21991-1CEF-4343-8706-933594C26BD1}" type="presParOf" srcId="{452E308B-4849-410F-973C-5DD911FE8E20}" destId="{4B65BD17-9157-426E-8C69-1958E12D6350}" srcOrd="1" destOrd="0" presId="urn:microsoft.com/office/officeart/2005/8/layout/list1"/>
    <dgm:cxn modelId="{367857FE-4C28-4DEA-8DB3-7C48C95C9014}" type="presParOf" srcId="{9A751C61-55EA-4A2A-B885-D22262618122}" destId="{868EDE66-351D-4F33-8D76-807FAA75204F}" srcOrd="1" destOrd="0" presId="urn:microsoft.com/office/officeart/2005/8/layout/list1"/>
    <dgm:cxn modelId="{06A8AD5E-BFA3-44F6-B0ED-95E0FBE5A2C4}" type="presParOf" srcId="{9A751C61-55EA-4A2A-B885-D22262618122}" destId="{CE40D20A-016C-4EFE-9A7A-65D07FC4B33A}" srcOrd="2" destOrd="0" presId="urn:microsoft.com/office/officeart/2005/8/layout/list1"/>
    <dgm:cxn modelId="{A46331B9-5A68-4854-8035-80C49E5F201B}" type="presParOf" srcId="{9A751C61-55EA-4A2A-B885-D22262618122}" destId="{24C3A5B1-D8DE-4546-BA11-1E206BAFD055}" srcOrd="3" destOrd="0" presId="urn:microsoft.com/office/officeart/2005/8/layout/list1"/>
    <dgm:cxn modelId="{4DE860F9-4B8F-4612-B0D3-0F17F90A5485}" type="presParOf" srcId="{9A751C61-55EA-4A2A-B885-D22262618122}" destId="{C8F0D6A5-6D6E-4843-A071-824CA617A8A4}" srcOrd="4" destOrd="0" presId="urn:microsoft.com/office/officeart/2005/8/layout/list1"/>
    <dgm:cxn modelId="{D2E66A31-DAF3-4B05-B67A-8CE0DDFE1E0D}" type="presParOf" srcId="{C8F0D6A5-6D6E-4843-A071-824CA617A8A4}" destId="{0D18E79D-E7B3-4EB0-9379-493FA7D4C332}" srcOrd="0" destOrd="0" presId="urn:microsoft.com/office/officeart/2005/8/layout/list1"/>
    <dgm:cxn modelId="{8480FD6E-556B-40C2-8618-411A4435AC33}" type="presParOf" srcId="{C8F0D6A5-6D6E-4843-A071-824CA617A8A4}" destId="{B25F7BCD-C4B8-4931-9408-E3B21CD9ED43}" srcOrd="1" destOrd="0" presId="urn:microsoft.com/office/officeart/2005/8/layout/list1"/>
    <dgm:cxn modelId="{3FD9EB71-DA21-4430-A923-EBC60B0BCF1E}" type="presParOf" srcId="{9A751C61-55EA-4A2A-B885-D22262618122}" destId="{0E9AD5D3-485F-4808-AE0D-AAEA9C909FDB}" srcOrd="5" destOrd="0" presId="urn:microsoft.com/office/officeart/2005/8/layout/list1"/>
    <dgm:cxn modelId="{FA35DBF0-EF87-46EC-A179-540F23722BB0}" type="presParOf" srcId="{9A751C61-55EA-4A2A-B885-D22262618122}" destId="{DADFE9B1-AA31-45AD-AED5-35F027386295}" srcOrd="6" destOrd="0" presId="urn:microsoft.com/office/officeart/2005/8/layout/list1"/>
    <dgm:cxn modelId="{BC4B2A72-F8EB-43E8-AC99-A2E30443B481}" type="presParOf" srcId="{9A751C61-55EA-4A2A-B885-D22262618122}" destId="{90E24876-F094-4654-B667-06AA7FE1A70B}" srcOrd="7" destOrd="0" presId="urn:microsoft.com/office/officeart/2005/8/layout/list1"/>
    <dgm:cxn modelId="{7884A77A-40C1-4F80-9132-9CBA90970BA9}" type="presParOf" srcId="{9A751C61-55EA-4A2A-B885-D22262618122}" destId="{E96AB7BF-F300-485D-A412-A25A7E36DEA8}" srcOrd="8" destOrd="0" presId="urn:microsoft.com/office/officeart/2005/8/layout/list1"/>
    <dgm:cxn modelId="{44EEC5B8-C2D4-4F00-ABF4-CF1CE8F78ADF}" type="presParOf" srcId="{E96AB7BF-F300-485D-A412-A25A7E36DEA8}" destId="{56EDE555-73C6-4B29-A28A-50C5EAD5BF21}" srcOrd="0" destOrd="0" presId="urn:microsoft.com/office/officeart/2005/8/layout/list1"/>
    <dgm:cxn modelId="{904256C2-9B76-4841-9FA1-F6B560AC1FD8}" type="presParOf" srcId="{E96AB7BF-F300-485D-A412-A25A7E36DEA8}" destId="{04D76E7A-9B69-4588-9494-4A10B6902B8D}" srcOrd="1" destOrd="0" presId="urn:microsoft.com/office/officeart/2005/8/layout/list1"/>
    <dgm:cxn modelId="{00ABE610-148F-4E27-89F1-9431EE936D66}" type="presParOf" srcId="{9A751C61-55EA-4A2A-B885-D22262618122}" destId="{3A1E135A-08EF-4E05-AD57-39D9A27E95C8}" srcOrd="9" destOrd="0" presId="urn:microsoft.com/office/officeart/2005/8/layout/list1"/>
    <dgm:cxn modelId="{954A6CB6-CFCD-451C-BE2A-A91439178AA3}" type="presParOf" srcId="{9A751C61-55EA-4A2A-B885-D22262618122}" destId="{0BE2406A-75A2-4D4C-91A2-F5DB98D78223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1E947-0FB2-4CC0-8EA6-DF94A3D47D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B256A-A999-4787-B362-EC9ED53EBAA1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C000"/>
              </a:solidFill>
            </a:rPr>
            <a:t>4) </a:t>
          </a:r>
          <a:r>
            <a:rPr lang="ru-RU" sz="1400" dirty="0" err="1" smtClean="0">
              <a:solidFill>
                <a:srgbClr val="FFC000"/>
              </a:solidFill>
            </a:rPr>
            <a:t>торгово-комерційна</a:t>
          </a:r>
          <a:r>
            <a:rPr lang="ru-RU" sz="1400" dirty="0" smtClean="0">
              <a:solidFill>
                <a:srgbClr val="FFC000"/>
              </a:solidFill>
            </a:rPr>
            <a:t> сфера </a:t>
          </a:r>
          <a:r>
            <a:rPr lang="ru-RU" sz="1400" dirty="0" err="1" smtClean="0">
              <a:solidFill>
                <a:srgbClr val="FFC000"/>
              </a:solidFill>
            </a:rPr>
            <a:t>спілкування</a:t>
          </a:r>
          <a:r>
            <a:rPr lang="ru-RU" sz="1400" dirty="0" smtClean="0">
              <a:solidFill>
                <a:srgbClr val="FFC000"/>
              </a:solidFill>
            </a:rPr>
            <a:t>(</a:t>
          </a:r>
          <a:r>
            <a:rPr lang="ru-RU" sz="1400" dirty="0" err="1" smtClean="0">
              <a:solidFill>
                <a:srgbClr val="FFC000"/>
              </a:solidFill>
            </a:rPr>
            <a:t>рекламні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проекти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різноманітних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товарів</a:t>
          </a:r>
          <a:r>
            <a:rPr lang="ru-RU" sz="1400" dirty="0" smtClean="0">
              <a:solidFill>
                <a:srgbClr val="FFC000"/>
              </a:solidFill>
            </a:rPr>
            <a:t>; </a:t>
          </a:r>
          <a:r>
            <a:rPr lang="ru-RU" sz="1400" dirty="0" err="1" smtClean="0">
              <a:solidFill>
                <a:srgbClr val="FFC000"/>
              </a:solidFill>
            </a:rPr>
            <a:t>запрошення-реклами</a:t>
          </a:r>
          <a:r>
            <a:rPr lang="ru-RU" sz="1400" dirty="0" smtClean="0">
              <a:solidFill>
                <a:srgbClr val="FFC000"/>
              </a:solidFill>
            </a:rPr>
            <a:t> в </a:t>
          </a:r>
          <a:r>
            <a:rPr lang="ru-RU" sz="1400" dirty="0" err="1" smtClean="0">
              <a:solidFill>
                <a:srgbClr val="FFC000"/>
              </a:solidFill>
            </a:rPr>
            <a:t>ресторани</a:t>
          </a:r>
          <a:r>
            <a:rPr lang="ru-RU" sz="1400" dirty="0" smtClean="0">
              <a:solidFill>
                <a:srgbClr val="FFC000"/>
              </a:solidFill>
            </a:rPr>
            <a:t>, кафе, </a:t>
          </a:r>
          <a:r>
            <a:rPr lang="ru-RU" sz="1400" dirty="0" err="1" smtClean="0">
              <a:solidFill>
                <a:srgbClr val="FFC000"/>
              </a:solidFill>
            </a:rPr>
            <a:t>бари</a:t>
          </a:r>
          <a:r>
            <a:rPr lang="ru-RU" sz="1400" dirty="0" smtClean="0">
              <a:solidFill>
                <a:srgbClr val="FFC000"/>
              </a:solidFill>
            </a:rPr>
            <a:t> (</a:t>
          </a:r>
          <a:r>
            <a:rPr lang="ru-RU" sz="1400" dirty="0" err="1" smtClean="0">
              <a:solidFill>
                <a:srgbClr val="FFC000"/>
              </a:solidFill>
            </a:rPr>
            <a:t>із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зазначенням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різноманітних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страв</a:t>
          </a:r>
          <a:r>
            <a:rPr lang="ru-RU" sz="1400" dirty="0" smtClean="0">
              <a:solidFill>
                <a:srgbClr val="FFC000"/>
              </a:solidFill>
            </a:rPr>
            <a:t> та </a:t>
          </a:r>
          <a:r>
            <a:rPr lang="ru-RU" sz="1400" dirty="0" err="1" smtClean="0">
              <a:solidFill>
                <a:srgbClr val="FFC000"/>
              </a:solidFill>
            </a:rPr>
            <a:t>послуг</a:t>
          </a:r>
          <a:r>
            <a:rPr lang="ru-RU" sz="1400" dirty="0" smtClean="0">
              <a:solidFill>
                <a:srgbClr val="FFC000"/>
              </a:solidFill>
            </a:rPr>
            <a:t>); меню </a:t>
          </a:r>
          <a:r>
            <a:rPr lang="ru-RU" sz="1400" dirty="0" err="1" smtClean="0">
              <a:solidFill>
                <a:srgbClr val="FFC000"/>
              </a:solidFill>
            </a:rPr>
            <a:t>замовлених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страв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відомості</a:t>
          </a:r>
          <a:r>
            <a:rPr lang="ru-RU" sz="1400" dirty="0" smtClean="0">
              <a:solidFill>
                <a:srgbClr val="FFC000"/>
              </a:solidFill>
            </a:rPr>
            <a:t> про доставку </a:t>
          </a:r>
          <a:r>
            <a:rPr lang="ru-RU" sz="1400" dirty="0" err="1" smtClean="0">
              <a:solidFill>
                <a:srgbClr val="FFC000"/>
              </a:solidFill>
            </a:rPr>
            <a:t>їх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додому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зазначення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їхньої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вартості</a:t>
          </a:r>
          <a:r>
            <a:rPr lang="ru-RU" sz="1400" dirty="0" smtClean="0">
              <a:solidFill>
                <a:srgbClr val="FFC000"/>
              </a:solidFill>
            </a:rPr>
            <a:t>; </a:t>
          </a:r>
          <a:r>
            <a:rPr lang="ru-RU" sz="1400" dirty="0" err="1" smtClean="0">
              <a:solidFill>
                <a:srgbClr val="FFC000"/>
              </a:solidFill>
            </a:rPr>
            <a:t>рецепти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приготування</a:t>
          </a:r>
          <a:r>
            <a:rPr lang="ru-RU" sz="1400" dirty="0" smtClean="0">
              <a:solidFill>
                <a:srgbClr val="FFC000"/>
              </a:solidFill>
            </a:rPr>
            <a:t> </a:t>
          </a:r>
          <a:r>
            <a:rPr lang="ru-RU" sz="1400" dirty="0" err="1" smtClean="0">
              <a:solidFill>
                <a:srgbClr val="FFC000"/>
              </a:solidFill>
            </a:rPr>
            <a:t>національних</a:t>
          </a:r>
          <a:r>
            <a:rPr lang="ru-RU" sz="1400" dirty="0" smtClean="0">
              <a:solidFill>
                <a:srgbClr val="FFC000"/>
              </a:solidFill>
            </a:rPr>
            <a:t> блюд; </a:t>
          </a:r>
          <a:r>
            <a:rPr lang="ru-RU" sz="1400" dirty="0" err="1" smtClean="0">
              <a:solidFill>
                <a:srgbClr val="FFC000"/>
              </a:solidFill>
            </a:rPr>
            <a:t>рахунка</a:t>
          </a:r>
          <a:r>
            <a:rPr lang="ru-RU" sz="1400" dirty="0" smtClean="0">
              <a:solidFill>
                <a:srgbClr val="FFC000"/>
              </a:solidFill>
            </a:rPr>
            <a:t> за покупки, </a:t>
          </a:r>
          <a:r>
            <a:rPr lang="ru-RU" sz="1400" dirty="0" err="1" smtClean="0">
              <a:solidFill>
                <a:srgbClr val="FFC000"/>
              </a:solidFill>
            </a:rPr>
            <a:t>обіди</a:t>
          </a:r>
          <a:r>
            <a:rPr lang="ru-RU" sz="1400" dirty="0" smtClean="0">
              <a:solidFill>
                <a:srgbClr val="FFC000"/>
              </a:solidFill>
            </a:rPr>
            <a:t>, </a:t>
          </a:r>
          <a:r>
            <a:rPr lang="ru-RU" sz="1400" dirty="0" err="1" smtClean="0">
              <a:solidFill>
                <a:srgbClr val="FFC000"/>
              </a:solidFill>
            </a:rPr>
            <a:t>вечері</a:t>
          </a:r>
          <a:r>
            <a:rPr lang="ru-RU" sz="1400" dirty="0" smtClean="0">
              <a:solidFill>
                <a:srgbClr val="FFC000"/>
              </a:solidFill>
            </a:rPr>
            <a:t>).</a:t>
          </a:r>
          <a:endParaRPr lang="ru-RU" sz="1400" dirty="0">
            <a:solidFill>
              <a:srgbClr val="FFC000"/>
            </a:solidFill>
          </a:endParaRPr>
        </a:p>
      </dgm:t>
    </dgm:pt>
    <dgm:pt modelId="{CC04A439-0F42-47FA-85E0-6C1C81E2C6FD}" type="parTrans" cxnId="{20A7046D-1790-4D51-AA42-A7A35F6EA364}">
      <dgm:prSet/>
      <dgm:spPr/>
      <dgm:t>
        <a:bodyPr/>
        <a:lstStyle/>
        <a:p>
          <a:endParaRPr lang="ru-RU"/>
        </a:p>
      </dgm:t>
    </dgm:pt>
    <dgm:pt modelId="{67A79F22-2C5A-4000-9B8E-2D0291E45D68}" type="sibTrans" cxnId="{20A7046D-1790-4D51-AA42-A7A35F6EA364}">
      <dgm:prSet/>
      <dgm:spPr/>
      <dgm:t>
        <a:bodyPr/>
        <a:lstStyle/>
        <a:p>
          <a:endParaRPr lang="ru-RU"/>
        </a:p>
      </dgm:t>
    </dgm:pt>
    <dgm:pt modelId="{D07ED355-A15B-43BD-A1DF-64449DAE25D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5) </a:t>
          </a:r>
          <a:r>
            <a:rPr lang="ru-RU" sz="1400" dirty="0" err="1" smtClean="0">
              <a:solidFill>
                <a:srgbClr val="FFFF00"/>
              </a:solidFill>
            </a:rPr>
            <a:t>спортивно-оздоровча</a:t>
          </a:r>
          <a:r>
            <a:rPr lang="ru-RU" sz="1400" dirty="0" smtClean="0">
              <a:solidFill>
                <a:srgbClr val="FFFF00"/>
              </a:solidFill>
            </a:rPr>
            <a:t> сфера </a:t>
          </a:r>
          <a:r>
            <a:rPr lang="ru-RU" sz="1400" dirty="0" err="1" smtClean="0">
              <a:solidFill>
                <a:srgbClr val="FFFF00"/>
              </a:solidFill>
            </a:rPr>
            <a:t>спілкування</a:t>
          </a:r>
          <a:r>
            <a:rPr lang="ru-RU" sz="1400" dirty="0" smtClean="0">
              <a:solidFill>
                <a:srgbClr val="FFFF00"/>
              </a:solidFill>
            </a:rPr>
            <a:t>:(реклама </a:t>
          </a:r>
          <a:r>
            <a:rPr lang="ru-RU" sz="1400" dirty="0" err="1" smtClean="0">
              <a:solidFill>
                <a:srgbClr val="FFFF00"/>
              </a:solidFill>
            </a:rPr>
            <a:t>оздоровчих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центрів</a:t>
          </a:r>
          <a:r>
            <a:rPr lang="ru-RU" sz="1400" dirty="0" smtClean="0">
              <a:solidFill>
                <a:srgbClr val="FFFF00"/>
              </a:solidFill>
            </a:rPr>
            <a:t>, </a:t>
          </a:r>
          <a:r>
            <a:rPr lang="ru-RU" sz="1400" dirty="0" err="1" smtClean="0">
              <a:solidFill>
                <a:srgbClr val="FFFF00"/>
              </a:solidFill>
            </a:rPr>
            <a:t>спортивних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комплексів</a:t>
          </a:r>
          <a:r>
            <a:rPr lang="ru-RU" sz="1400" dirty="0" smtClean="0">
              <a:solidFill>
                <a:srgbClr val="FFFF00"/>
              </a:solidFill>
            </a:rPr>
            <a:t>; </a:t>
          </a:r>
          <a:r>
            <a:rPr lang="ru-RU" sz="1400" dirty="0" err="1" smtClean="0">
              <a:solidFill>
                <a:srgbClr val="FFFF00"/>
              </a:solidFill>
            </a:rPr>
            <a:t>афіші</a:t>
          </a:r>
          <a:r>
            <a:rPr lang="ru-RU" sz="1400" dirty="0" smtClean="0">
              <a:solidFill>
                <a:srgbClr val="FFFF00"/>
              </a:solidFill>
            </a:rPr>
            <a:t> про </a:t>
          </a:r>
          <a:r>
            <a:rPr lang="ru-RU" sz="1400" dirty="0" err="1" smtClean="0">
              <a:solidFill>
                <a:srgbClr val="FFFF00"/>
              </a:solidFill>
            </a:rPr>
            <a:t>масові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спортивні</a:t>
          </a:r>
          <a:r>
            <a:rPr lang="ru-RU" sz="1400" dirty="0" smtClean="0">
              <a:solidFill>
                <a:srgbClr val="FFFF00"/>
              </a:solidFill>
            </a:rPr>
            <a:t> заходи; </a:t>
          </a:r>
          <a:r>
            <a:rPr lang="ru-RU" sz="1400" dirty="0" err="1" smtClean="0">
              <a:solidFill>
                <a:srgbClr val="FFFF00"/>
              </a:solidFill>
            </a:rPr>
            <a:t>рекламні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проспекти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різних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лікувальних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заходів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і</a:t>
          </a:r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dirty="0" err="1" smtClean="0">
              <a:solidFill>
                <a:srgbClr val="FFFF00"/>
              </a:solidFill>
            </a:rPr>
            <a:t>засобів</a:t>
          </a:r>
          <a:r>
            <a:rPr lang="ru-RU" sz="1400" dirty="0" smtClean="0">
              <a:solidFill>
                <a:srgbClr val="FFFF00"/>
              </a:solidFill>
            </a:rPr>
            <a:t>).</a:t>
          </a:r>
          <a:endParaRPr lang="ru-RU" sz="1400" dirty="0">
            <a:solidFill>
              <a:srgbClr val="FFFF00"/>
            </a:solidFill>
          </a:endParaRPr>
        </a:p>
      </dgm:t>
    </dgm:pt>
    <dgm:pt modelId="{0F9C2836-A920-4A5A-9E24-456D7E82F605}" type="parTrans" cxnId="{38F6FE01-FC94-43CE-92C8-DD4FD95015E1}">
      <dgm:prSet/>
      <dgm:spPr/>
      <dgm:t>
        <a:bodyPr/>
        <a:lstStyle/>
        <a:p>
          <a:endParaRPr lang="ru-RU"/>
        </a:p>
      </dgm:t>
    </dgm:pt>
    <dgm:pt modelId="{801D1E70-67E7-46D7-ABF8-F42B5B02CC02}" type="sibTrans" cxnId="{38F6FE01-FC94-43CE-92C8-DD4FD95015E1}">
      <dgm:prSet/>
      <dgm:spPr/>
      <dgm:t>
        <a:bodyPr/>
        <a:lstStyle/>
        <a:p>
          <a:endParaRPr lang="ru-RU"/>
        </a:p>
      </dgm:t>
    </dgm:pt>
    <dgm:pt modelId="{C14FB453-55DB-44D6-A9B1-12268CCC7F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6) </a:t>
          </a:r>
          <a:r>
            <a:rPr lang="ru-RU" sz="1400" dirty="0" err="1" smtClean="0">
              <a:solidFill>
                <a:srgbClr val="FF0000"/>
              </a:solidFill>
            </a:rPr>
            <a:t>сімейно-побутова</a:t>
          </a:r>
          <a:r>
            <a:rPr lang="ru-RU" sz="1400" dirty="0" smtClean="0">
              <a:solidFill>
                <a:srgbClr val="FF0000"/>
              </a:solidFill>
            </a:rPr>
            <a:t> сфера </a:t>
          </a:r>
          <a:r>
            <a:rPr lang="ru-RU" sz="1400" dirty="0" err="1" smtClean="0">
              <a:solidFill>
                <a:srgbClr val="FF0000"/>
              </a:solidFill>
            </a:rPr>
            <a:t>спілкування</a:t>
          </a:r>
          <a:r>
            <a:rPr lang="ru-RU" sz="1400" dirty="0" smtClean="0">
              <a:solidFill>
                <a:srgbClr val="FF0000"/>
              </a:solidFill>
            </a:rPr>
            <a:t>:(</a:t>
          </a:r>
          <a:r>
            <a:rPr lang="ru-RU" sz="1400" dirty="0" err="1" smtClean="0">
              <a:solidFill>
                <a:srgbClr val="FF0000"/>
              </a:solidFill>
            </a:rPr>
            <a:t>листи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листівки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запрошення</a:t>
          </a:r>
          <a:r>
            <a:rPr lang="ru-RU" sz="1400" dirty="0" smtClean="0">
              <a:solidFill>
                <a:srgbClr val="FF0000"/>
              </a:solidFill>
            </a:rPr>
            <a:t>; </a:t>
          </a:r>
          <a:r>
            <a:rPr lang="ru-RU" sz="1400" dirty="0" err="1" smtClean="0">
              <a:solidFill>
                <a:srgbClr val="FF0000"/>
              </a:solidFill>
            </a:rPr>
            <a:t>візитні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картки</a:t>
          </a:r>
          <a:r>
            <a:rPr lang="ru-RU" sz="1400" dirty="0" smtClean="0">
              <a:solidFill>
                <a:srgbClr val="FF0000"/>
              </a:solidFill>
            </a:rPr>
            <a:t>; бланки </a:t>
          </a:r>
          <a:r>
            <a:rPr lang="ru-RU" sz="1400" dirty="0" err="1" smtClean="0">
              <a:solidFill>
                <a:srgbClr val="FF0000"/>
              </a:solidFill>
            </a:rPr>
            <a:t>вітальних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листівок</a:t>
          </a:r>
          <a:r>
            <a:rPr lang="ru-RU" sz="1400" dirty="0" smtClean="0">
              <a:solidFill>
                <a:srgbClr val="FF0000"/>
              </a:solidFill>
            </a:rPr>
            <a:t> у </a:t>
          </a:r>
          <a:r>
            <a:rPr lang="ru-RU" sz="1400" dirty="0" err="1" smtClean="0">
              <a:solidFill>
                <a:srgbClr val="FF0000"/>
              </a:solidFill>
            </a:rPr>
            <a:t>зв'язку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з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різними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святами</a:t>
          </a:r>
          <a:r>
            <a:rPr lang="ru-RU" sz="1400" dirty="0" smtClean="0">
              <a:solidFill>
                <a:srgbClr val="FF0000"/>
              </a:solidFill>
            </a:rPr>
            <a:t> (</a:t>
          </a:r>
          <a:r>
            <a:rPr lang="ru-RU" sz="1400" dirty="0" err="1" smtClean="0">
              <a:solidFill>
                <a:srgbClr val="FF0000"/>
              </a:solidFill>
            </a:rPr>
            <a:t>народження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весілля</a:t>
          </a:r>
          <a:r>
            <a:rPr lang="ru-RU" sz="1400" dirty="0" smtClean="0">
              <a:solidFill>
                <a:srgbClr val="FF0000"/>
              </a:solidFill>
            </a:rPr>
            <a:t>, </a:t>
          </a:r>
          <a:r>
            <a:rPr lang="ru-RU" sz="1400" dirty="0" err="1" smtClean="0">
              <a:solidFill>
                <a:srgbClr val="FF0000"/>
              </a:solidFill>
            </a:rPr>
            <a:t>ювілей</a:t>
          </a:r>
          <a:r>
            <a:rPr lang="ru-RU" sz="1400" dirty="0" smtClean="0">
              <a:solidFill>
                <a:srgbClr val="FF0000"/>
              </a:solidFill>
            </a:rPr>
            <a:t>).</a:t>
          </a:r>
          <a:endParaRPr lang="ru-RU" sz="1400" dirty="0">
            <a:solidFill>
              <a:srgbClr val="FF0000"/>
            </a:solidFill>
          </a:endParaRPr>
        </a:p>
      </dgm:t>
    </dgm:pt>
    <dgm:pt modelId="{A2372E9C-738D-4A25-A71E-57FFEE47CF8B}" type="parTrans" cxnId="{38AF6FDC-84E2-4ED6-B159-A82F7DCA7CF1}">
      <dgm:prSet/>
      <dgm:spPr/>
      <dgm:t>
        <a:bodyPr/>
        <a:lstStyle/>
        <a:p>
          <a:endParaRPr lang="ru-RU"/>
        </a:p>
      </dgm:t>
    </dgm:pt>
    <dgm:pt modelId="{57F90EF4-3F0F-43C0-966D-BE40A9720C84}" type="sibTrans" cxnId="{38AF6FDC-84E2-4ED6-B159-A82F7DCA7CF1}">
      <dgm:prSet/>
      <dgm:spPr/>
      <dgm:t>
        <a:bodyPr/>
        <a:lstStyle/>
        <a:p>
          <a:endParaRPr lang="ru-RU"/>
        </a:p>
      </dgm:t>
    </dgm:pt>
    <dgm:pt modelId="{04C7817E-C328-4E63-815D-6C40DF2D86A1}" type="pres">
      <dgm:prSet presAssocID="{FE51E947-0FB2-4CC0-8EA6-DF94A3D47D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B841A-7BD9-4776-9F5E-1B68E86B810B}" type="pres">
      <dgm:prSet presAssocID="{D4FB256A-A999-4787-B362-EC9ED53EBAA1}" presName="parentLin" presStyleCnt="0"/>
      <dgm:spPr/>
    </dgm:pt>
    <dgm:pt modelId="{685B600F-A68F-47EE-8C0C-759E77B38F7A}" type="pres">
      <dgm:prSet presAssocID="{D4FB256A-A999-4787-B362-EC9ED53EBA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973F0E-9D90-4EA2-97EF-BA456DA86C43}" type="pres">
      <dgm:prSet presAssocID="{D4FB256A-A999-4787-B362-EC9ED53EBAA1}" presName="parentText" presStyleLbl="node1" presStyleIdx="0" presStyleCnt="3" custScaleX="157296" custScaleY="190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F19FD-9E3E-4057-BCDF-34ABD5AE4A42}" type="pres">
      <dgm:prSet presAssocID="{D4FB256A-A999-4787-B362-EC9ED53EBAA1}" presName="negativeSpace" presStyleCnt="0"/>
      <dgm:spPr/>
    </dgm:pt>
    <dgm:pt modelId="{46DD8789-C913-435C-B2F8-15E8E3D8FC05}" type="pres">
      <dgm:prSet presAssocID="{D4FB256A-A999-4787-B362-EC9ED53EBAA1}" presName="childText" presStyleLbl="conFgAcc1" presStyleIdx="0" presStyleCnt="3">
        <dgm:presLayoutVars>
          <dgm:bulletEnabled val="1"/>
        </dgm:presLayoutVars>
      </dgm:prSet>
      <dgm:spPr/>
    </dgm:pt>
    <dgm:pt modelId="{E1F4389A-892D-4C92-9B5C-72F7B4A232C6}" type="pres">
      <dgm:prSet presAssocID="{67A79F22-2C5A-4000-9B8E-2D0291E45D68}" presName="spaceBetweenRectangles" presStyleCnt="0"/>
      <dgm:spPr/>
    </dgm:pt>
    <dgm:pt modelId="{DF48A514-777A-4BA1-B6F3-19A728EA8997}" type="pres">
      <dgm:prSet presAssocID="{D07ED355-A15B-43BD-A1DF-64449DAE25D4}" presName="parentLin" presStyleCnt="0"/>
      <dgm:spPr/>
    </dgm:pt>
    <dgm:pt modelId="{321DE7D5-1A9B-4E9F-845A-797E476D09F1}" type="pres">
      <dgm:prSet presAssocID="{D07ED355-A15B-43BD-A1DF-64449DAE25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B8EF32-8870-448F-AE3B-B6CC20DE3247}" type="pres">
      <dgm:prSet presAssocID="{D07ED355-A15B-43BD-A1DF-64449DAE25D4}" presName="parentText" presStyleLbl="node1" presStyleIdx="1" presStyleCnt="3" custScaleX="142857" custScaleY="157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B875-ECC2-48C9-9DEC-37BD5578193F}" type="pres">
      <dgm:prSet presAssocID="{D07ED355-A15B-43BD-A1DF-64449DAE25D4}" presName="negativeSpace" presStyleCnt="0"/>
      <dgm:spPr/>
    </dgm:pt>
    <dgm:pt modelId="{976CEAEC-5DB7-48E6-B097-F91C360CB49C}" type="pres">
      <dgm:prSet presAssocID="{D07ED355-A15B-43BD-A1DF-64449DAE25D4}" presName="childText" presStyleLbl="conFgAcc1" presStyleIdx="1" presStyleCnt="3">
        <dgm:presLayoutVars>
          <dgm:bulletEnabled val="1"/>
        </dgm:presLayoutVars>
      </dgm:prSet>
      <dgm:spPr/>
    </dgm:pt>
    <dgm:pt modelId="{3F4A12F9-E968-4CF0-B4FD-BBC0B4294DD2}" type="pres">
      <dgm:prSet presAssocID="{801D1E70-67E7-46D7-ABF8-F42B5B02CC02}" presName="spaceBetweenRectangles" presStyleCnt="0"/>
      <dgm:spPr/>
    </dgm:pt>
    <dgm:pt modelId="{D543FD98-2FC0-4CBD-B6B9-BFDB720E475B}" type="pres">
      <dgm:prSet presAssocID="{C14FB453-55DB-44D6-A9B1-12268CCC7F0E}" presName="parentLin" presStyleCnt="0"/>
      <dgm:spPr/>
    </dgm:pt>
    <dgm:pt modelId="{880AC039-6250-4160-9F68-8366C8D32801}" type="pres">
      <dgm:prSet presAssocID="{C14FB453-55DB-44D6-A9B1-12268CCC7F0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2CE9780-8C88-4553-BA47-8A3A4E40DE54}" type="pres">
      <dgm:prSet presAssocID="{C14FB453-55DB-44D6-A9B1-12268CCC7F0E}" presName="parentText" presStyleLbl="node1" presStyleIdx="2" presStyleCnt="3" custScaleX="157296" custScaleY="174096" custLinFactNeighborX="-14069" custLinFactNeighborY="-7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42582-0213-4780-9B76-5229040F1C73}" type="pres">
      <dgm:prSet presAssocID="{C14FB453-55DB-44D6-A9B1-12268CCC7F0E}" presName="negativeSpace" presStyleCnt="0"/>
      <dgm:spPr/>
    </dgm:pt>
    <dgm:pt modelId="{86D187EB-FD13-4DFC-A098-624E836BE3B6}" type="pres">
      <dgm:prSet presAssocID="{C14FB453-55DB-44D6-A9B1-12268CCC7F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A413EC-AD84-4B6D-B77E-EC0CB3813780}" type="presOf" srcId="{FE51E947-0FB2-4CC0-8EA6-DF94A3D47D7B}" destId="{04C7817E-C328-4E63-815D-6C40DF2D86A1}" srcOrd="0" destOrd="0" presId="urn:microsoft.com/office/officeart/2005/8/layout/list1"/>
    <dgm:cxn modelId="{DD2A1A02-22FD-4A28-9FBB-80AF4AA945BE}" type="presOf" srcId="{D4FB256A-A999-4787-B362-EC9ED53EBAA1}" destId="{685B600F-A68F-47EE-8C0C-759E77B38F7A}" srcOrd="0" destOrd="0" presId="urn:microsoft.com/office/officeart/2005/8/layout/list1"/>
    <dgm:cxn modelId="{38AF6FDC-84E2-4ED6-B159-A82F7DCA7CF1}" srcId="{FE51E947-0FB2-4CC0-8EA6-DF94A3D47D7B}" destId="{C14FB453-55DB-44D6-A9B1-12268CCC7F0E}" srcOrd="2" destOrd="0" parTransId="{A2372E9C-738D-4A25-A71E-57FFEE47CF8B}" sibTransId="{57F90EF4-3F0F-43C0-966D-BE40A9720C84}"/>
    <dgm:cxn modelId="{116777E0-57E7-4E47-988A-E7E68729299E}" type="presOf" srcId="{C14FB453-55DB-44D6-A9B1-12268CCC7F0E}" destId="{880AC039-6250-4160-9F68-8366C8D32801}" srcOrd="0" destOrd="0" presId="urn:microsoft.com/office/officeart/2005/8/layout/list1"/>
    <dgm:cxn modelId="{2016AE4A-2B4B-4743-A163-FD3A92D8417F}" type="presOf" srcId="{D07ED355-A15B-43BD-A1DF-64449DAE25D4}" destId="{B0B8EF32-8870-448F-AE3B-B6CC20DE3247}" srcOrd="1" destOrd="0" presId="urn:microsoft.com/office/officeart/2005/8/layout/list1"/>
    <dgm:cxn modelId="{20A7046D-1790-4D51-AA42-A7A35F6EA364}" srcId="{FE51E947-0FB2-4CC0-8EA6-DF94A3D47D7B}" destId="{D4FB256A-A999-4787-B362-EC9ED53EBAA1}" srcOrd="0" destOrd="0" parTransId="{CC04A439-0F42-47FA-85E0-6C1C81E2C6FD}" sibTransId="{67A79F22-2C5A-4000-9B8E-2D0291E45D68}"/>
    <dgm:cxn modelId="{7558DDD8-BFDD-495B-8955-4D80358D1AEE}" type="presOf" srcId="{C14FB453-55DB-44D6-A9B1-12268CCC7F0E}" destId="{A2CE9780-8C88-4553-BA47-8A3A4E40DE54}" srcOrd="1" destOrd="0" presId="urn:microsoft.com/office/officeart/2005/8/layout/list1"/>
    <dgm:cxn modelId="{14F00C0F-0944-43D8-9E9B-07856C9D4367}" type="presOf" srcId="{D4FB256A-A999-4787-B362-EC9ED53EBAA1}" destId="{13973F0E-9D90-4EA2-97EF-BA456DA86C43}" srcOrd="1" destOrd="0" presId="urn:microsoft.com/office/officeart/2005/8/layout/list1"/>
    <dgm:cxn modelId="{7B02BF87-BDD2-4766-A6AC-ABC37049AD40}" type="presOf" srcId="{D07ED355-A15B-43BD-A1DF-64449DAE25D4}" destId="{321DE7D5-1A9B-4E9F-845A-797E476D09F1}" srcOrd="0" destOrd="0" presId="urn:microsoft.com/office/officeart/2005/8/layout/list1"/>
    <dgm:cxn modelId="{38F6FE01-FC94-43CE-92C8-DD4FD95015E1}" srcId="{FE51E947-0FB2-4CC0-8EA6-DF94A3D47D7B}" destId="{D07ED355-A15B-43BD-A1DF-64449DAE25D4}" srcOrd="1" destOrd="0" parTransId="{0F9C2836-A920-4A5A-9E24-456D7E82F605}" sibTransId="{801D1E70-67E7-46D7-ABF8-F42B5B02CC02}"/>
    <dgm:cxn modelId="{FB70514F-C431-4DAB-A799-49C9D39DFC7A}" type="presParOf" srcId="{04C7817E-C328-4E63-815D-6C40DF2D86A1}" destId="{706B841A-7BD9-4776-9F5E-1B68E86B810B}" srcOrd="0" destOrd="0" presId="urn:microsoft.com/office/officeart/2005/8/layout/list1"/>
    <dgm:cxn modelId="{89A09576-AEEC-44CC-BFF2-1153C719F9B3}" type="presParOf" srcId="{706B841A-7BD9-4776-9F5E-1B68E86B810B}" destId="{685B600F-A68F-47EE-8C0C-759E77B38F7A}" srcOrd="0" destOrd="0" presId="urn:microsoft.com/office/officeart/2005/8/layout/list1"/>
    <dgm:cxn modelId="{080C1055-A873-44DF-902D-986983CE0DDB}" type="presParOf" srcId="{706B841A-7BD9-4776-9F5E-1B68E86B810B}" destId="{13973F0E-9D90-4EA2-97EF-BA456DA86C43}" srcOrd="1" destOrd="0" presId="urn:microsoft.com/office/officeart/2005/8/layout/list1"/>
    <dgm:cxn modelId="{5422A754-0EBE-4285-816D-07E5240255CC}" type="presParOf" srcId="{04C7817E-C328-4E63-815D-6C40DF2D86A1}" destId="{5EBF19FD-9E3E-4057-BCDF-34ABD5AE4A42}" srcOrd="1" destOrd="0" presId="urn:microsoft.com/office/officeart/2005/8/layout/list1"/>
    <dgm:cxn modelId="{C071E826-252C-47BB-A471-0E8A49BA77C2}" type="presParOf" srcId="{04C7817E-C328-4E63-815D-6C40DF2D86A1}" destId="{46DD8789-C913-435C-B2F8-15E8E3D8FC05}" srcOrd="2" destOrd="0" presId="urn:microsoft.com/office/officeart/2005/8/layout/list1"/>
    <dgm:cxn modelId="{73F0A98A-5529-476F-ACAD-C1CEFA3312A1}" type="presParOf" srcId="{04C7817E-C328-4E63-815D-6C40DF2D86A1}" destId="{E1F4389A-892D-4C92-9B5C-72F7B4A232C6}" srcOrd="3" destOrd="0" presId="urn:microsoft.com/office/officeart/2005/8/layout/list1"/>
    <dgm:cxn modelId="{A7878B7F-DAD2-4B4D-AAB8-A68F8B0AC3B2}" type="presParOf" srcId="{04C7817E-C328-4E63-815D-6C40DF2D86A1}" destId="{DF48A514-777A-4BA1-B6F3-19A728EA8997}" srcOrd="4" destOrd="0" presId="urn:microsoft.com/office/officeart/2005/8/layout/list1"/>
    <dgm:cxn modelId="{7978A58B-68F3-4580-A608-F63835A99A03}" type="presParOf" srcId="{DF48A514-777A-4BA1-B6F3-19A728EA8997}" destId="{321DE7D5-1A9B-4E9F-845A-797E476D09F1}" srcOrd="0" destOrd="0" presId="urn:microsoft.com/office/officeart/2005/8/layout/list1"/>
    <dgm:cxn modelId="{B0E22DD8-9BAA-4605-B2B0-BEB231D9E035}" type="presParOf" srcId="{DF48A514-777A-4BA1-B6F3-19A728EA8997}" destId="{B0B8EF32-8870-448F-AE3B-B6CC20DE3247}" srcOrd="1" destOrd="0" presId="urn:microsoft.com/office/officeart/2005/8/layout/list1"/>
    <dgm:cxn modelId="{9BE72443-80A6-43F6-9BC3-07646D9BD3E7}" type="presParOf" srcId="{04C7817E-C328-4E63-815D-6C40DF2D86A1}" destId="{9D6AB875-ECC2-48C9-9DEC-37BD5578193F}" srcOrd="5" destOrd="0" presId="urn:microsoft.com/office/officeart/2005/8/layout/list1"/>
    <dgm:cxn modelId="{0C65A423-C737-455F-976B-0CD1E813A409}" type="presParOf" srcId="{04C7817E-C328-4E63-815D-6C40DF2D86A1}" destId="{976CEAEC-5DB7-48E6-B097-F91C360CB49C}" srcOrd="6" destOrd="0" presId="urn:microsoft.com/office/officeart/2005/8/layout/list1"/>
    <dgm:cxn modelId="{A390243C-4EB3-48F5-B6E1-CF197EB9D027}" type="presParOf" srcId="{04C7817E-C328-4E63-815D-6C40DF2D86A1}" destId="{3F4A12F9-E968-4CF0-B4FD-BBC0B4294DD2}" srcOrd="7" destOrd="0" presId="urn:microsoft.com/office/officeart/2005/8/layout/list1"/>
    <dgm:cxn modelId="{801D2A56-8901-43A4-8C9F-53EB15A194C3}" type="presParOf" srcId="{04C7817E-C328-4E63-815D-6C40DF2D86A1}" destId="{D543FD98-2FC0-4CBD-B6B9-BFDB720E475B}" srcOrd="8" destOrd="0" presId="urn:microsoft.com/office/officeart/2005/8/layout/list1"/>
    <dgm:cxn modelId="{A07D9F6A-21A7-449E-BB77-87171A01E708}" type="presParOf" srcId="{D543FD98-2FC0-4CBD-B6B9-BFDB720E475B}" destId="{880AC039-6250-4160-9F68-8366C8D32801}" srcOrd="0" destOrd="0" presId="urn:microsoft.com/office/officeart/2005/8/layout/list1"/>
    <dgm:cxn modelId="{C25878E6-459B-4D67-AC6B-502B71300291}" type="presParOf" srcId="{D543FD98-2FC0-4CBD-B6B9-BFDB720E475B}" destId="{A2CE9780-8C88-4553-BA47-8A3A4E40DE54}" srcOrd="1" destOrd="0" presId="urn:microsoft.com/office/officeart/2005/8/layout/list1"/>
    <dgm:cxn modelId="{1BB9C87E-E2E4-4527-B961-2BAB8FE2193B}" type="presParOf" srcId="{04C7817E-C328-4E63-815D-6C40DF2D86A1}" destId="{76942582-0213-4780-9B76-5229040F1C73}" srcOrd="9" destOrd="0" presId="urn:microsoft.com/office/officeart/2005/8/layout/list1"/>
    <dgm:cxn modelId="{B5412E85-4F79-4F5D-BF21-6A8C2B42732F}" type="presParOf" srcId="{04C7817E-C328-4E63-815D-6C40DF2D86A1}" destId="{86D187EB-FD13-4DFC-A098-624E836BE3B6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1CD63B-0661-4E78-842F-525EB6E3A8F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B356D-0C90-4C19-B72B-32125AEDFDFE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Enjoys reading</a:t>
          </a:r>
          <a:endParaRPr lang="ru-RU" sz="2400" dirty="0">
            <a:solidFill>
              <a:srgbClr val="FF0000"/>
            </a:solidFill>
          </a:endParaRPr>
        </a:p>
      </dgm:t>
    </dgm:pt>
    <dgm:pt modelId="{412720A8-6A06-406A-B9C2-2AF0EDB6EA6E}" type="parTrans" cxnId="{6FBC2681-2FAD-46A6-957A-2449D8A45DA5}">
      <dgm:prSet/>
      <dgm:spPr/>
      <dgm:t>
        <a:bodyPr/>
        <a:lstStyle/>
        <a:p>
          <a:endParaRPr lang="ru-RU"/>
        </a:p>
      </dgm:t>
    </dgm:pt>
    <dgm:pt modelId="{43552991-C829-45DF-B31E-0EEB664FD586}" type="sibTrans" cxnId="{6FBC2681-2FAD-46A6-957A-2449D8A45DA5}">
      <dgm:prSet/>
      <dgm:spPr/>
      <dgm:t>
        <a:bodyPr/>
        <a:lstStyle/>
        <a:p>
          <a:endParaRPr lang="ru-RU"/>
        </a:p>
      </dgm:t>
    </dgm:pt>
    <dgm:pt modelId="{76029197-7C65-4F6B-A1F2-92AC29CC7207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Reads faster</a:t>
          </a:r>
          <a:endParaRPr lang="ru-RU" sz="2400" dirty="0">
            <a:solidFill>
              <a:srgbClr val="FF0000"/>
            </a:solidFill>
          </a:endParaRPr>
        </a:p>
      </dgm:t>
    </dgm:pt>
    <dgm:pt modelId="{E171F120-BAA8-4BFE-B824-B91C93445185}" type="parTrans" cxnId="{CBD3EB52-7068-4D2A-B06D-77AECD95F697}">
      <dgm:prSet/>
      <dgm:spPr/>
      <dgm:t>
        <a:bodyPr/>
        <a:lstStyle/>
        <a:p>
          <a:endParaRPr lang="ru-RU"/>
        </a:p>
      </dgm:t>
    </dgm:pt>
    <dgm:pt modelId="{9ED98B5A-D0DC-47C5-A920-A51900322285}" type="sibTrans" cxnId="{CBD3EB52-7068-4D2A-B06D-77AECD95F697}">
      <dgm:prSet/>
      <dgm:spPr/>
      <dgm:t>
        <a:bodyPr/>
        <a:lstStyle/>
        <a:p>
          <a:endParaRPr lang="ru-RU"/>
        </a:p>
      </dgm:t>
    </dgm:pt>
    <dgm:pt modelId="{38CB8431-BC67-4053-98B1-7EC29DE4B910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Reads</a:t>
          </a:r>
        </a:p>
        <a:p>
          <a:r>
            <a:rPr lang="en-US" sz="2400" dirty="0" smtClean="0">
              <a:solidFill>
                <a:srgbClr val="FF0000"/>
              </a:solidFill>
            </a:rPr>
            <a:t>more</a:t>
          </a:r>
          <a:endParaRPr lang="ru-RU" sz="2400" dirty="0">
            <a:solidFill>
              <a:srgbClr val="FF0000"/>
            </a:solidFill>
          </a:endParaRPr>
        </a:p>
      </dgm:t>
    </dgm:pt>
    <dgm:pt modelId="{C37FBB6F-F503-44AC-9AB9-392819CB7999}" type="parTrans" cxnId="{DB12FD9D-C856-402B-83EA-7E8430B5C695}">
      <dgm:prSet/>
      <dgm:spPr/>
      <dgm:t>
        <a:bodyPr/>
        <a:lstStyle/>
        <a:p>
          <a:endParaRPr lang="ru-RU"/>
        </a:p>
      </dgm:t>
    </dgm:pt>
    <dgm:pt modelId="{10354347-605A-492E-828B-B9F099636AEE}" type="sibTrans" cxnId="{DB12FD9D-C856-402B-83EA-7E8430B5C695}">
      <dgm:prSet/>
      <dgm:spPr/>
      <dgm:t>
        <a:bodyPr/>
        <a:lstStyle/>
        <a:p>
          <a:endParaRPr lang="ru-RU"/>
        </a:p>
      </dgm:t>
    </dgm:pt>
    <dgm:pt modelId="{345EF6AE-BDE8-4CDC-A4B0-24C1142C37DF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Understands better</a:t>
          </a:r>
          <a:endParaRPr lang="ru-RU" sz="2400" dirty="0">
            <a:solidFill>
              <a:srgbClr val="FF0000"/>
            </a:solidFill>
          </a:endParaRPr>
        </a:p>
      </dgm:t>
    </dgm:pt>
    <dgm:pt modelId="{7739E03F-AC40-46EA-91CD-B59684ACE0FD}" type="parTrans" cxnId="{F640A85B-FE0F-44A8-9C3B-C31834DCB609}">
      <dgm:prSet/>
      <dgm:spPr/>
      <dgm:t>
        <a:bodyPr/>
        <a:lstStyle/>
        <a:p>
          <a:endParaRPr lang="ru-RU"/>
        </a:p>
      </dgm:t>
    </dgm:pt>
    <dgm:pt modelId="{BCC85729-1F2E-4FF6-9D46-49D41BD77A6A}" type="sibTrans" cxnId="{F640A85B-FE0F-44A8-9C3B-C31834DCB609}">
      <dgm:prSet/>
      <dgm:spPr/>
      <dgm:t>
        <a:bodyPr/>
        <a:lstStyle/>
        <a:p>
          <a:endParaRPr lang="ru-RU"/>
        </a:p>
      </dgm:t>
    </dgm:pt>
    <dgm:pt modelId="{9F0ED194-A08C-43A3-B015-EF18CEA9AF28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Competent reader</a:t>
          </a:r>
          <a:endParaRPr lang="ru-RU" sz="2400" dirty="0">
            <a:solidFill>
              <a:srgbClr val="FF0000"/>
            </a:solidFill>
          </a:endParaRPr>
        </a:p>
      </dgm:t>
    </dgm:pt>
    <dgm:pt modelId="{0688C8B7-FE32-4D1F-9D6F-6109035C6B85}" type="parTrans" cxnId="{95B56F8F-8B3A-469E-9BBE-1F302A5D01F0}">
      <dgm:prSet/>
      <dgm:spPr/>
      <dgm:t>
        <a:bodyPr/>
        <a:lstStyle/>
        <a:p>
          <a:endParaRPr lang="ru-RU"/>
        </a:p>
      </dgm:t>
    </dgm:pt>
    <dgm:pt modelId="{C54DB069-9B3E-4964-9DA4-0759362AB478}" type="sibTrans" cxnId="{95B56F8F-8B3A-469E-9BBE-1F302A5D01F0}">
      <dgm:prSet/>
      <dgm:spPr/>
      <dgm:t>
        <a:bodyPr/>
        <a:lstStyle/>
        <a:p>
          <a:endParaRPr lang="ru-RU"/>
        </a:p>
      </dgm:t>
    </dgm:pt>
    <dgm:pt modelId="{ED3D34D9-5D85-4846-A760-67564D5005A1}" type="pres">
      <dgm:prSet presAssocID="{AF1CD63B-0661-4E78-842F-525EB6E3A8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6010-43B0-49C5-BA2F-3502605A4C80}" type="pres">
      <dgm:prSet presAssocID="{D9BB356D-0C90-4C19-B72B-32125AEDFDFE}" presName="dummy" presStyleCnt="0"/>
      <dgm:spPr/>
    </dgm:pt>
    <dgm:pt modelId="{9ECE78EB-100C-4F7A-B0F5-7F9B2FCEDD6C}" type="pres">
      <dgm:prSet presAssocID="{D9BB356D-0C90-4C19-B72B-32125AEDFDF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88ABB-EAAF-4F07-B8AB-7A9168CFD1FC}" type="pres">
      <dgm:prSet presAssocID="{43552991-C829-45DF-B31E-0EEB664FD586}" presName="sibTrans" presStyleLbl="node1" presStyleIdx="0" presStyleCnt="5"/>
      <dgm:spPr/>
      <dgm:t>
        <a:bodyPr/>
        <a:lstStyle/>
        <a:p>
          <a:endParaRPr lang="ru-RU"/>
        </a:p>
      </dgm:t>
    </dgm:pt>
    <dgm:pt modelId="{3FDA80C1-A302-4E8A-8C51-84FBDA9B5AE0}" type="pres">
      <dgm:prSet presAssocID="{76029197-7C65-4F6B-A1F2-92AC29CC7207}" presName="dummy" presStyleCnt="0"/>
      <dgm:spPr/>
    </dgm:pt>
    <dgm:pt modelId="{6CDE8AA8-3EF2-4A3F-AE2B-1344D119A9CB}" type="pres">
      <dgm:prSet presAssocID="{76029197-7C65-4F6B-A1F2-92AC29CC7207}" presName="node" presStyleLbl="revTx" presStyleIdx="1" presStyleCnt="5" custRadScaleRad="98843" custRadScaleInc="-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EE080-BAEA-4B81-821C-5B80B4C2674D}" type="pres">
      <dgm:prSet presAssocID="{9ED98B5A-D0DC-47C5-A920-A51900322285}" presName="sibTrans" presStyleLbl="node1" presStyleIdx="1" presStyleCnt="5"/>
      <dgm:spPr/>
      <dgm:t>
        <a:bodyPr/>
        <a:lstStyle/>
        <a:p>
          <a:endParaRPr lang="ru-RU"/>
        </a:p>
      </dgm:t>
    </dgm:pt>
    <dgm:pt modelId="{12A7A24D-0683-425E-A50F-F5EB652FF5CD}" type="pres">
      <dgm:prSet presAssocID="{38CB8431-BC67-4053-98B1-7EC29DE4B910}" presName="dummy" presStyleCnt="0"/>
      <dgm:spPr/>
    </dgm:pt>
    <dgm:pt modelId="{88089E3A-FBDC-4561-821D-B4F55507BE11}" type="pres">
      <dgm:prSet presAssocID="{38CB8431-BC67-4053-98B1-7EC29DE4B91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3ACFD-D28E-468B-BFE1-4718C639F4B2}" type="pres">
      <dgm:prSet presAssocID="{10354347-605A-492E-828B-B9F099636AEE}" presName="sibTrans" presStyleLbl="node1" presStyleIdx="2" presStyleCnt="5"/>
      <dgm:spPr/>
      <dgm:t>
        <a:bodyPr/>
        <a:lstStyle/>
        <a:p>
          <a:endParaRPr lang="ru-RU"/>
        </a:p>
      </dgm:t>
    </dgm:pt>
    <dgm:pt modelId="{C0392908-DDA8-4E6D-ABC1-A7D9F5CD7259}" type="pres">
      <dgm:prSet presAssocID="{345EF6AE-BDE8-4CDC-A4B0-24C1142C37DF}" presName="dummy" presStyleCnt="0"/>
      <dgm:spPr/>
    </dgm:pt>
    <dgm:pt modelId="{F261903A-B7AB-4919-A143-F6633DF234D8}" type="pres">
      <dgm:prSet presAssocID="{345EF6AE-BDE8-4CDC-A4B0-24C1142C37D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4328F-9D0E-4D16-BC3F-7505C8D4FAD6}" type="pres">
      <dgm:prSet presAssocID="{BCC85729-1F2E-4FF6-9D46-49D41BD77A6A}" presName="sibTrans" presStyleLbl="node1" presStyleIdx="3" presStyleCnt="5"/>
      <dgm:spPr/>
      <dgm:t>
        <a:bodyPr/>
        <a:lstStyle/>
        <a:p>
          <a:endParaRPr lang="ru-RU"/>
        </a:p>
      </dgm:t>
    </dgm:pt>
    <dgm:pt modelId="{DCF403D2-865F-4444-A1C1-497382DCCD49}" type="pres">
      <dgm:prSet presAssocID="{9F0ED194-A08C-43A3-B015-EF18CEA9AF28}" presName="dummy" presStyleCnt="0"/>
      <dgm:spPr/>
    </dgm:pt>
    <dgm:pt modelId="{EC95CA5C-5C5B-4C2A-8D01-77FE7C8A42EB}" type="pres">
      <dgm:prSet presAssocID="{9F0ED194-A08C-43A3-B015-EF18CEA9AF2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29D5C-10B5-44F9-B4C4-3EACE014625A}" type="pres">
      <dgm:prSet presAssocID="{C54DB069-9B3E-4964-9DA4-0759362AB478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BD3EB52-7068-4D2A-B06D-77AECD95F697}" srcId="{AF1CD63B-0661-4E78-842F-525EB6E3A8F1}" destId="{76029197-7C65-4F6B-A1F2-92AC29CC7207}" srcOrd="1" destOrd="0" parTransId="{E171F120-BAA8-4BFE-B824-B91C93445185}" sibTransId="{9ED98B5A-D0DC-47C5-A920-A51900322285}"/>
    <dgm:cxn modelId="{FC03CC71-95D5-4E35-8C27-50CC09B203B2}" type="presOf" srcId="{38CB8431-BC67-4053-98B1-7EC29DE4B910}" destId="{88089E3A-FBDC-4561-821D-B4F55507BE11}" srcOrd="0" destOrd="0" presId="urn:microsoft.com/office/officeart/2005/8/layout/cycle1"/>
    <dgm:cxn modelId="{95B56F8F-8B3A-469E-9BBE-1F302A5D01F0}" srcId="{AF1CD63B-0661-4E78-842F-525EB6E3A8F1}" destId="{9F0ED194-A08C-43A3-B015-EF18CEA9AF28}" srcOrd="4" destOrd="0" parTransId="{0688C8B7-FE32-4D1F-9D6F-6109035C6B85}" sibTransId="{C54DB069-9B3E-4964-9DA4-0759362AB478}"/>
    <dgm:cxn modelId="{6FBC2681-2FAD-46A6-957A-2449D8A45DA5}" srcId="{AF1CD63B-0661-4E78-842F-525EB6E3A8F1}" destId="{D9BB356D-0C90-4C19-B72B-32125AEDFDFE}" srcOrd="0" destOrd="0" parTransId="{412720A8-6A06-406A-B9C2-2AF0EDB6EA6E}" sibTransId="{43552991-C829-45DF-B31E-0EEB664FD586}"/>
    <dgm:cxn modelId="{504D4A31-7AA5-4705-A641-CD34AA533524}" type="presOf" srcId="{76029197-7C65-4F6B-A1F2-92AC29CC7207}" destId="{6CDE8AA8-3EF2-4A3F-AE2B-1344D119A9CB}" srcOrd="0" destOrd="0" presId="urn:microsoft.com/office/officeart/2005/8/layout/cycle1"/>
    <dgm:cxn modelId="{4A606E11-F0CF-44EE-BCA9-453C40521FFE}" type="presOf" srcId="{BCC85729-1F2E-4FF6-9D46-49D41BD77A6A}" destId="{0E94328F-9D0E-4D16-BC3F-7505C8D4FAD6}" srcOrd="0" destOrd="0" presId="urn:microsoft.com/office/officeart/2005/8/layout/cycle1"/>
    <dgm:cxn modelId="{F640A85B-FE0F-44A8-9C3B-C31834DCB609}" srcId="{AF1CD63B-0661-4E78-842F-525EB6E3A8F1}" destId="{345EF6AE-BDE8-4CDC-A4B0-24C1142C37DF}" srcOrd="3" destOrd="0" parTransId="{7739E03F-AC40-46EA-91CD-B59684ACE0FD}" sibTransId="{BCC85729-1F2E-4FF6-9D46-49D41BD77A6A}"/>
    <dgm:cxn modelId="{F851161D-947A-4825-B77C-F1528DECEA71}" type="presOf" srcId="{AF1CD63B-0661-4E78-842F-525EB6E3A8F1}" destId="{ED3D34D9-5D85-4846-A760-67564D5005A1}" srcOrd="0" destOrd="0" presId="urn:microsoft.com/office/officeart/2005/8/layout/cycle1"/>
    <dgm:cxn modelId="{201B1671-1C1A-4024-BDEE-899F4CF99A31}" type="presOf" srcId="{10354347-605A-492E-828B-B9F099636AEE}" destId="{5B43ACFD-D28E-468B-BFE1-4718C639F4B2}" srcOrd="0" destOrd="0" presId="urn:microsoft.com/office/officeart/2005/8/layout/cycle1"/>
    <dgm:cxn modelId="{05EFB6DE-9646-444A-B1FA-82BB2581505A}" type="presOf" srcId="{345EF6AE-BDE8-4CDC-A4B0-24C1142C37DF}" destId="{F261903A-B7AB-4919-A143-F6633DF234D8}" srcOrd="0" destOrd="0" presId="urn:microsoft.com/office/officeart/2005/8/layout/cycle1"/>
    <dgm:cxn modelId="{F39798E2-8877-4B43-BD64-054C1197585A}" type="presOf" srcId="{9F0ED194-A08C-43A3-B015-EF18CEA9AF28}" destId="{EC95CA5C-5C5B-4C2A-8D01-77FE7C8A42EB}" srcOrd="0" destOrd="0" presId="urn:microsoft.com/office/officeart/2005/8/layout/cycle1"/>
    <dgm:cxn modelId="{9B32747A-FC21-4571-B1F7-0DEB031A6FA9}" type="presOf" srcId="{C54DB069-9B3E-4964-9DA4-0759362AB478}" destId="{CE429D5C-10B5-44F9-B4C4-3EACE014625A}" srcOrd="0" destOrd="0" presId="urn:microsoft.com/office/officeart/2005/8/layout/cycle1"/>
    <dgm:cxn modelId="{A59EB54A-64E7-4CAD-B571-CBD9358AB25E}" type="presOf" srcId="{9ED98B5A-D0DC-47C5-A920-A51900322285}" destId="{69CEE080-BAEA-4B81-821C-5B80B4C2674D}" srcOrd="0" destOrd="0" presId="urn:microsoft.com/office/officeart/2005/8/layout/cycle1"/>
    <dgm:cxn modelId="{8A8AE111-E70C-49A7-ABF1-E8EBDF97391C}" type="presOf" srcId="{43552991-C829-45DF-B31E-0EEB664FD586}" destId="{BF788ABB-EAAF-4F07-B8AB-7A9168CFD1FC}" srcOrd="0" destOrd="0" presId="urn:microsoft.com/office/officeart/2005/8/layout/cycle1"/>
    <dgm:cxn modelId="{45E0687F-41CC-4648-844B-0DED26D51ED2}" type="presOf" srcId="{D9BB356D-0C90-4C19-B72B-32125AEDFDFE}" destId="{9ECE78EB-100C-4F7A-B0F5-7F9B2FCEDD6C}" srcOrd="0" destOrd="0" presId="urn:microsoft.com/office/officeart/2005/8/layout/cycle1"/>
    <dgm:cxn modelId="{DB12FD9D-C856-402B-83EA-7E8430B5C695}" srcId="{AF1CD63B-0661-4E78-842F-525EB6E3A8F1}" destId="{38CB8431-BC67-4053-98B1-7EC29DE4B910}" srcOrd="2" destOrd="0" parTransId="{C37FBB6F-F503-44AC-9AB9-392819CB7999}" sibTransId="{10354347-605A-492E-828B-B9F099636AEE}"/>
    <dgm:cxn modelId="{36197B82-3CE4-4FB6-9660-390D1B6DE55D}" type="presParOf" srcId="{ED3D34D9-5D85-4846-A760-67564D5005A1}" destId="{95896010-43B0-49C5-BA2F-3502605A4C80}" srcOrd="0" destOrd="0" presId="urn:microsoft.com/office/officeart/2005/8/layout/cycle1"/>
    <dgm:cxn modelId="{B33B4DA7-D281-481F-B5C8-8811D104D176}" type="presParOf" srcId="{ED3D34D9-5D85-4846-A760-67564D5005A1}" destId="{9ECE78EB-100C-4F7A-B0F5-7F9B2FCEDD6C}" srcOrd="1" destOrd="0" presId="urn:microsoft.com/office/officeart/2005/8/layout/cycle1"/>
    <dgm:cxn modelId="{127F1D45-DC47-42D9-ADB4-EAFB873CB404}" type="presParOf" srcId="{ED3D34D9-5D85-4846-A760-67564D5005A1}" destId="{BF788ABB-EAAF-4F07-B8AB-7A9168CFD1FC}" srcOrd="2" destOrd="0" presId="urn:microsoft.com/office/officeart/2005/8/layout/cycle1"/>
    <dgm:cxn modelId="{036118C5-489F-4E06-BB2C-9854651596A9}" type="presParOf" srcId="{ED3D34D9-5D85-4846-A760-67564D5005A1}" destId="{3FDA80C1-A302-4E8A-8C51-84FBDA9B5AE0}" srcOrd="3" destOrd="0" presId="urn:microsoft.com/office/officeart/2005/8/layout/cycle1"/>
    <dgm:cxn modelId="{A15F0DCE-0B41-473D-9268-557F427BA7B5}" type="presParOf" srcId="{ED3D34D9-5D85-4846-A760-67564D5005A1}" destId="{6CDE8AA8-3EF2-4A3F-AE2B-1344D119A9CB}" srcOrd="4" destOrd="0" presId="urn:microsoft.com/office/officeart/2005/8/layout/cycle1"/>
    <dgm:cxn modelId="{313396CF-4A60-4034-85AE-811570272373}" type="presParOf" srcId="{ED3D34D9-5D85-4846-A760-67564D5005A1}" destId="{69CEE080-BAEA-4B81-821C-5B80B4C2674D}" srcOrd="5" destOrd="0" presId="urn:microsoft.com/office/officeart/2005/8/layout/cycle1"/>
    <dgm:cxn modelId="{8C9CC5DD-2AB2-4796-A249-42C3C7570305}" type="presParOf" srcId="{ED3D34D9-5D85-4846-A760-67564D5005A1}" destId="{12A7A24D-0683-425E-A50F-F5EB652FF5CD}" srcOrd="6" destOrd="0" presId="urn:microsoft.com/office/officeart/2005/8/layout/cycle1"/>
    <dgm:cxn modelId="{9139C6FE-99FE-4EF9-9A4A-0D0F33D748DA}" type="presParOf" srcId="{ED3D34D9-5D85-4846-A760-67564D5005A1}" destId="{88089E3A-FBDC-4561-821D-B4F55507BE11}" srcOrd="7" destOrd="0" presId="urn:microsoft.com/office/officeart/2005/8/layout/cycle1"/>
    <dgm:cxn modelId="{9E297326-B28A-44B6-A193-56C432178E88}" type="presParOf" srcId="{ED3D34D9-5D85-4846-A760-67564D5005A1}" destId="{5B43ACFD-D28E-468B-BFE1-4718C639F4B2}" srcOrd="8" destOrd="0" presId="urn:microsoft.com/office/officeart/2005/8/layout/cycle1"/>
    <dgm:cxn modelId="{2C640015-1F7B-460A-8C26-EB02915CD453}" type="presParOf" srcId="{ED3D34D9-5D85-4846-A760-67564D5005A1}" destId="{C0392908-DDA8-4E6D-ABC1-A7D9F5CD7259}" srcOrd="9" destOrd="0" presId="urn:microsoft.com/office/officeart/2005/8/layout/cycle1"/>
    <dgm:cxn modelId="{4529E05E-961B-4F1C-8B18-1FAB7E6696E5}" type="presParOf" srcId="{ED3D34D9-5D85-4846-A760-67564D5005A1}" destId="{F261903A-B7AB-4919-A143-F6633DF234D8}" srcOrd="10" destOrd="0" presId="urn:microsoft.com/office/officeart/2005/8/layout/cycle1"/>
    <dgm:cxn modelId="{7C8E334B-E39F-413E-8E14-0CAFA42A7857}" type="presParOf" srcId="{ED3D34D9-5D85-4846-A760-67564D5005A1}" destId="{0E94328F-9D0E-4D16-BC3F-7505C8D4FAD6}" srcOrd="11" destOrd="0" presId="urn:microsoft.com/office/officeart/2005/8/layout/cycle1"/>
    <dgm:cxn modelId="{63CBF180-1A17-4534-A6E4-16616AE4FBDA}" type="presParOf" srcId="{ED3D34D9-5D85-4846-A760-67564D5005A1}" destId="{DCF403D2-865F-4444-A1C1-497382DCCD49}" srcOrd="12" destOrd="0" presId="urn:microsoft.com/office/officeart/2005/8/layout/cycle1"/>
    <dgm:cxn modelId="{CDDF7B3E-3A75-4BD8-BD2D-56F7BBC7DE58}" type="presParOf" srcId="{ED3D34D9-5D85-4846-A760-67564D5005A1}" destId="{EC95CA5C-5C5B-4C2A-8D01-77FE7C8A42EB}" srcOrd="13" destOrd="0" presId="urn:microsoft.com/office/officeart/2005/8/layout/cycle1"/>
    <dgm:cxn modelId="{4BC2A560-6905-41D4-BAA1-5FFAFE333CEA}" type="presParOf" srcId="{ED3D34D9-5D85-4846-A760-67564D5005A1}" destId="{CE429D5C-10B5-44F9-B4C4-3EACE014625A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5BCA-9C8E-4921-8658-0DEA927D10D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EC3C-28B1-40AF-B4AE-048815618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TEMP\Rar$DI29.942\0_50b5a_4f053cc8_L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TEMP\Rar$DI29.942\0_50b5a_4f053cc8_L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300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Презентація досвіду</a:t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роботи</a:t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вчителя англійської мови</a:t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Вовчатицької</a:t>
            </a: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ЗОШ І-ІІ ст.</a:t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Урус</a:t>
            </a: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Лесі Володимирівни  </a:t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66FF"/>
            </a:solidFill>
            <a:prstDash val="lgDashDotDot"/>
          </a:ln>
        </p:spPr>
        <p:txBody>
          <a:bodyPr>
            <a:normAutofit fontScale="90000"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Соціокультурна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соціолінгвістична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навики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іншомовні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соціокультурні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соціолінгвістичні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33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3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лінгвокраїнознавчих</a:t>
            </a:r>
            <a:r>
              <a:rPr lang="ru-RU" sz="33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прийомах</a:t>
            </a:r>
            <a:r>
              <a:rPr lang="ru-RU" sz="33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 fontScale="55000" lnSpcReduction="20000"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первісне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меморизація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первісних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короткочасної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довготривалу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активізація</a:t>
            </a: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засвоєного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активного словника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мовленні</a:t>
            </a:r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ru-RU" sz="1900" b="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9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sz="29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9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9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 культуру,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культур;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рідною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книгою,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підручником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довідковою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словниками) та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лінгвокраїнознавчих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500042"/>
          <a:ext cx="778674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Rar$DI04.155\0_49c78_e1c4eb2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Rar$DI03.314\0_49cb6_8f17f6d6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501254" cy="7143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Інтерактивні форми та методи роботи </a:t>
            </a:r>
            <a:b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 час навчання читання</a:t>
            </a:r>
            <a:b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англійської мови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sz="3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3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вчителя:</a:t>
            </a:r>
            <a:endParaRPr lang="uk-UA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*виявлення того,що учні здатні робити і що їм не під силу, а також вироблення програми,націленої на набуття учнями необхідних навичок;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*вибір відповідних текстів для роботи;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 вибір і складання завдань для розвитку потрібних навичок;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*підготовка класу до виконання завдань;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 мотивація учнів до найкращих результатів;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* впевненість у тому, що кожен учень у класі покращує свої навички та вміння відповідно до його здібностей.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4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4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4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4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4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4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Rar$DI09.502\0_49c95_5f16a4ed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15634" cy="70723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Етапи активного читання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1.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Встановлення загальних цілей для читання тексту.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2.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Репрезентування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тексту.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3.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Вправи на загальне сприйняття тексту.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4.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Вивчення тексту по частинах.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5.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Групові або індивідуальні завдання для роботи з текстом у цілому, узагальнення інформації, отриманої з уривків, що опрацьовуються.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6.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Групові або індивідуальні завдання 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Етап 7.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Остаточне обговорення.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и 1\0_245ae_68c8e6c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7" cy="6858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000232" y="2000240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Етапи активного</a:t>
            </a:r>
          </a:p>
          <a:p>
            <a:r>
              <a:rPr lang="uk-UA" sz="4800" b="1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читання</a:t>
            </a:r>
          </a:p>
          <a:p>
            <a:r>
              <a:rPr lang="uk-UA" sz="4800" b="1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на практиці …</a:t>
            </a:r>
            <a:endParaRPr lang="ru-RU" sz="4800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5" name="Picture 15" descr="C:\Users\User\Desktop\рамки 1\0_245be_ea80ad12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7000900"/>
          </a:xfrm>
          <a:prstGeom prst="rect">
            <a:avLst/>
          </a:prstGeom>
          <a:noFill/>
        </p:spPr>
      </p:pic>
      <p:pic>
        <p:nvPicPr>
          <p:cNvPr id="30734" name="Picture 14" descr="C:\Users\User\Pictures\2013-02-17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2721954" cy="3286148"/>
          </a:xfrm>
          <a:prstGeom prst="roundRect">
            <a:avLst/>
          </a:prstGeom>
          <a:noFill/>
          <a:ln w="28575">
            <a:solidFill>
              <a:srgbClr val="FF66FF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30736" name="Picture 16" descr="C:\Users\User\Pictures\2013-02-17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74"/>
            <a:ext cx="3193074" cy="4171058"/>
          </a:xfrm>
          <a:prstGeom prst="roundRect">
            <a:avLst/>
          </a:prstGeom>
          <a:noFill/>
          <a:ln w="38100">
            <a:solidFill>
              <a:srgbClr val="FF66FF"/>
            </a:solidFill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рамки 1\0_245be_ea80ad12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31748" name="Picture 4" descr="C:\Users\User\Pictures\2013-02-17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42984"/>
            <a:ext cx="4828461" cy="3071834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31749" name="Picture 5" descr="C:\Users\User\Pictures\2013-02-17\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496"/>
            <a:ext cx="4983006" cy="2857520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EMP\Rar$DI77.681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школа всяке\Изображение 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3364045" cy="1857388"/>
          </a:xfrm>
          <a:prstGeom prst="pentagon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4" name="Рисунок 3" descr="D:\школа всяке\Изображение 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00306"/>
            <a:ext cx="2643206" cy="1714512"/>
          </a:xfrm>
          <a:prstGeom prst="pentagon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D:\школа всяке\Изображение 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43314"/>
            <a:ext cx="3071834" cy="1857388"/>
          </a:xfrm>
          <a:prstGeom prst="cloudCallou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TEMP\Rar$DI14.145\0_49ca1_ef9b64f1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514351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5"/>
            <a:ext cx="2222390" cy="269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642918"/>
            <a:ext cx="7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Урус</a:t>
            </a:r>
            <a:r>
              <a:rPr lang="uk-UA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Леся Володимирівна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Дата народження:</a:t>
            </a:r>
          </a:p>
          <a:p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серпня 1955р.</a:t>
            </a:r>
          </a:p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Освіта:</a:t>
            </a:r>
          </a:p>
          <a:p>
            <a:r>
              <a:rPr lang="uk-UA" sz="18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ища,Львівський державний університет  ім. І.Франка,</a:t>
            </a:r>
          </a:p>
          <a:p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1978р.</a:t>
            </a:r>
          </a:p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Спеціальність:</a:t>
            </a:r>
          </a:p>
          <a:p>
            <a:r>
              <a:rPr lang="uk-UA" sz="18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омано-германські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мови і література</a:t>
            </a:r>
          </a:p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Кваліфікація:</a:t>
            </a:r>
          </a:p>
          <a:p>
            <a:r>
              <a:rPr lang="uk-UA" sz="18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ілолог,викладач англійської</a:t>
            </a:r>
          </a:p>
          <a:p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</a:p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</a:p>
          <a:p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Спеціаліст вищої категорії</a:t>
            </a:r>
          </a:p>
          <a:p>
            <a:r>
              <a:rPr 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Вчитель-методист</a:t>
            </a:r>
          </a:p>
          <a:p>
            <a:endParaRPr lang="uk-UA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рамки 1\0_245b1_66ac294b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Серед колег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області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району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D:\школа всяке\Изображение 0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6" y="3015985"/>
            <a:ext cx="3407910" cy="1913213"/>
          </a:xfrm>
          <a:prstGeom prst="flowChartPunchedCard">
            <a:avLst/>
          </a:prstGeom>
          <a:noFill/>
          <a:ln w="38100">
            <a:solidFill>
              <a:srgbClr val="FFC000"/>
            </a:solidFill>
            <a:prstDash val="lgDash"/>
          </a:ln>
          <a:scene3d>
            <a:camera prst="isometricOffAxis2Left"/>
            <a:lightRig rig="threePt" dir="t"/>
          </a:scene3d>
        </p:spPr>
      </p:pic>
      <p:pic>
        <p:nvPicPr>
          <p:cNvPr id="32772" name="Picture 4" descr="C:\Users\User\Pictures\2013-02-17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422" y="2837458"/>
            <a:ext cx="3327966" cy="2163178"/>
          </a:xfrm>
          <a:prstGeom prst="snipRoundRect">
            <a:avLst/>
          </a:prstGeom>
          <a:noFill/>
          <a:ln w="57150">
            <a:solidFill>
              <a:srgbClr val="FFC000"/>
            </a:solidFill>
            <a:prstDash val="lgDash"/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25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25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25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25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Rar$DI76.757\0_245a5_f9277f8a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929914" cy="70009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80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8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0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Scanned Documents\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786081" cy="45720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9" name="Picture 5" descr="C:\Users\User\Documents\Scanned Documents\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5403627" cy="378621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Шляхи зростання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Scanned Documents\Рисунок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5168" y="571480"/>
            <a:ext cx="2511795" cy="371477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51" name="Picture 3" descr="C:\Users\User\Documents\Scanned Documents\Рисунок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094498" cy="414340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2" name="Picture 4" descr="C:\Users\User\Documents\Scanned Documents\Рисунок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248314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Scanned Documents\Рисунок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313912" cy="307183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075" name="Picture 3" descr="C:\Users\User\Documents\Scanned Documents\Рисунок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148" y="857232"/>
            <a:ext cx="352402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TEMP\Rar$DI15.784\0_50b5b_3758592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1" y="0"/>
            <a:ext cx="901019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err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кредо</a:t>
            </a:r>
            <a:endParaRPr lang="ru-RU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Відкрити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душу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творця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пробудитися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розквітнути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и 1\0_245c5_8f70857b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D:\школа всяке\Изображение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950" y="857233"/>
            <a:ext cx="4199215" cy="2357454"/>
          </a:xfrm>
          <a:prstGeom prst="hexagon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8" name="Picture 4" descr="D:\школа всяке\Изображение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4071966" cy="2286016"/>
          </a:xfrm>
          <a:prstGeom prst="teardrop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0"/>
            <a:ext cx="892512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раїнознавчих        матеріалів (текстів для читання)</a:t>
            </a:r>
          </a:p>
          <a:p>
            <a:r>
              <a:rPr lang="uk-UA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на уроках англійської мови </a:t>
            </a:r>
          </a:p>
          <a:p>
            <a:r>
              <a:rPr lang="uk-UA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у старших класах. 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590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Презентація досвіду        роботи          вчителя англійської мови            Вовчатицької ЗОШ І-ІІ ст.                Урус Лесі Володимирівни   </vt:lpstr>
      <vt:lpstr>Урус  Леся Володимирівна</vt:lpstr>
      <vt:lpstr>Шляхи зростання</vt:lpstr>
      <vt:lpstr>Слайд 4</vt:lpstr>
      <vt:lpstr>Слайд 5</vt:lpstr>
      <vt:lpstr>  Педагогічне кредо</vt:lpstr>
      <vt:lpstr>Слайд 7</vt:lpstr>
      <vt:lpstr>Проблема</vt:lpstr>
      <vt:lpstr>Слайд 9</vt:lpstr>
      <vt:lpstr>Соціокультурна та соціолінгвістична компетенція –  це знання, уміння та навики використовувати у спілкуванні іншомовні соціокультурні і соціолінгвістичні явища країни, мова якої вивчається.</vt:lpstr>
      <vt:lpstr>Сфери використання лінгвокраїнознавчих матеріалів : </vt:lpstr>
      <vt:lpstr>Слайд 12</vt:lpstr>
      <vt:lpstr>Слайд 13</vt:lpstr>
      <vt:lpstr>Інтерактивні форми та методи роботи  під час навчання читання на уроках англійської мови</vt:lpstr>
      <vt:lpstr>  Етапи активного читання</vt:lpstr>
      <vt:lpstr>Слайд 16</vt:lpstr>
      <vt:lpstr>Слайд 17</vt:lpstr>
      <vt:lpstr>Слайд 18</vt:lpstr>
      <vt:lpstr>Слайд 19</vt:lpstr>
      <vt:lpstr>Серед колег</vt:lpstr>
      <vt:lpstr>          Дякую  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70</cp:revision>
  <dcterms:created xsi:type="dcterms:W3CDTF">2013-02-10T13:28:34Z</dcterms:created>
  <dcterms:modified xsi:type="dcterms:W3CDTF">2018-04-03T18:54:52Z</dcterms:modified>
</cp:coreProperties>
</file>