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75" r:id="rId11"/>
    <p:sldId id="263" r:id="rId12"/>
    <p:sldId id="265" r:id="rId13"/>
    <p:sldId id="266" r:id="rId14"/>
    <p:sldId id="267" r:id="rId15"/>
    <p:sldId id="264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5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5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FD550-BA94-43B0-8F5E-C626E453F93C}" type="datetimeFigureOut">
              <a:rPr lang="uk-UA" smtClean="0"/>
              <a:pPr/>
              <a:t>29.05.2017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417C-61F3-495E-9A03-AADEDF9DCD9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0562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17C-61F3-495E-9A03-AADEDF9DCD93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F:\ShkolDoska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43999" cy="6868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8608" y="2967335"/>
            <a:ext cx="6066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Макет </a:t>
            </a:r>
            <a:r>
              <a:rPr lang="ru-RU" sz="5400" b="1" cap="none" spc="50" dirty="0" err="1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нашого</a:t>
            </a:r>
            <a:r>
              <a:rPr lang="ru-RU" sz="5400" b="1" cap="none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села</a:t>
            </a:r>
            <a:endParaRPr lang="ru-RU" sz="5400" b="1" cap="none" spc="50" dirty="0">
              <a:ln w="571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9923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кса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3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F:\39ba89e7e9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" y="0"/>
            <a:ext cx="9109999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358631" cy="2905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357562"/>
            <a:ext cx="4389384" cy="292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0830"/>
            <a:ext cx="3995936" cy="2663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472" y="4643446"/>
            <a:ext cx="530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Ото робота пішла!!!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50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F:\756264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7767"/>
            <a:ext cx="3732584" cy="279943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21" y="3599384"/>
            <a:ext cx="3522476" cy="2641857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76" y="3714752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Шукаємо свої    будинки на карті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342034" cy="3122712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79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F:\Literatur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536504" cy="272190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7943"/>
            <a:ext cx="3491433" cy="2094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5" y="3897943"/>
            <a:ext cx="3417405" cy="2050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08" y="328612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 чого так всім весело?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7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F:\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3"/>
            <a:ext cx="3513416" cy="21080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50" y="4005064"/>
            <a:ext cx="3117372" cy="18704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4" y="764704"/>
            <a:ext cx="3513416" cy="21080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0100" y="2786058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Оце гостей до нас завітало!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Без роботи не сидітимуть, вежу з нами будуватимуть!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0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F:\8bae4e8e98f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12" y="519248"/>
            <a:ext cx="2761456" cy="2071092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286256"/>
            <a:ext cx="2811760" cy="2108820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5592"/>
            <a:ext cx="2743200" cy="2057400"/>
          </a:xfrm>
          <a:prstGeom prst="flowChartPrepara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2952328" cy="2214246"/>
          </a:xfrm>
          <a:prstGeom prst="cloud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6314" y="571480"/>
            <a:ext cx="3238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Потрохи прямуємо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до фінішу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F:\963766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37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8" y="332656"/>
            <a:ext cx="3259547" cy="244466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3275409" cy="2456557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77316"/>
            <a:ext cx="3203848" cy="19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7686" y="1142984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Останні штрихи!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1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F:\_900314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20" y="-1"/>
            <a:ext cx="93951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848872" cy="4752527"/>
          </a:xfrm>
          <a:prstGeom prst="ellipse">
            <a:avLst/>
          </a:prstGeom>
          <a:ln w="190500" cap="rnd">
            <a:solidFill>
              <a:srgbClr val="F195D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05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F:\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643050"/>
            <a:ext cx="6029325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195D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71604" y="857232"/>
            <a:ext cx="675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Ось який настрій був у нас під час роботи!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7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F:\685886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2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F:\1339166680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14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2860741" cy="2145556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707831"/>
            <a:ext cx="701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            Як усе починалось</a:t>
            </a:r>
            <a:endParaRPr lang="uk-UA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9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F:\1450427547_650209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1555" y="2967335"/>
            <a:ext cx="559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Дякуємо </a:t>
            </a:r>
            <a:r>
              <a:rPr lang="uk-UA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увагу!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8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F:\5285902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81024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F:\shabl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8"/>
            <a:ext cx="9164448" cy="7846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0" y="548680"/>
            <a:ext cx="3264363" cy="244827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429000" cy="4572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2" y="3554760"/>
            <a:ext cx="3724837" cy="279362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9987" y="6000768"/>
            <a:ext cx="4939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Почина</a:t>
            </a:r>
            <a:r>
              <a:rPr lang="uk-UA" sz="3600" b="1" dirty="0" err="1" smtClean="0">
                <a:solidFill>
                  <a:srgbClr val="FF0000"/>
                </a:solidFill>
              </a:rPr>
              <a:t>ємо</a:t>
            </a:r>
            <a:r>
              <a:rPr lang="uk-UA" sz="3600" b="1" dirty="0" smtClean="0">
                <a:solidFill>
                  <a:srgbClr val="FF0000"/>
                </a:solidFill>
              </a:rPr>
              <a:t> працювати!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Що?Де? Коли?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833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7038"/>
            <a:ext cx="9144000" cy="693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F:\faa8da4735d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175247"/>
            <a:ext cx="9087345" cy="6941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11503"/>
            <a:ext cx="2496277" cy="3328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494"/>
            <a:ext cx="3072341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11503"/>
            <a:ext cx="2483321" cy="3311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8" y="3104035"/>
            <a:ext cx="2426878" cy="3235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519" b="41935"/>
          <a:stretch/>
        </p:blipFill>
        <p:spPr bwMode="auto">
          <a:xfrm>
            <a:off x="1043608" y="175248"/>
            <a:ext cx="2865748" cy="2479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0496" y="1643050"/>
            <a:ext cx="361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АГА!!!!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А ми колаж зробили!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А ви?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9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687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6146" name="Picture 2" descr="F:\460ec8ac4cf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6" y="0"/>
            <a:ext cx="918335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9" y="1328862"/>
            <a:ext cx="4788024" cy="359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Дев</a:t>
            </a:r>
            <a:r>
              <a:rPr lang="en-US" sz="2800" b="1" dirty="0" smtClean="0">
                <a:solidFill>
                  <a:srgbClr val="FF0000"/>
                </a:solidFill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</a:rPr>
              <a:t>ятикласники</a:t>
            </a:r>
            <a:r>
              <a:rPr lang="uk-UA" sz="2800" b="1" dirty="0" smtClean="0">
                <a:solidFill>
                  <a:srgbClr val="FF0000"/>
                </a:solidFill>
              </a:rPr>
              <a:t> нам допомагали,</a:t>
            </a:r>
          </a:p>
          <a:p>
            <a:r>
              <a:rPr lang="uk-UA" sz="2800" b="1" dirty="0" err="1" smtClean="0">
                <a:solidFill>
                  <a:srgbClr val="FF0000"/>
                </a:solidFill>
              </a:rPr>
              <a:t>Стежки–</a:t>
            </a:r>
            <a:r>
              <a:rPr lang="uk-UA" sz="2800" b="1" dirty="0" smtClean="0">
                <a:solidFill>
                  <a:srgbClr val="FF0000"/>
                </a:solidFill>
              </a:rPr>
              <a:t> доріжки малювали…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F:\7cad2e20c2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0"/>
            <a:ext cx="9144000" cy="683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9"/>
            <a:ext cx="248427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8524"/>
            <a:ext cx="3995489" cy="2996617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7" y="3571482"/>
            <a:ext cx="2302090" cy="3069453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8926" y="1285860"/>
            <a:ext cx="352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Хто в майстерню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вас впустив</a:t>
            </a:r>
            <a:r>
              <a:rPr lang="uk-UA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F:\1450427546_765138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3" y="9467"/>
            <a:ext cx="9143999" cy="6853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024336" cy="201622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920403"/>
            <a:ext cx="2880320" cy="192021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3789039"/>
            <a:ext cx="3167397" cy="211159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21" y="3789039"/>
            <a:ext cx="3130655" cy="208710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0166" y="3000372"/>
            <a:ext cx="785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Хтось працює, хтось не дуже!!!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5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103</Words>
  <Application>Microsoft Office PowerPoint</Application>
  <PresentationFormat>Экран (4:3)</PresentationFormat>
  <Paragraphs>23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Наталя</dc:creator>
  <cp:lastModifiedBy>Оксана</cp:lastModifiedBy>
  <cp:revision>29</cp:revision>
  <dcterms:created xsi:type="dcterms:W3CDTF">2017-05-28T11:27:45Z</dcterms:created>
  <dcterms:modified xsi:type="dcterms:W3CDTF">2017-05-29T19:44:05Z</dcterms:modified>
</cp:coreProperties>
</file>