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4" r:id="rId10"/>
    <p:sldId id="263" r:id="rId11"/>
    <p:sldId id="269" r:id="rId12"/>
    <p:sldId id="272" r:id="rId13"/>
    <p:sldId id="271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08.02.2018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08.02.2018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08.02.2018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08.02.2018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08.02.2018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15715" y="476672"/>
            <a:ext cx="51125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ЗОШ І-ІІ ст. №14</a:t>
            </a:r>
          </a:p>
          <a:p>
            <a:pPr algn="ctr"/>
            <a:r>
              <a:rPr lang="uk-UA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Вовчатичі</a:t>
            </a:r>
            <a:endParaRPr lang="uk-UA" sz="36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Ходорівська</a:t>
            </a:r>
            <a:r>
              <a:rPr lang="uk-UA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ОТГ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9" y="2213858"/>
            <a:ext cx="7053263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374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фото Рідня\20180130_113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897458" cy="292309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895725" cy="292576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Admin\Desktop\фото Рідня\20180130_113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02435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247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фото Рідня\20180122_113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25" y="3501008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C:\Users\Admin\Desktop\фото Рідня\IMG_20180122_120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16" y="836712"/>
            <a:ext cx="216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C:\Users\Admin\Desktop\фото Рідня\IMG_20180122_1206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16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475657" y="2132856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</a:rPr>
              <a:t>Відчуваючи поклик серця до помочі ближньому,</a:t>
            </a:r>
          </a:p>
          <a:p>
            <a:pPr algn="ctr"/>
            <a:r>
              <a:rPr lang="uk-UA" sz="1400" b="1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</a:rPr>
              <a:t>ужденному, хворому до здійснення справ на добро</a:t>
            </a:r>
          </a:p>
          <a:p>
            <a:pPr algn="ctr"/>
            <a:r>
              <a:rPr lang="uk-UA" sz="1400" b="1" dirty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</a:rPr>
              <a:t>юдей та громади працюють наші волонтери:</a:t>
            </a:r>
          </a:p>
          <a:p>
            <a:pPr algn="ctr"/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</a:rPr>
              <a:t>Оксана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</a:rPr>
              <a:t>Проців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</a:rPr>
              <a:t>Ірина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</a:rPr>
              <a:t>Влах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</a:rPr>
              <a:t>Софія </a:t>
            </a:r>
            <a:r>
              <a:rPr lang="uk-UA" sz="1400" b="1" dirty="0" err="1" smtClean="0">
                <a:solidFill>
                  <a:schemeClr val="tx2">
                    <a:lumMod val="75000"/>
                  </a:schemeClr>
                </a:solidFill>
              </a:rPr>
              <a:t>Стеранівська</a:t>
            </a:r>
            <a:endParaRPr lang="uk-UA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Кожна мрія тобі дається разом</a:t>
            </a:r>
          </a:p>
          <a:p>
            <a:pPr algn="ctr"/>
            <a:endParaRPr lang="uk-UA" sz="36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 із силами, необхідними для її </a:t>
            </a:r>
          </a:p>
          <a:p>
            <a:pPr algn="ctr"/>
            <a:endParaRPr lang="uk-UA" sz="36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здійснення</a:t>
            </a:r>
          </a:p>
          <a:p>
            <a:pPr algn="ctr"/>
            <a:endParaRPr lang="uk-UA" sz="36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Однак тобі, можливо, доведеться </a:t>
            </a:r>
          </a:p>
          <a:p>
            <a:pPr algn="ctr"/>
            <a:endParaRPr lang="uk-UA" sz="36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для цього потрудитись</a:t>
            </a:r>
            <a:endParaRPr lang="uk-UA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6093296"/>
            <a:ext cx="124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Річард Бах</a:t>
            </a:r>
            <a:endParaRPr lang="uk-UA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7673" y="2492896"/>
            <a:ext cx="8568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uk-UA" sz="7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7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19842" y="1484784"/>
            <a:ext cx="8504316" cy="3877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Будь-які мрії мають право </a:t>
            </a:r>
          </a:p>
          <a:p>
            <a:pPr algn="ctr"/>
            <a:r>
              <a:rPr lang="uk-UA" sz="4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своє існування, </a:t>
            </a:r>
          </a:p>
          <a:p>
            <a:pPr algn="ctr"/>
            <a:r>
              <a:rPr lang="uk-UA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тому що це твої мрії, </a:t>
            </a:r>
          </a:p>
          <a:p>
            <a:pPr algn="ctr"/>
            <a:r>
              <a:rPr lang="uk-UA" sz="4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твої плани, твої очікування. </a:t>
            </a:r>
          </a:p>
          <a:p>
            <a:pPr algn="ctr"/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48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76672"/>
            <a:ext cx="5743575" cy="596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99592" y="889844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завдання 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проекту.</a:t>
            </a:r>
            <a:endParaRPr lang="uk-UA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Основною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метою проекту є створення комфортного середовища для проведення  дозвілля дітей дошкільного та молодшого шкільного віку, шляхом влаштування дитячого ігрового майданчика.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проекту: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забезпечити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умови для фізичного і розумового розвитку дітей;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мобілізація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громади на вирішення спільної справи;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збільшення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віри у власні сили, у можливості громади;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зростання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довіри до громадської організації «Надія», яка стимулює активність, спільні дії у громаді.</a:t>
            </a:r>
          </a:p>
        </p:txBody>
      </p:sp>
    </p:spTree>
    <p:extLst>
      <p:ext uri="{BB962C8B-B14F-4D97-AF65-F5344CB8AC3E}">
        <p14:creationId xmlns:p14="http://schemas.microsoft.com/office/powerpoint/2010/main" val="1990155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15616" y="764704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 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діяльності за проектом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реалізації мети та завдань проекту ГО «Надія» спланувала такі кроки: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типу комплектації дитячого майданчика;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вибір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варіанту дитячого майданчика;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акумуляція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коштів (збір коштів із батьків для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співфінансування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підготовка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  збір необхідних документів для участі у проекті;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підготовка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території під дитячий майданчик (вирівнювання, благоустрій, озеленення території тощо);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купівля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ігрових споруд;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встановлення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дитячого майданчика;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підготовчі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заходи та урочисте відкриття дитячого майданчика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підведення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підсумків реалізації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проекту.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14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539552" y="197346"/>
            <a:ext cx="799288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Календарний 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проекту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Заходи за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проектом</a:t>
            </a:r>
          </a:p>
          <a:p>
            <a:pPr algn="ctr"/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1. Збори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Вовчатицької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громадської організації «Надія» та визначення типу комплектації дитячого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майданчика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2. Вивчення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цінових пропозицій із наявних на ринку та вибір варіанту дитячого ігрового майданчику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3. Підготовка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  збір необхідних документів для участі у проекті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4. Підготовка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території під дитячий майданчик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5. Акумулювання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коштів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6. Купівля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ігрових споруд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7. Встановлення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дитячого майданчика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8. Урочисте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відкриття майданчика та підведення підсумків реалізації проекту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9. Звітування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 проекту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3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4005263" cy="240188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5" descr="G:\макет нашої громади\18279920_1874526522787798_160315209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446556" cy="258491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1" y="3501008"/>
            <a:ext cx="3341687" cy="250031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00470" y="1340768"/>
            <a:ext cx="4115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Обговорення насущних проблем</a:t>
            </a:r>
          </a:p>
          <a:p>
            <a:pPr algn="ctr"/>
            <a:r>
              <a:rPr lang="uk-UA" sz="14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ромади за участю місцевого пароха,</a:t>
            </a:r>
          </a:p>
          <a:p>
            <a:pPr algn="ctr"/>
            <a:r>
              <a:rPr lang="uk-UA" sz="1400" b="1" i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</a:t>
            </a:r>
            <a:r>
              <a:rPr lang="uk-UA" sz="14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.Миколи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4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Прунака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сільського старости Ю. </a:t>
            </a:r>
            <a:r>
              <a:rPr lang="uk-UA" sz="14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Добуша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uk-UA" sz="14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епутата </a:t>
            </a:r>
            <a:r>
              <a:rPr lang="uk-UA" sz="14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Ходорівської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міської ради Оксани Макарик</a:t>
            </a:r>
            <a:endParaRPr lang="uk-UA" sz="14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sz="14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 представників громадськості </a:t>
            </a:r>
            <a:r>
              <a:rPr lang="uk-UA" sz="14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с.Вовчатичі</a:t>
            </a:r>
            <a:endParaRPr lang="uk-UA" sz="14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23528" y="-1969671"/>
            <a:ext cx="6172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28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23529" y="-205135"/>
            <a:ext cx="50405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sz="2800" b="1" dirty="0" smtClean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uk-UA" sz="28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Дослухаймося </a:t>
            </a:r>
            <a:r>
              <a:rPr lang="uk-UA" sz="28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 думки </a:t>
            </a:r>
          </a:p>
          <a:p>
            <a:pPr lvl="0" algn="ctr"/>
            <a:r>
              <a:rPr lang="uk-UA" sz="28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дітей</a:t>
            </a:r>
            <a:endParaRPr lang="uk-UA" sz="28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9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25" y="116632"/>
            <a:ext cx="4283348" cy="321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66986" y="836712"/>
            <a:ext cx="3888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Члени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Вовчатицької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ГО «Надія»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чителі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початкових класів  та дирекція ЗОШ І-ІІ ст. №14 с.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Вовчатичі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 (зліва направо)  Сиротюк А.А.,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Огродницька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Л.П.,Пшик О.М.,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Добуш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Н. М.,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Цісльовська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О. В., Кобзар Л. М.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 пріоритетних напрямків роботи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Вовчатицької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ГО « Надія»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є проектна діяльність. Завдяки участі у конкурсах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мікропроектів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вдалося у значній мірі покращити матеріально-технічну базу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села та школи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806924" y="3496816"/>
            <a:ext cx="42833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Черговим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успіхом школи стала перемога у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конкурсі проектів благодійного фонду «Рідня» за програмою «Підтримка місцевих ініціатив». Фонд фінансує 5тисяч гривень для облаштування дитячого ігрового майданчика на території школи с.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Вовчатичі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971907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0"/>
          <a:stretch/>
        </p:blipFill>
        <p:spPr bwMode="auto">
          <a:xfrm>
            <a:off x="251520" y="908720"/>
            <a:ext cx="2664296" cy="305238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68" y="784150"/>
            <a:ext cx="3328518" cy="199677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C:\Users\Admin\Desktop\майданчик\20180129_122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72" y="3961107"/>
            <a:ext cx="3526158" cy="211569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56717"/>
            <a:ext cx="2152650" cy="379253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633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219</Words>
  <Application>Microsoft Office PowerPoint</Application>
  <PresentationFormat>Екран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Admin</cp:lastModifiedBy>
  <cp:revision>10</cp:revision>
  <dcterms:created xsi:type="dcterms:W3CDTF">2010-02-23T11:30:32Z</dcterms:created>
  <dcterms:modified xsi:type="dcterms:W3CDTF">2018-02-08T11:59:28Z</dcterms:modified>
</cp:coreProperties>
</file>