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70" r:id="rId11"/>
    <p:sldId id="276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07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8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2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9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97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2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9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77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35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8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6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09244-A386-48CA-85B5-3DE0907912CE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9CAE2-795F-4B6F-8E3F-DF6127434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3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5400" b="1" dirty="0" smtClean="0"/>
              <a:t>Поїздка-проща до Києва.</a:t>
            </a:r>
            <a:br>
              <a:rPr lang="uk-UA" sz="5400" b="1" dirty="0" smtClean="0"/>
            </a:br>
            <a:r>
              <a:rPr lang="uk-UA" sz="5400" b="1" dirty="0" smtClean="0"/>
              <a:t>Липень 2014 рік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52" y="1690688"/>
            <a:ext cx="8256896" cy="516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796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 smtClean="0"/>
              <a:t>Оглядаємо виставкові стенди</a:t>
            </a:r>
            <a:endParaRPr lang="ru-RU" sz="4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84015" y="1690687"/>
            <a:ext cx="6069785" cy="5167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917" y="1782604"/>
            <a:ext cx="5167313" cy="4983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276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Книга «</a:t>
            </a:r>
            <a:r>
              <a:rPr lang="ru-RU" sz="4000" b="1" dirty="0" err="1" smtClean="0"/>
              <a:t>Львівські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Лицарі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Небесної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Сотні</a:t>
            </a:r>
            <a:r>
              <a:rPr lang="ru-RU" sz="4000" b="1" dirty="0" smtClean="0"/>
              <a:t>» - </a:t>
            </a:r>
            <a:br>
              <a:rPr lang="ru-RU" sz="4000" b="1" dirty="0" smtClean="0"/>
            </a:br>
            <a:r>
              <a:rPr lang="ru-RU" sz="4000" b="1" dirty="0" err="1" smtClean="0"/>
              <a:t>подарунок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учням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від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працівників</a:t>
            </a:r>
            <a:r>
              <a:rPr lang="ru-RU" sz="4000" b="1" dirty="0" smtClean="0"/>
              <a:t> музею 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2343" y="2098677"/>
            <a:ext cx="5167313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343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019800" cy="516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200" y="1690688"/>
            <a:ext cx="6019800" cy="516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092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690688"/>
            <a:ext cx="6019800" cy="516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444" y="2841333"/>
            <a:ext cx="5167313" cy="2866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582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 dirty="0" smtClean="0"/>
              <a:t>Кожен із нас повинен знати і </a:t>
            </a:r>
            <a:r>
              <a:rPr lang="uk-UA" sz="4800" b="1" dirty="0" err="1" smtClean="0"/>
              <a:t>пам</a:t>
            </a:r>
            <a:r>
              <a:rPr lang="en-US" sz="4800" b="1" dirty="0" smtClean="0"/>
              <a:t>’</a:t>
            </a:r>
            <a:r>
              <a:rPr lang="uk-UA" sz="4800" b="1" dirty="0" err="1" smtClean="0"/>
              <a:t>ятати</a:t>
            </a:r>
            <a:r>
              <a:rPr lang="uk-UA" sz="4800" b="1" dirty="0" smtClean="0"/>
              <a:t> історію України</a:t>
            </a:r>
            <a:endParaRPr lang="ru-RU" sz="48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69885" y="1924333"/>
            <a:ext cx="7252230" cy="4933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232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5400" b="1" dirty="0" smtClean="0"/>
              <a:t>Події лютого 2014 року </a:t>
            </a:r>
            <a:br>
              <a:rPr lang="uk-UA" sz="5400" b="1" dirty="0" smtClean="0"/>
            </a:br>
            <a:r>
              <a:rPr lang="uk-UA" sz="5400" b="1" dirty="0" smtClean="0"/>
              <a:t>оживають у нашій </a:t>
            </a:r>
            <a:r>
              <a:rPr lang="uk-UA" sz="5400" b="1" dirty="0" err="1" smtClean="0"/>
              <a:t>пам</a:t>
            </a:r>
            <a:r>
              <a:rPr lang="en-US" sz="5400" b="1" dirty="0" smtClean="0"/>
              <a:t>’</a:t>
            </a:r>
            <a:r>
              <a:rPr lang="uk-UA" sz="5400" b="1" dirty="0" smtClean="0"/>
              <a:t>яті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пісня про україну украї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0100" y="800100"/>
            <a:ext cx="6858000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92" y="0"/>
            <a:ext cx="650980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061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74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58674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пісня про україну украї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2710.045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362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3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20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211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131" y="5000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/>
              <a:t>Екскурсія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 до Музею </a:t>
            </a:r>
            <a:r>
              <a:rPr lang="ru-RU" sz="4000" b="1" dirty="0" err="1" smtClean="0"/>
              <a:t>визвольної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боротьби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України</a:t>
            </a:r>
            <a:r>
              <a:rPr lang="ru-RU" sz="4000" b="1" dirty="0" smtClean="0"/>
              <a:t> </a:t>
            </a:r>
            <a:br>
              <a:rPr lang="ru-RU" sz="4000" b="1" dirty="0" smtClean="0"/>
            </a:br>
            <a:r>
              <a:rPr lang="ru-RU" sz="4000" b="1" dirty="0" smtClean="0"/>
              <a:t>у м. </a:t>
            </a:r>
            <a:r>
              <a:rPr lang="ru-RU" sz="4000" b="1" dirty="0" err="1" smtClean="0"/>
              <a:t>Львові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1825625"/>
            <a:ext cx="12192001" cy="5047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510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391" y="-2675607"/>
            <a:ext cx="6875215" cy="1219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954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31</Words>
  <Application>Microsoft Office PowerPoint</Application>
  <PresentationFormat>Широкоэкранный</PresentationFormat>
  <Paragraphs>6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Поїздка-проща до Києва. Липень 2014 рік</vt:lpstr>
      <vt:lpstr>Події лютого 2014 року  оживають у нашій пам’яті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Екскурсія  до Музею визвольної боротьби України  у м. Львові </vt:lpstr>
      <vt:lpstr>Презентация PowerPoint</vt:lpstr>
      <vt:lpstr>Оглядаємо виставкові стенди</vt:lpstr>
      <vt:lpstr>Книга «Львівські Лицарі Небесної Сотні» -  подарунок учням від працівників музею </vt:lpstr>
      <vt:lpstr>Презентация PowerPoint</vt:lpstr>
      <vt:lpstr>Презентация PowerPoint</vt:lpstr>
      <vt:lpstr>Кожен із нас повинен знати і пам’ятати історію України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14</cp:revision>
  <dcterms:created xsi:type="dcterms:W3CDTF">2018-02-16T16:51:22Z</dcterms:created>
  <dcterms:modified xsi:type="dcterms:W3CDTF">2018-02-19T13:01:48Z</dcterms:modified>
</cp:coreProperties>
</file>