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5" r:id="rId5"/>
    <p:sldId id="268" r:id="rId6"/>
    <p:sldId id="270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1" r:id="rId18"/>
    <p:sldId id="282" r:id="rId19"/>
    <p:sldId id="284" r:id="rId20"/>
    <p:sldId id="283" r:id="rId21"/>
    <p:sldId id="280" r:id="rId22"/>
    <p:sldId id="285" r:id="rId23"/>
    <p:sldId id="288" r:id="rId24"/>
    <p:sldId id="286" r:id="rId25"/>
    <p:sldId id="287" r:id="rId26"/>
    <p:sldId id="290" r:id="rId27"/>
    <p:sldId id="291" r:id="rId28"/>
    <p:sldId id="292" r:id="rId29"/>
    <p:sldId id="289" r:id="rId30"/>
    <p:sldId id="258" r:id="rId31"/>
    <p:sldId id="26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8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1E72-20E8-459C-B110-CA28EB9E582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4EBB-53B9-43CE-92C7-59466DE427E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357166"/>
            <a:ext cx="835824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571744"/>
            <a:ext cx="7858180" cy="714380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КАМПАНІЯ ДЛЯ МАЙБУТНЬОГО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85852" y="2857496"/>
            <a:ext cx="7500990" cy="2714644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   Підготували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 2 і 3 класів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ЗОШ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–ІІ ст. № 14 с.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Вовчатичі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Керівник: 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Кобзар Л. М.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357562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2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Documents and Settings\User\Мои документы\проект 1 діти екологія\20170404_1231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28"/>
            <a:ext cx="4071966" cy="308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Мои документы\проект 1 діти екологія\20170404_1230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85728"/>
            <a:ext cx="4000528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14620"/>
            <a:ext cx="8229600" cy="1285884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Робота в групах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85728"/>
            <a:ext cx="828680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2439982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Інформацію усі шукали, 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Бо хотіли дуже знати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Завдяки чому все мали, 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Завдяки кому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будем</a:t>
            </a:r>
            <a:r>
              <a:rPr lang="uk-UA" sz="2800" smtClean="0">
                <a:latin typeface="Times New Roman" pitchFamily="18" charset="0"/>
                <a:cs typeface="Times New Roman" pitchFamily="18" charset="0"/>
              </a:rPr>
              <a:t> усе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мати.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86124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C:\Documents and Settings\User\Мои документы\проект 1 діти екологія\20170404_1253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286124"/>
            <a:ext cx="4040188" cy="3030141"/>
          </a:xfrm>
          <a:prstGeom prst="rect">
            <a:avLst/>
          </a:prstGeom>
          <a:noFill/>
        </p:spPr>
      </p:pic>
      <p:pic>
        <p:nvPicPr>
          <p:cNvPr id="10" name="Рисунок 9" descr="C:\Documents and Settings\User\Мои документы\проект 1 діти екологія\20170404_1251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85728"/>
            <a:ext cx="4041783" cy="301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215370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User\Мои документы\проект 1 діти екологія\20170413_1131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86124"/>
            <a:ext cx="4040188" cy="3030141"/>
          </a:xfrm>
          <a:prstGeom prst="rect">
            <a:avLst/>
          </a:prstGeom>
          <a:noFill/>
        </p:spPr>
      </p:pic>
      <p:pic>
        <p:nvPicPr>
          <p:cNvPr id="10243" name="Picture 3" descr="C:\Documents and Settings\User\Мои документы\проект 1 діти екологія\20170413_1131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286124"/>
            <a:ext cx="4041775" cy="3031331"/>
          </a:xfrm>
          <a:prstGeom prst="rect">
            <a:avLst/>
          </a:prstGeom>
          <a:noFill/>
        </p:spPr>
      </p:pic>
      <p:pic>
        <p:nvPicPr>
          <p:cNvPr id="10" name="Рисунок 9" descr="C:\Documents and Settings\User\Мои документы\проект 1 діти екологія\20170413_1111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85728"/>
            <a:ext cx="4041783" cy="301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проект 1 діти екологія\20170413_1050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85728"/>
            <a:ext cx="4071967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57430"/>
            <a:ext cx="8229600" cy="1428760"/>
          </a:xfrm>
        </p:spPr>
        <p:txBody>
          <a:bodyPr>
            <a:normAutofit/>
          </a:bodyPr>
          <a:lstStyle/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  Колективна робота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езультат пошуку зображень за запитом &quot;повер поинт фоновый рисунок&quot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85729"/>
            <a:ext cx="8286808" cy="611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User\Мои документы\проект 1 діти екологія\20170413_1057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4040188" cy="3030141"/>
          </a:xfrm>
          <a:prstGeom prst="rect">
            <a:avLst/>
          </a:prstGeom>
          <a:noFill/>
        </p:spPr>
      </p:pic>
      <p:pic>
        <p:nvPicPr>
          <p:cNvPr id="11267" name="Picture 3" descr="C:\Documents and Settings\User\Мои документы\проект 1 діти екологія\20170413_1054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041775" cy="3031331"/>
          </a:xfrm>
          <a:prstGeom prst="rect">
            <a:avLst/>
          </a:prstGeom>
          <a:noFill/>
        </p:spPr>
      </p:pic>
      <p:pic>
        <p:nvPicPr>
          <p:cNvPr id="10" name="Рисунок 9" descr="C:\Documents and Settings\User\Мои документы\проект 1 діти екологія\20170413_1125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85728"/>
            <a:ext cx="4154475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проект 1 діти екологія\20170413_1047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85728"/>
            <a:ext cx="407196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428760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Завдяки КОМУ, ЧОМУ…?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85728"/>
            <a:ext cx="828680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7172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 продукти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пам’ятаєм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Кожен день ми їх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вживаєм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 чи добрі, чи погані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Ласощі дитяти,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Ми добавки харчові 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Будемо вивчати.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User\Мои документы\проект 1 діти екологія 2\20170406_104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14686"/>
            <a:ext cx="4040188" cy="3030141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User\Мои документы\проект 1 діти екологія 2\20170406_1117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14686"/>
            <a:ext cx="4071966" cy="301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29000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User\Мои документы\проект 1 діти екологія 2\20170406_1046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041775" cy="3031331"/>
          </a:xfrm>
          <a:prstGeom prst="rect">
            <a:avLst/>
          </a:prstGeom>
          <a:noFill/>
        </p:spPr>
      </p:pic>
      <p:pic>
        <p:nvPicPr>
          <p:cNvPr id="8" name="Рисунок 7" descr="C:\Documents and Settings\User\Мои документы\проект 1 діти екологія 2\20170406_1101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15447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User\Мои документы\проект 1 діти екологія 2\20170406_1047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357166"/>
            <a:ext cx="4071966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496"/>
            <a:ext cx="8229600" cy="1285884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місцевій крамниці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Мои документы\проект 1 діти екологія\20170427_1107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041775" cy="3031331"/>
          </a:xfrm>
          <a:prstGeom prst="rect">
            <a:avLst/>
          </a:prstGeom>
          <a:noFill/>
        </p:spPr>
      </p:pic>
      <p:pic>
        <p:nvPicPr>
          <p:cNvPr id="2052" name="Picture 4" descr="C:\Documents and Settings\User\Мои документы\проект 1 діти екологія\20170427_1118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357562"/>
            <a:ext cx="4000528" cy="3030141"/>
          </a:xfrm>
          <a:prstGeom prst="rect">
            <a:avLst/>
          </a:prstGeom>
          <a:noFill/>
        </p:spPr>
      </p:pic>
      <p:pic>
        <p:nvPicPr>
          <p:cNvPr id="12" name="Рисунок 11" descr="C:\Documents and Settings\User\Мои документы\проект 1 діти екологія 2\20170406_1126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85728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User\Мои документы\проект 1 діти екологія\20170428_100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357562"/>
            <a:ext cx="4143404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1678"/>
            <a:ext cx="8229600" cy="164307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Визначили, записали, поділилися.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Тепер ми знаємо все про Е-добавки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7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14356"/>
            <a:ext cx="3929090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6190"/>
            <a:ext cx="4041775" cy="288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User\Мои документы\проект 1 діти екологія\20170427_1023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86190"/>
            <a:ext cx="392909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User\Мои документы\проект 1 діти екологія\20170427_1013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714356"/>
            <a:ext cx="4041782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928694"/>
          </a:xfrm>
        </p:spPr>
        <p:txBody>
          <a:bodyPr>
            <a:no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Висновки з вправи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“Завдяки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КОМУ, ЧОМУ…?”  записали на схемі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“Близько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– Далі – Найбільш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далеко”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29000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User\Мои документы\проект 1 діти екологія\20170427_1041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7"/>
            <a:ext cx="4071965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проект 1 діти екологія\20170428_1007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14340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Місце для вмісту 11"/>
          <p:cNvSpPr>
            <a:spLocks noGrp="1"/>
          </p:cNvSpPr>
          <p:nvPr>
            <p:ph sz="quarter" idx="4"/>
          </p:nvPr>
        </p:nvSpPr>
        <p:spPr>
          <a:xfrm>
            <a:off x="4645025" y="6357958"/>
            <a:ext cx="4041775" cy="7143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3" name="Рисунок 12" descr="C:\Documents and Settings\User\Мои документы\проект 1 закінчення\20170504_0845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85729"/>
            <a:ext cx="415447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00372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 потрібно берегти нашу Землю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(думаємо, обговорюємо, записуємо, виконуємо)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86124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286124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User\Мои документы\проект 1 діти екологія\20170427_1135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285728"/>
            <a:ext cx="4071966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User\Мои документы\проект 1 діти екологія\20170427_1137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85729"/>
            <a:ext cx="404178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00306"/>
            <a:ext cx="8229600" cy="1357322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Готуємось до конкурсу малюнків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85728"/>
            <a:ext cx="835824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85786" y="1071546"/>
            <a:ext cx="4143404" cy="1500198"/>
          </a:xfrm>
        </p:spPr>
        <p:txBody>
          <a:bodyPr>
            <a:normAutofit fontScale="92500"/>
          </a:bodyPr>
          <a:lstStyle/>
          <a:p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Йтиму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садом, полем, а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лугом,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буду 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природі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вірним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другом.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столочу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трави.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Я скажу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: —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Зеленій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, живи!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857752" y="1071546"/>
            <a:ext cx="4143404" cy="1500198"/>
          </a:xfrm>
        </p:spPr>
        <p:txBody>
          <a:bodyPr>
            <a:normAutofit fontScale="92500"/>
          </a:bodyPr>
          <a:lstStyle/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лісом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буду 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іти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посію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зерна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доброти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Побажаю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дереву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пташці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вони жили у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мирі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щасті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Documents and Settings\User\Мои документы\проект 1 діти екологія\20170404_1154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643182"/>
            <a:ext cx="4040188" cy="3030141"/>
          </a:xfrm>
          <a:prstGeom prst="rect">
            <a:avLst/>
          </a:prstGeom>
          <a:noFill/>
        </p:spPr>
      </p:pic>
      <p:pic>
        <p:nvPicPr>
          <p:cNvPr id="17411" name="Picture 3" descr="C:\Documents and Settings\User\Мои документы\проект 1 діти екологія\20170404_1154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User\Мои документы\проект 1 діти екологія 2\20170406_1158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71876"/>
            <a:ext cx="4143404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проект 1 діти екологія 2\20170406_1210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57167"/>
            <a:ext cx="4154475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8934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Виготовляємо інформаційні листівки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Мои документы\проект 1 закінчення\20170503_110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876"/>
            <a:ext cx="4040188" cy="303014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User\Мои документы\проект 1 закінчення\20170427_1136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876"/>
            <a:ext cx="4071966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проект 1 закінчення\20170427_1135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571481"/>
            <a:ext cx="4083037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Виготовлення інформаційних плакатів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Результат пошуку зображень за запитом &quot;повер поинт фоновый рисунок&quot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14290"/>
            <a:ext cx="835824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429000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User\Мои документы\проект 1 закінчення\20170504_1238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85728"/>
            <a:ext cx="401159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43182"/>
            <a:ext cx="8229600" cy="1071570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Виготовлення шкільної газети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Documents and Settings\User\Мои документы\проект 1 закінчення\20170504_1239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5" y="3429000"/>
            <a:ext cx="4071966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Місце для вмісту 6" descr="C:\Documents and Settings\User\Мои документы\проект 1 закінчення\20170504_085009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286124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User\Мои документы\проект 1 закінчення\20170504_0851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1"/>
            <a:ext cx="4071965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Місце для вмісту 8" descr="C:\Documents and Settings\User\Мои документы\проект 1 закінчення\20170504_085032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290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Мои документы\проект 1 закінчення\20170504_0850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5" y="3286124"/>
            <a:ext cx="4071966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6058"/>
            <a:ext cx="8229600" cy="1143008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Прибирання території школи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458787"/>
            <a:ext cx="8429684" cy="604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User\Мои документы\проект 1 закінчення\20170503_1241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4143404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Мои документы\проект 1 закінчення\20170503_1224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154475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проект 1 закінчення\20170503_1226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66"/>
            <a:ext cx="415447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User\Мои документы\проект 1 закінчення\20170503_1225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57166"/>
            <a:ext cx="4214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496"/>
            <a:ext cx="8229600" cy="928694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Зустріч із старостою села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14393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Зустріч із фельдшером у місцевому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ФАПі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214422"/>
            <a:ext cx="4040188" cy="491174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Головне —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здоровим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бути —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всім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збагнути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сила,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То весь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людині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милий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Й думка в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веселенька,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вона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жвавенька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хочеться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робити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сміятись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радіти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А як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захворіє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—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Зразу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сонечко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тускніє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запам’ятай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Й про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дбай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00240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290"/>
            <a:ext cx="878687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Місце для вмісту 6" descr="C:\Documents and Settings\User\Мои документы\проект 1 закінчення\20170504_08582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00438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Місце для вмісту 7" descr="C:\Documents and Settings\User\Мои документы\проект 1 закінчення\20170504_091353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User\Мои документы\проект 1 закінчення\20170504_0917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4071966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Мои документы\проект 1 закінчення\20170504_0918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00438"/>
            <a:ext cx="4000528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14620"/>
            <a:ext cx="8229600" cy="1285884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Інформаційна кампанія</a:t>
            </a:r>
            <a:endParaRPr lang="ru-RU" dirty="0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Місце для вмісту 6" descr="C:\Documents and Settings\User\Мои документы\проект 1 закінчення\20170504_091948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357562"/>
            <a:ext cx="4071966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Місце для вмісту 7" descr="C:\Documents and Settings\User\Мои документы\проект 1 закінчення\20170504_092124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041775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User\Мои документы\проект 1 закінчення\20170504_0931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4071966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проект 1 закінчення\20170504_0918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357562"/>
            <a:ext cx="4083037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43182"/>
            <a:ext cx="8229600" cy="1357322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Інформаційна кампанія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357166"/>
            <a:ext cx="828680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357562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User\Мои документы\проект 1 закінчення\20170504_0904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2"/>
            <a:ext cx="4083037" cy="30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проект 1 закінчення\20170504_0933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85729"/>
            <a:ext cx="4083037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71810"/>
            <a:ext cx="8229600" cy="1000132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Інформаційна кампанія</a:t>
            </a:r>
            <a:endParaRPr lang="ru-RU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14290"/>
            <a:ext cx="835824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357562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User\Мои документы\проект 1 закінчення\20170504_1249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357562"/>
            <a:ext cx="40719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проект 1 закінчення\20170504_1008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85728"/>
            <a:ext cx="40719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8934"/>
            <a:ext cx="8229600" cy="928694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Підсумок проекту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42968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607223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uk-UA" sz="8600" b="1" dirty="0" smtClean="0"/>
          </a:p>
          <a:p>
            <a:pPr>
              <a:buNone/>
            </a:pPr>
            <a:r>
              <a:rPr lang="uk-UA" sz="8600" b="1" dirty="0" smtClean="0"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uk-UA" sz="8600" b="1" dirty="0" smtClean="0">
                <a:latin typeface="Times New Roman" pitchFamily="18" charset="0"/>
                <a:cs typeface="Times New Roman" pitchFamily="18" charset="0"/>
              </a:rPr>
              <a:t>проекту</a:t>
            </a:r>
            <a:r>
              <a:rPr lang="uk-UA" sz="8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uk-UA" sz="4000" b="1" dirty="0" smtClean="0"/>
          </a:p>
          <a:p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Не знаю я,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нас, </a:t>
            </a:r>
            <a:br>
              <a:rPr lang="ru-RU" sz="7000" dirty="0">
                <a:latin typeface="Times New Roman" pitchFamily="18" charset="0"/>
                <a:cs typeface="Times New Roman" pitchFamily="18" charset="0"/>
              </a:rPr>
            </a:b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природа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убереться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шати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. </a:t>
            </a:r>
            <a:br>
              <a:rPr lang="ru-RU" sz="7000" dirty="0">
                <a:latin typeface="Times New Roman" pitchFamily="18" charset="0"/>
                <a:cs typeface="Times New Roman" pitchFamily="18" charset="0"/>
              </a:rPr>
            </a:b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втомлюється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– час. </a:t>
            </a:r>
            <a:br>
              <a:rPr lang="ru-RU" sz="7000" dirty="0">
                <a:latin typeface="Times New Roman" pitchFamily="18" charset="0"/>
                <a:cs typeface="Times New Roman" pitchFamily="18" charset="0"/>
              </a:rPr>
            </a:b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А ми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живі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нам треба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поспішати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7000" dirty="0">
              <a:latin typeface="Times New Roman" pitchFamily="18" charset="0"/>
              <a:cs typeface="Times New Roman" pitchFamily="18" charset="0"/>
            </a:endParaRPr>
          </a:p>
          <a:p>
            <a:pPr lvl="5"/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щось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лишити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, </a:t>
            </a:r>
            <a:br>
              <a:rPr lang="ru-RU" sz="7100" dirty="0">
                <a:latin typeface="Times New Roman" pitchFamily="18" charset="0"/>
                <a:cs typeface="Times New Roman" pitchFamily="18" charset="0"/>
              </a:rPr>
            </a:b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а ми,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, –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пройдемо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тіні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, </a:t>
            </a:r>
            <a:br>
              <a:rPr lang="ru-RU" sz="7100" dirty="0">
                <a:latin typeface="Times New Roman" pitchFamily="18" charset="0"/>
                <a:cs typeface="Times New Roman" pitchFamily="18" charset="0"/>
              </a:rPr>
            </a:b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 неба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очі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голубі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7100" dirty="0">
                <a:latin typeface="Times New Roman" pitchFamily="18" charset="0"/>
                <a:cs typeface="Times New Roman" pitchFamily="18" charset="0"/>
              </a:rPr>
            </a:b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 землю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бачили</a:t>
            </a:r>
            <a:r>
              <a:rPr lang="ru-RU" sz="71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7100" dirty="0" err="1">
                <a:latin typeface="Times New Roman" pitchFamily="18" charset="0"/>
                <a:cs typeface="Times New Roman" pitchFamily="18" charset="0"/>
              </a:rPr>
              <a:t>цвітінні</a:t>
            </a:r>
            <a:r>
              <a:rPr lang="ru-RU" sz="7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2"/>
            <a:endParaRPr lang="ru-RU" sz="7000" dirty="0">
              <a:latin typeface="Times New Roman" pitchFamily="18" charset="0"/>
              <a:cs typeface="Times New Roman" pitchFamily="18" charset="0"/>
            </a:endParaRPr>
          </a:p>
          <a:p>
            <a:pPr marL="342900" lvl="8" indent="-342900"/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ліси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вимерли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як тур, </a:t>
            </a:r>
            <a:br>
              <a:rPr lang="ru-RU" sz="7000" dirty="0">
                <a:latin typeface="Times New Roman" pitchFamily="18" charset="0"/>
                <a:cs typeface="Times New Roman" pitchFamily="18" charset="0"/>
              </a:rPr>
            </a:b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слова не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вичахли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руди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. </a:t>
            </a:r>
            <a:br>
              <a:rPr lang="ru-RU" sz="7000" dirty="0">
                <a:latin typeface="Times New Roman" pitchFamily="18" charset="0"/>
                <a:cs typeface="Times New Roman" pitchFamily="18" charset="0"/>
              </a:rPr>
            </a:b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іде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все без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коректур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 </a:t>
            </a:r>
            <a:br>
              <a:rPr lang="ru-RU" sz="7000" dirty="0">
                <a:latin typeface="Times New Roman" pitchFamily="18" charset="0"/>
                <a:cs typeface="Times New Roman" pitchFamily="18" charset="0"/>
              </a:rPr>
            </a:b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напишеш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так 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уже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буде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.(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Ліна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Костенко)</a:t>
            </a:r>
          </a:p>
          <a:p>
            <a:pPr>
              <a:buNone/>
            </a:pPr>
            <a:r>
              <a:rPr lang="uk-UA" sz="6200" dirty="0" smtClean="0">
                <a:latin typeface="Times New Roman" pitchFamily="18" charset="0"/>
                <a:cs typeface="Times New Roman" pitchFamily="18" charset="0"/>
              </a:rPr>
              <a:t>Якість життя  в майбутньому залежить від нашої теперішньої поведінки</a:t>
            </a:r>
            <a:r>
              <a:rPr lang="uk-UA" sz="4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в’язане зображенн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85728"/>
            <a:ext cx="842968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457203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Задумайтесь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 тут говорили,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совістю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дружили,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Вам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походи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ходити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мандруват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любі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Вмійте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 природу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любити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Кожній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стеблинці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над яром –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дерева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трави…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Цвіту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задаром,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Гілки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Оберігай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стежиночку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	Все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окрасою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краю.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 descr="C:\Documents and Settings\User\Мои документы\проект 1 закінчення\20170504_09005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00105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214446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ДЯКУЄМО ЗА УВАГУ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зультат пошуку зображень за запитом &quot;повер поинт фоновый рисунок&quot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85728"/>
            <a:ext cx="828680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8728" y="785794"/>
            <a:ext cx="7443782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Цілі:</a:t>
            </a:r>
          </a:p>
          <a:p>
            <a:pPr>
              <a:buFontTx/>
              <a:buChar char="-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Зрозуміємо потребу охорони навколишнього середовища, культурної, соціальної та економічної спадщини;</a:t>
            </a:r>
          </a:p>
          <a:p>
            <a:pPr>
              <a:buFontTx/>
              <a:buChar char="-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Вчинимо певні дії, завдяки яким вже зараз можна потурбуватися про краще майбутнє для нас і наступних поколінь;</a:t>
            </a:r>
          </a:p>
          <a:p>
            <a:pPr>
              <a:buFontTx/>
              <a:buChar char="-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Організуємо інформаційну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кампанію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навколишньому середовищі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85728"/>
            <a:ext cx="828680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357290" y="785794"/>
            <a:ext cx="3140098" cy="1389081"/>
          </a:xfrm>
        </p:spPr>
        <p:txBody>
          <a:bodyPr>
            <a:normAutofit fontScale="92500" lnSpcReduction="20000"/>
          </a:bodyPr>
          <a:lstStyle/>
          <a:p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Бачу річку, кладку, ліс, </a:t>
            </a:r>
          </a:p>
          <a:p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Хатку, озеро і міст.</a:t>
            </a:r>
          </a:p>
          <a:p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Бачу небо і луги, </a:t>
            </a:r>
          </a:p>
          <a:p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Все я бачу навкруги.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785794"/>
            <a:ext cx="4041775" cy="1389081"/>
          </a:xfrm>
        </p:spPr>
        <p:txBody>
          <a:bodyPr>
            <a:normAutofit fontScale="92500" lnSpcReduction="20000"/>
          </a:bodyPr>
          <a:lstStyle/>
          <a:p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Все кругом оберігаю,</a:t>
            </a:r>
          </a:p>
          <a:p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Я природу поважаю.</a:t>
            </a:r>
          </a:p>
          <a:p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Все потрібне для життя -</a:t>
            </a:r>
          </a:p>
          <a:p>
            <a:r>
              <a:rPr lang="uk-UA" b="0" dirty="0" smtClean="0">
                <a:latin typeface="Times New Roman" pitchFamily="18" charset="0"/>
                <a:cs typeface="Times New Roman" pitchFamily="18" charset="0"/>
              </a:rPr>
              <a:t>Збережу для майбуття.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85992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285992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езультат пошуку зображень за запитом &quot;повер поинт фоновый рисунок&quot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14290"/>
            <a:ext cx="828680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Під ногами є комашка,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А у небі синім – пташка.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User\Мои документы\проект 1 діти екологія\20170404_1156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643050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C:\Documents and Settings\User\Мои документы\проект 1 діти екологія\20170404_12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00024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85728"/>
            <a:ext cx="828680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28760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Десь далеко, в далині,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Все цікаво є мені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User\Мои документы\проект 1 діти екологія\20170404_1159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Documents and Settings\User\Мои документы\проект 1 діти екологія\20170404_12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2886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Повернулись ми у клас, </a:t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Тут робота є у нас.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57299"/>
            <a:ext cx="4186238" cy="1357322"/>
          </a:xfrm>
        </p:spPr>
        <p:txBody>
          <a:bodyPr>
            <a:noAutofit/>
          </a:bodyPr>
          <a:lstStyle/>
          <a:p>
            <a:r>
              <a:rPr lang="uk-UA" sz="3200" b="0" dirty="0" smtClean="0">
                <a:latin typeface="Times New Roman" pitchFamily="18" charset="0"/>
                <a:cs typeface="Times New Roman" pitchFamily="18" charset="0"/>
              </a:rPr>
              <a:t>Поділилися на групи, </a:t>
            </a:r>
          </a:p>
          <a:p>
            <a:r>
              <a:rPr lang="uk-UA" sz="3200" b="0" dirty="0" smtClean="0">
                <a:latin typeface="Times New Roman" pitchFamily="18" charset="0"/>
                <a:cs typeface="Times New Roman" pitchFamily="18" charset="0"/>
              </a:rPr>
              <a:t>Стали думати, як бути,</a:t>
            </a:r>
            <a:endParaRPr lang="ru-RU" sz="3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357299"/>
            <a:ext cx="4356131" cy="1357321"/>
          </a:xfrm>
        </p:spPr>
        <p:txBody>
          <a:bodyPr>
            <a:noAutofit/>
          </a:bodyPr>
          <a:lstStyle/>
          <a:p>
            <a:r>
              <a:rPr lang="uk-UA" sz="3200" b="0" dirty="0" smtClean="0">
                <a:latin typeface="Times New Roman" pitchFamily="18" charset="0"/>
                <a:cs typeface="Times New Roman" pitchFamily="18" charset="0"/>
              </a:rPr>
              <a:t>Що зробити маєш ти, </a:t>
            </a:r>
          </a:p>
          <a:p>
            <a:r>
              <a:rPr lang="uk-UA" sz="3200" b="0" dirty="0" smtClean="0">
                <a:latin typeface="Times New Roman" pitchFamily="18" charset="0"/>
                <a:cs typeface="Times New Roman" pitchFamily="18" charset="0"/>
              </a:rPr>
              <a:t>Як нам Землю зберегти.</a:t>
            </a:r>
            <a:endParaRPr lang="ru-RU" sz="3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786058"/>
            <a:ext cx="464347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в’язане зображенн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85728"/>
            <a:ext cx="828680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User\Мои документы\проект 1 діти екологія\20170404_1231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3248"/>
            <a:ext cx="4041775" cy="3031331"/>
          </a:xfrm>
          <a:prstGeom prst="rect">
            <a:avLst/>
          </a:prstGeom>
          <a:noFill/>
        </p:spPr>
      </p:pic>
      <p:pic>
        <p:nvPicPr>
          <p:cNvPr id="7171" name="Picture 3" descr="C:\Documents and Settings\User\Мои документы\проект 1 діти екологія\20170404_123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143248"/>
            <a:ext cx="4040188" cy="3008130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User\Мои документы\проект 1 діти екологія\20170404_1229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85728"/>
            <a:ext cx="407196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User\Мои документы\проект 1 діти екологія\20170404_1229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85728"/>
            <a:ext cx="4000528" cy="28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28868"/>
            <a:ext cx="8229600" cy="1214446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Робота в групах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251</Words>
  <Application>Microsoft Office PowerPoint</Application>
  <PresentationFormat>Екран (4:3)</PresentationFormat>
  <Paragraphs>74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32" baseType="lpstr">
      <vt:lpstr>Тема Office</vt:lpstr>
      <vt:lpstr>КАМПАНІЯ ДЛЯ МАЙБУТНЬОГО </vt:lpstr>
      <vt:lpstr>  </vt:lpstr>
      <vt:lpstr>Слайд 3</vt:lpstr>
      <vt:lpstr>  </vt:lpstr>
      <vt:lpstr>Слайд 5</vt:lpstr>
      <vt:lpstr>Під ногами є комашка,  А у небі синім – пташка.</vt:lpstr>
      <vt:lpstr>Десь далеко, в далині,  Все цікаво є мені</vt:lpstr>
      <vt:lpstr>Повернулись ми у клас,  Тут робота є у нас. </vt:lpstr>
      <vt:lpstr>Робота в групах</vt:lpstr>
      <vt:lpstr>Робота в групах</vt:lpstr>
      <vt:lpstr>Інформацію усі шукали,  Бо хотіли дуже знати Завдяки чому все мали,  Завдяки кому будем усе мати.</vt:lpstr>
      <vt:lpstr>                         Колективна робота</vt:lpstr>
      <vt:lpstr>Завдяки КОМУ, ЧОМУ…?</vt:lpstr>
      <vt:lpstr>Про продукти пам’ятаєм, Кожен день ми їх вживаєм. А чи добрі, чи погані Ласощі дитяти, Ми добавки харчові  Будемо вивчати.</vt:lpstr>
      <vt:lpstr>У місцевій крамниці</vt:lpstr>
      <vt:lpstr>Визначили, записали, поділилися. Тепер ми знаємо все про Е-добавки</vt:lpstr>
      <vt:lpstr>Висновки з вправи “Завдяки КОМУ, ЧОМУ…?”  записали на схемі “Близько – Далі – Найбільш далеко”</vt:lpstr>
      <vt:lpstr>Як потрібно берегти нашу Землю (думаємо, обговорюємо, записуємо, виконуємо)</vt:lpstr>
      <vt:lpstr>Готуємось до конкурсу малюнків</vt:lpstr>
      <vt:lpstr>Виготовляємо інформаційні листівки</vt:lpstr>
      <vt:lpstr>Виготовлення інформаційних плакатів</vt:lpstr>
      <vt:lpstr>Виготовлення шкільної газети</vt:lpstr>
      <vt:lpstr>Прибирання території школи</vt:lpstr>
      <vt:lpstr>       Зустріч із старостою села</vt:lpstr>
      <vt:lpstr>Зустріч із фельдшером у місцевому ФАПі</vt:lpstr>
      <vt:lpstr>Інформаційна кампанія</vt:lpstr>
      <vt:lpstr>Інформаційна кампанія</vt:lpstr>
      <vt:lpstr>Інформаційна кампанія</vt:lpstr>
      <vt:lpstr>Підсумок проекту</vt:lpstr>
      <vt:lpstr>  </vt:lpstr>
      <vt:lpstr>ДЯКУЄМО ЗА УВАГУ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КАМПАНІЯ ДЛЯ МАЙБУТНЬОГО</dc:title>
  <dc:creator>User</dc:creator>
  <cp:lastModifiedBy>User</cp:lastModifiedBy>
  <cp:revision>76</cp:revision>
  <dcterms:created xsi:type="dcterms:W3CDTF">2017-04-30T07:56:11Z</dcterms:created>
  <dcterms:modified xsi:type="dcterms:W3CDTF">2017-05-09T11:11:09Z</dcterms:modified>
</cp:coreProperties>
</file>