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35" r:id="rId3"/>
    <p:sldId id="296" r:id="rId4"/>
    <p:sldId id="341" r:id="rId5"/>
    <p:sldId id="339" r:id="rId6"/>
    <p:sldId id="344" r:id="rId7"/>
    <p:sldId id="302" r:id="rId8"/>
    <p:sldId id="303" r:id="rId9"/>
    <p:sldId id="301" r:id="rId10"/>
    <p:sldId id="299" r:id="rId11"/>
    <p:sldId id="317" r:id="rId12"/>
    <p:sldId id="30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518" autoAdjust="0"/>
  </p:normalViewPr>
  <p:slideViewPr>
    <p:cSldViewPr>
      <p:cViewPr>
        <p:scale>
          <a:sx n="57" d="100"/>
          <a:sy n="57" d="100"/>
        </p:scale>
        <p:origin x="-172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4B6FE-26A1-4530-B866-3ECE7DC25B2D}" type="doc">
      <dgm:prSet loTypeId="urn:microsoft.com/office/officeart/2005/8/layout/arrow6" loCatId="relationship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82B163BB-1962-45FB-A0F4-7D1F8C3F55B5}">
      <dgm:prSet phldrT="[Текст]" custT="1"/>
      <dgm:spPr/>
      <dgm:t>
        <a:bodyPr/>
        <a:lstStyle/>
        <a:p>
          <a:r>
            <a:rPr lang="ru-RU" sz="2400" dirty="0" err="1" smtClean="0"/>
            <a:t>Накопичення</a:t>
          </a:r>
          <a:r>
            <a:rPr lang="ru-RU" sz="2400" dirty="0" smtClean="0"/>
            <a:t> </a:t>
          </a:r>
          <a:r>
            <a:rPr lang="ru-RU" sz="2400" dirty="0" err="1" smtClean="0"/>
            <a:t>визначених</a:t>
          </a:r>
          <a:r>
            <a:rPr lang="ru-RU" sz="2400" dirty="0" smtClean="0"/>
            <a:t> </a:t>
          </a:r>
          <a:r>
            <a:rPr lang="ru-RU" sz="2400" dirty="0" err="1" smtClean="0"/>
            <a:t>знань</a:t>
          </a:r>
          <a:r>
            <a:rPr lang="ru-RU" sz="2400" dirty="0" smtClean="0"/>
            <a:t>, </a:t>
          </a:r>
          <a:r>
            <a:rPr lang="ru-RU" sz="2400" dirty="0" err="1" smtClean="0"/>
            <a:t>умінь</a:t>
          </a:r>
          <a:r>
            <a:rPr lang="ru-RU" sz="2400" dirty="0" smtClean="0"/>
            <a:t> і </a:t>
          </a:r>
          <a:r>
            <a:rPr lang="ru-RU" sz="2400" dirty="0" err="1" smtClean="0"/>
            <a:t>навичок</a:t>
          </a:r>
          <a:endParaRPr lang="uk-UA" sz="2400" dirty="0"/>
        </a:p>
      </dgm:t>
    </dgm:pt>
    <dgm:pt modelId="{8FBF4932-FD8E-45BA-9975-AE325E33D070}" type="parTrans" cxnId="{2B8B8869-7B7E-4650-BC62-91DCEBC5AC84}">
      <dgm:prSet/>
      <dgm:spPr/>
      <dgm:t>
        <a:bodyPr/>
        <a:lstStyle/>
        <a:p>
          <a:endParaRPr lang="uk-UA"/>
        </a:p>
      </dgm:t>
    </dgm:pt>
    <dgm:pt modelId="{6168E483-B787-4288-86FE-2B2F595EBF9A}" type="sibTrans" cxnId="{2B8B8869-7B7E-4650-BC62-91DCEBC5AC84}">
      <dgm:prSet/>
      <dgm:spPr/>
      <dgm:t>
        <a:bodyPr/>
        <a:lstStyle/>
        <a:p>
          <a:endParaRPr lang="uk-UA"/>
        </a:p>
      </dgm:t>
    </dgm:pt>
    <dgm:pt modelId="{9F20361B-75D9-46CD-BA60-CD56B59929EB}">
      <dgm:prSet phldrT="[Текст]"/>
      <dgm:spPr/>
      <dgm:t>
        <a:bodyPr/>
        <a:lstStyle/>
        <a:p>
          <a:r>
            <a:rPr lang="uk-UA" dirty="0" smtClean="0"/>
            <a:t>розвиток компетенцій</a:t>
          </a:r>
          <a:endParaRPr lang="uk-UA" dirty="0"/>
        </a:p>
      </dgm:t>
    </dgm:pt>
    <dgm:pt modelId="{847C9418-E269-499E-9B5A-3B4A09F7AB88}" type="parTrans" cxnId="{AA9D52E2-B4D4-4D53-8DDA-352DFC6FB372}">
      <dgm:prSet/>
      <dgm:spPr/>
      <dgm:t>
        <a:bodyPr/>
        <a:lstStyle/>
        <a:p>
          <a:endParaRPr lang="uk-UA"/>
        </a:p>
      </dgm:t>
    </dgm:pt>
    <dgm:pt modelId="{084C1C4C-8A24-40F8-B32B-1738FF61FDEC}" type="sibTrans" cxnId="{AA9D52E2-B4D4-4D53-8DDA-352DFC6FB372}">
      <dgm:prSet/>
      <dgm:spPr/>
      <dgm:t>
        <a:bodyPr/>
        <a:lstStyle/>
        <a:p>
          <a:endParaRPr lang="uk-UA"/>
        </a:p>
      </dgm:t>
    </dgm:pt>
    <dgm:pt modelId="{D21E3857-4DC0-4B7E-BD37-225AC2FFA6E2}" type="pres">
      <dgm:prSet presAssocID="{6A34B6FE-26A1-4530-B866-3ECE7DC25B2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667ED7E-7F7B-49A9-A667-338572E0D6E0}" type="pres">
      <dgm:prSet presAssocID="{6A34B6FE-26A1-4530-B866-3ECE7DC25B2D}" presName="ribbon" presStyleLbl="node1" presStyleIdx="0" presStyleCnt="1" custScaleY="141748" custLinFactNeighborX="1560" custLinFactNeighborY="-781"/>
      <dgm:spPr/>
      <dgm:t>
        <a:bodyPr/>
        <a:lstStyle/>
        <a:p>
          <a:endParaRPr lang="ru-RU"/>
        </a:p>
      </dgm:t>
    </dgm:pt>
    <dgm:pt modelId="{E52FF91B-F1FA-40C3-A702-829F9AF38321}" type="pres">
      <dgm:prSet presAssocID="{6A34B6FE-26A1-4530-B866-3ECE7DC25B2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C335B0-BA99-46F2-9CF6-08178AFC7A3C}" type="pres">
      <dgm:prSet presAssocID="{6A34B6FE-26A1-4530-B866-3ECE7DC25B2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ACF2403-428F-4DDB-81B7-F992DFCBA3F4}" type="presOf" srcId="{6A34B6FE-26A1-4530-B866-3ECE7DC25B2D}" destId="{D21E3857-4DC0-4B7E-BD37-225AC2FFA6E2}" srcOrd="0" destOrd="0" presId="urn:microsoft.com/office/officeart/2005/8/layout/arrow6"/>
    <dgm:cxn modelId="{A107CBFD-C403-4D4D-A36A-4DA153FE99B0}" type="presOf" srcId="{82B163BB-1962-45FB-A0F4-7D1F8C3F55B5}" destId="{E52FF91B-F1FA-40C3-A702-829F9AF38321}" srcOrd="0" destOrd="0" presId="urn:microsoft.com/office/officeart/2005/8/layout/arrow6"/>
    <dgm:cxn modelId="{057C3680-7F3A-4787-971A-682A70D2A179}" type="presOf" srcId="{9F20361B-75D9-46CD-BA60-CD56B59929EB}" destId="{76C335B0-BA99-46F2-9CF6-08178AFC7A3C}" srcOrd="0" destOrd="0" presId="urn:microsoft.com/office/officeart/2005/8/layout/arrow6"/>
    <dgm:cxn modelId="{AA9D52E2-B4D4-4D53-8DDA-352DFC6FB372}" srcId="{6A34B6FE-26A1-4530-B866-3ECE7DC25B2D}" destId="{9F20361B-75D9-46CD-BA60-CD56B59929EB}" srcOrd="1" destOrd="0" parTransId="{847C9418-E269-499E-9B5A-3B4A09F7AB88}" sibTransId="{084C1C4C-8A24-40F8-B32B-1738FF61FDEC}"/>
    <dgm:cxn modelId="{2B8B8869-7B7E-4650-BC62-91DCEBC5AC84}" srcId="{6A34B6FE-26A1-4530-B866-3ECE7DC25B2D}" destId="{82B163BB-1962-45FB-A0F4-7D1F8C3F55B5}" srcOrd="0" destOrd="0" parTransId="{8FBF4932-FD8E-45BA-9975-AE325E33D070}" sibTransId="{6168E483-B787-4288-86FE-2B2F595EBF9A}"/>
    <dgm:cxn modelId="{D2C67250-A742-4614-9368-4209AA313E39}" type="presParOf" srcId="{D21E3857-4DC0-4B7E-BD37-225AC2FFA6E2}" destId="{B667ED7E-7F7B-49A9-A667-338572E0D6E0}" srcOrd="0" destOrd="0" presId="urn:microsoft.com/office/officeart/2005/8/layout/arrow6"/>
    <dgm:cxn modelId="{43510331-82A4-4A62-8BC0-FA9160D6B671}" type="presParOf" srcId="{D21E3857-4DC0-4B7E-BD37-225AC2FFA6E2}" destId="{E52FF91B-F1FA-40C3-A702-829F9AF38321}" srcOrd="1" destOrd="0" presId="urn:microsoft.com/office/officeart/2005/8/layout/arrow6"/>
    <dgm:cxn modelId="{3D5C38AF-C4B3-4C66-8888-1EA147B2FB39}" type="presParOf" srcId="{D21E3857-4DC0-4B7E-BD37-225AC2FFA6E2}" destId="{76C335B0-BA99-46F2-9CF6-08178AFC7A3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4996EC-F2EC-4254-804F-11A8C7772000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2966319A-A50A-42B3-80D3-95ADA2397D25}">
      <dgm:prSet phldrT="[Текст]" custT="1"/>
      <dgm:spPr/>
      <dgm:t>
        <a:bodyPr/>
        <a:lstStyle/>
        <a:p>
          <a:r>
            <a:rPr lang="uk-UA" sz="2800" dirty="0" err="1" smtClean="0">
              <a:latin typeface="Times New Roman" pitchFamily="18" charset="0"/>
              <a:cs typeface="Times New Roman" pitchFamily="18" charset="0"/>
            </a:rPr>
            <a:t>Компетентнісний</a:t>
          </a:r>
          <a:r>
            <a:rPr lang="uk-UA" sz="2800" dirty="0" smtClean="0">
              <a:latin typeface="Times New Roman" pitchFamily="18" charset="0"/>
              <a:cs typeface="Times New Roman" pitchFamily="18" charset="0"/>
            </a:rPr>
            <a:t> підхід</a:t>
          </a:r>
          <a:endParaRPr lang="uk-UA" sz="2800" dirty="0">
            <a:latin typeface="Times New Roman" pitchFamily="18" charset="0"/>
            <a:cs typeface="Times New Roman" pitchFamily="18" charset="0"/>
          </a:endParaRPr>
        </a:p>
      </dgm:t>
    </dgm:pt>
    <dgm:pt modelId="{A355BB0E-1E9E-4345-B568-E3F4F2BCFEB6}" type="parTrans" cxnId="{866B4EB4-AB46-4CAD-B0F1-47523EA6994F}">
      <dgm:prSet/>
      <dgm:spPr/>
      <dgm:t>
        <a:bodyPr/>
        <a:lstStyle/>
        <a:p>
          <a:endParaRPr lang="uk-UA"/>
        </a:p>
      </dgm:t>
    </dgm:pt>
    <dgm:pt modelId="{E5D4DE3F-C7DD-46E0-A54C-5C5C319AFE6A}" type="sibTrans" cxnId="{866B4EB4-AB46-4CAD-B0F1-47523EA6994F}">
      <dgm:prSet/>
      <dgm:spPr/>
      <dgm:t>
        <a:bodyPr/>
        <a:lstStyle/>
        <a:p>
          <a:endParaRPr lang="uk-UA"/>
        </a:p>
      </dgm:t>
    </dgm:pt>
    <dgm:pt modelId="{B8ECE95B-2535-4AC7-883C-AF8C40286A9F}">
      <dgm:prSet phldrT="[Текст]"/>
      <dgm:spPr/>
      <dgm:t>
        <a:bodyPr/>
        <a:lstStyle/>
        <a:p>
          <a:r>
            <a:rPr lang="uk-UA" dirty="0" smtClean="0"/>
            <a:t>Ключові компетентності (10)</a:t>
          </a:r>
          <a:endParaRPr lang="uk-UA" dirty="0"/>
        </a:p>
      </dgm:t>
    </dgm:pt>
    <dgm:pt modelId="{8CDBFC2F-347D-4309-9F77-D552C73DCF2A}" type="parTrans" cxnId="{851E2DD7-AAFA-4BB9-A5EC-974A998619A1}">
      <dgm:prSet/>
      <dgm:spPr/>
      <dgm:t>
        <a:bodyPr/>
        <a:lstStyle/>
        <a:p>
          <a:endParaRPr lang="uk-UA"/>
        </a:p>
      </dgm:t>
    </dgm:pt>
    <dgm:pt modelId="{A60E71FC-6858-4876-9BA1-41DE5CCD6759}" type="sibTrans" cxnId="{851E2DD7-AAFA-4BB9-A5EC-974A998619A1}">
      <dgm:prSet/>
      <dgm:spPr/>
      <dgm:t>
        <a:bodyPr/>
        <a:lstStyle/>
        <a:p>
          <a:endParaRPr lang="uk-UA"/>
        </a:p>
      </dgm:t>
    </dgm:pt>
    <dgm:pt modelId="{F91E5194-8643-4CDC-8F64-FD6CE984AC50}" type="pres">
      <dgm:prSet presAssocID="{364996EC-F2EC-4254-804F-11A8C777200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9872A60-19B9-498D-A19D-1C6A214A9785}" type="pres">
      <dgm:prSet presAssocID="{364996EC-F2EC-4254-804F-11A8C7772000}" presName="comp1" presStyleCnt="0"/>
      <dgm:spPr/>
    </dgm:pt>
    <dgm:pt modelId="{80293CC6-4F7D-49E4-A8D1-59CA1082C6D1}" type="pres">
      <dgm:prSet presAssocID="{364996EC-F2EC-4254-804F-11A8C7772000}" presName="circle1" presStyleLbl="node1" presStyleIdx="0" presStyleCnt="2" custScaleX="123477"/>
      <dgm:spPr/>
      <dgm:t>
        <a:bodyPr/>
        <a:lstStyle/>
        <a:p>
          <a:endParaRPr lang="uk-UA"/>
        </a:p>
      </dgm:t>
    </dgm:pt>
    <dgm:pt modelId="{CEC8CE5C-88F3-4506-99B0-BB42C34F5473}" type="pres">
      <dgm:prSet presAssocID="{364996EC-F2EC-4254-804F-11A8C7772000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042C5D-4248-46C0-815D-E2ADE7672E2C}" type="pres">
      <dgm:prSet presAssocID="{364996EC-F2EC-4254-804F-11A8C7772000}" presName="comp2" presStyleCnt="0"/>
      <dgm:spPr/>
    </dgm:pt>
    <dgm:pt modelId="{F8FB80FB-9431-4B63-9A7F-22FD2C77CD06}" type="pres">
      <dgm:prSet presAssocID="{364996EC-F2EC-4254-804F-11A8C7772000}" presName="circle2" presStyleLbl="node1" presStyleIdx="1" presStyleCnt="2"/>
      <dgm:spPr/>
      <dgm:t>
        <a:bodyPr/>
        <a:lstStyle/>
        <a:p>
          <a:endParaRPr lang="uk-UA"/>
        </a:p>
      </dgm:t>
    </dgm:pt>
    <dgm:pt modelId="{94AF2CC6-5E5A-4041-A6F9-011DCFEA1F7C}" type="pres">
      <dgm:prSet presAssocID="{364996EC-F2EC-4254-804F-11A8C7772000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F50AF4B-FAA7-4503-8C68-B9B470FFE6FF}" type="presOf" srcId="{B8ECE95B-2535-4AC7-883C-AF8C40286A9F}" destId="{94AF2CC6-5E5A-4041-A6F9-011DCFEA1F7C}" srcOrd="1" destOrd="0" presId="urn:microsoft.com/office/officeart/2005/8/layout/venn2"/>
    <dgm:cxn modelId="{851E2DD7-AAFA-4BB9-A5EC-974A998619A1}" srcId="{364996EC-F2EC-4254-804F-11A8C7772000}" destId="{B8ECE95B-2535-4AC7-883C-AF8C40286A9F}" srcOrd="1" destOrd="0" parTransId="{8CDBFC2F-347D-4309-9F77-D552C73DCF2A}" sibTransId="{A60E71FC-6858-4876-9BA1-41DE5CCD6759}"/>
    <dgm:cxn modelId="{819F982B-5A23-4414-BA13-FFE79B4366BF}" type="presOf" srcId="{364996EC-F2EC-4254-804F-11A8C7772000}" destId="{F91E5194-8643-4CDC-8F64-FD6CE984AC50}" srcOrd="0" destOrd="0" presId="urn:microsoft.com/office/officeart/2005/8/layout/venn2"/>
    <dgm:cxn modelId="{866B4EB4-AB46-4CAD-B0F1-47523EA6994F}" srcId="{364996EC-F2EC-4254-804F-11A8C7772000}" destId="{2966319A-A50A-42B3-80D3-95ADA2397D25}" srcOrd="0" destOrd="0" parTransId="{A355BB0E-1E9E-4345-B568-E3F4F2BCFEB6}" sibTransId="{E5D4DE3F-C7DD-46E0-A54C-5C5C319AFE6A}"/>
    <dgm:cxn modelId="{5AF74FB4-7C30-49CB-B805-895BC65FB786}" type="presOf" srcId="{2966319A-A50A-42B3-80D3-95ADA2397D25}" destId="{80293CC6-4F7D-49E4-A8D1-59CA1082C6D1}" srcOrd="0" destOrd="0" presId="urn:microsoft.com/office/officeart/2005/8/layout/venn2"/>
    <dgm:cxn modelId="{D54E8253-0154-4A71-9B7D-1BCE51C41621}" type="presOf" srcId="{B8ECE95B-2535-4AC7-883C-AF8C40286A9F}" destId="{F8FB80FB-9431-4B63-9A7F-22FD2C77CD06}" srcOrd="0" destOrd="0" presId="urn:microsoft.com/office/officeart/2005/8/layout/venn2"/>
    <dgm:cxn modelId="{608B9AF2-A68B-45EE-B2C6-79D103D11BE9}" type="presOf" srcId="{2966319A-A50A-42B3-80D3-95ADA2397D25}" destId="{CEC8CE5C-88F3-4506-99B0-BB42C34F5473}" srcOrd="1" destOrd="0" presId="urn:microsoft.com/office/officeart/2005/8/layout/venn2"/>
    <dgm:cxn modelId="{B1D6150A-20D8-4225-BC6A-C42287AA19F1}" type="presParOf" srcId="{F91E5194-8643-4CDC-8F64-FD6CE984AC50}" destId="{39872A60-19B9-498D-A19D-1C6A214A9785}" srcOrd="0" destOrd="0" presId="urn:microsoft.com/office/officeart/2005/8/layout/venn2"/>
    <dgm:cxn modelId="{0113D36C-B545-434A-A84A-329976E1EAD2}" type="presParOf" srcId="{39872A60-19B9-498D-A19D-1C6A214A9785}" destId="{80293CC6-4F7D-49E4-A8D1-59CA1082C6D1}" srcOrd="0" destOrd="0" presId="urn:microsoft.com/office/officeart/2005/8/layout/venn2"/>
    <dgm:cxn modelId="{2F7083E8-36B2-4019-AF68-02ABC23F0E0E}" type="presParOf" srcId="{39872A60-19B9-498D-A19D-1C6A214A9785}" destId="{CEC8CE5C-88F3-4506-99B0-BB42C34F5473}" srcOrd="1" destOrd="0" presId="urn:microsoft.com/office/officeart/2005/8/layout/venn2"/>
    <dgm:cxn modelId="{ED535E29-ACC8-43F7-98EF-CEEB7F652CBC}" type="presParOf" srcId="{F91E5194-8643-4CDC-8F64-FD6CE984AC50}" destId="{8E042C5D-4248-46C0-815D-E2ADE7672E2C}" srcOrd="1" destOrd="0" presId="urn:microsoft.com/office/officeart/2005/8/layout/venn2"/>
    <dgm:cxn modelId="{CC601E49-C771-4541-BE08-A798E919933E}" type="presParOf" srcId="{8E042C5D-4248-46C0-815D-E2ADE7672E2C}" destId="{F8FB80FB-9431-4B63-9A7F-22FD2C77CD06}" srcOrd="0" destOrd="0" presId="urn:microsoft.com/office/officeart/2005/8/layout/venn2"/>
    <dgm:cxn modelId="{B2CFB24D-182F-49E6-8444-300C654CBC11}" type="presParOf" srcId="{8E042C5D-4248-46C0-815D-E2ADE7672E2C}" destId="{94AF2CC6-5E5A-4041-A6F9-011DCFEA1F7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069628-4413-4770-9F4E-D2F78C32D86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CC302BA-4A49-403D-BE48-715158D8A3C3}">
      <dgm:prSet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Педагогіка партнерства</a:t>
          </a:r>
          <a:endParaRPr lang="uk-UA" sz="2000" b="1" dirty="0">
            <a:latin typeface="Times New Roman" pitchFamily="18" charset="0"/>
            <a:cs typeface="Times New Roman" pitchFamily="18" charset="0"/>
          </a:endParaRPr>
        </a:p>
      </dgm:t>
    </dgm:pt>
    <dgm:pt modelId="{45B3B30B-1D53-49B3-A5C5-2936846EB015}" type="sibTrans" cxnId="{89519644-0581-4DC8-831F-39374C7ABC77}">
      <dgm:prSet/>
      <dgm:spPr/>
      <dgm:t>
        <a:bodyPr/>
        <a:lstStyle/>
        <a:p>
          <a:endParaRPr lang="uk-UA"/>
        </a:p>
      </dgm:t>
    </dgm:pt>
    <dgm:pt modelId="{A702DBD2-C0F3-494B-B3FF-3F067301E920}" type="parTrans" cxnId="{89519644-0581-4DC8-831F-39374C7ABC77}">
      <dgm:prSet/>
      <dgm:spPr/>
      <dgm:t>
        <a:bodyPr/>
        <a:lstStyle/>
        <a:p>
          <a:endParaRPr lang="uk-UA"/>
        </a:p>
      </dgm:t>
    </dgm:pt>
    <dgm:pt modelId="{9726AFBA-8E1B-4E6B-8D1B-248FAC23B735}">
      <dgm:prSet phldrT="[Текст]"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Новий зміст освіти</a:t>
          </a:r>
          <a:endParaRPr lang="uk-UA" sz="2400" b="1" dirty="0">
            <a:latin typeface="Times New Roman" pitchFamily="18" charset="0"/>
            <a:cs typeface="Times New Roman" pitchFamily="18" charset="0"/>
          </a:endParaRPr>
        </a:p>
      </dgm:t>
    </dgm:pt>
    <dgm:pt modelId="{5D129D1F-AFA4-4BA7-B5AC-FF33B754EA26}" type="sibTrans" cxnId="{0DEEB7F4-CB2B-4267-910D-305E9F3F7677}">
      <dgm:prSet/>
      <dgm:spPr/>
      <dgm:t>
        <a:bodyPr/>
        <a:lstStyle/>
        <a:p>
          <a:endParaRPr lang="uk-UA"/>
        </a:p>
      </dgm:t>
    </dgm:pt>
    <dgm:pt modelId="{7AB4FC34-0292-454E-BD2C-0A921F629194}" type="parTrans" cxnId="{0DEEB7F4-CB2B-4267-910D-305E9F3F7677}">
      <dgm:prSet/>
      <dgm:spPr/>
      <dgm:t>
        <a:bodyPr/>
        <a:lstStyle/>
        <a:p>
          <a:endParaRPr lang="uk-UA"/>
        </a:p>
      </dgm:t>
    </dgm:pt>
    <dgm:pt modelId="{6247F3E1-C048-45B5-A46B-9DFE1EFF426C}">
      <dgm:prSet custT="1"/>
      <dgm:spPr/>
      <dgm:t>
        <a:bodyPr/>
        <a:lstStyle/>
        <a:p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Дитино-центризм</a:t>
          </a:r>
        </a:p>
      </dgm:t>
    </dgm:pt>
    <dgm:pt modelId="{80048521-0001-4E93-9366-A2B098A6E617}" type="sibTrans" cxnId="{F459B328-9155-4E66-9D87-CA3E64CBED9B}">
      <dgm:prSet/>
      <dgm:spPr/>
      <dgm:t>
        <a:bodyPr/>
        <a:lstStyle/>
        <a:p>
          <a:endParaRPr lang="uk-UA"/>
        </a:p>
      </dgm:t>
    </dgm:pt>
    <dgm:pt modelId="{5AADDA05-565C-4D6B-9EA4-B78D7FE982F5}" type="parTrans" cxnId="{F459B328-9155-4E66-9D87-CA3E64CBED9B}">
      <dgm:prSet/>
      <dgm:spPr/>
      <dgm:t>
        <a:bodyPr/>
        <a:lstStyle/>
        <a:p>
          <a:endParaRPr lang="uk-UA"/>
        </a:p>
      </dgm:t>
    </dgm:pt>
    <dgm:pt modelId="{6B404080-CDB6-48FD-89E2-FEF120FAEA47}">
      <dgm:prSet custT="1"/>
      <dgm:spPr/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Наскрізний процес</a:t>
          </a:r>
        </a:p>
      </dgm:t>
    </dgm:pt>
    <dgm:pt modelId="{E00D31AB-E9C9-4A1C-BEFA-616AC747908E}" type="sibTrans" cxnId="{A722F644-02D3-406C-B700-58473C96B239}">
      <dgm:prSet/>
      <dgm:spPr/>
      <dgm:t>
        <a:bodyPr/>
        <a:lstStyle/>
        <a:p>
          <a:endParaRPr lang="uk-UA"/>
        </a:p>
      </dgm:t>
    </dgm:pt>
    <dgm:pt modelId="{59556A3F-FC01-489D-967F-20F80D833CEF}" type="parTrans" cxnId="{A722F644-02D3-406C-B700-58473C96B239}">
      <dgm:prSet/>
      <dgm:spPr/>
      <dgm:t>
        <a:bodyPr/>
        <a:lstStyle/>
        <a:p>
          <a:endParaRPr lang="uk-UA"/>
        </a:p>
      </dgm:t>
    </dgm:pt>
    <dgm:pt modelId="{655299CD-B747-4BAD-94A9-598FF11A66F5}" type="pres">
      <dgm:prSet presAssocID="{F6069628-4413-4770-9F4E-D2F78C32D868}" presName="compositeShape" presStyleCnt="0">
        <dgm:presLayoutVars>
          <dgm:chMax val="7"/>
          <dgm:dir/>
          <dgm:resizeHandles val="exact"/>
        </dgm:presLayoutVars>
      </dgm:prSet>
      <dgm:spPr/>
    </dgm:pt>
    <dgm:pt modelId="{7D419E58-2104-4864-93FB-658BD8953406}" type="pres">
      <dgm:prSet presAssocID="{9726AFBA-8E1B-4E6B-8D1B-248FAC23B735}" presName="circ1" presStyleLbl="vennNode1" presStyleIdx="0" presStyleCnt="4" custScaleX="156024" custScaleY="108185"/>
      <dgm:spPr/>
      <dgm:t>
        <a:bodyPr/>
        <a:lstStyle/>
        <a:p>
          <a:endParaRPr lang="uk-UA"/>
        </a:p>
      </dgm:t>
    </dgm:pt>
    <dgm:pt modelId="{6AC6E70C-83CD-470A-B715-EF68E2B52E67}" type="pres">
      <dgm:prSet presAssocID="{9726AFBA-8E1B-4E6B-8D1B-248FAC23B73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7B8E1C-53B7-4F6B-81CB-FB0F520A0003}" type="pres">
      <dgm:prSet presAssocID="{6247F3E1-C048-45B5-A46B-9DFE1EFF426C}" presName="circ2" presStyleLbl="vennNode1" presStyleIdx="1" presStyleCnt="4" custScaleX="172694" custScaleY="103902"/>
      <dgm:spPr/>
      <dgm:t>
        <a:bodyPr/>
        <a:lstStyle/>
        <a:p>
          <a:endParaRPr lang="uk-UA"/>
        </a:p>
      </dgm:t>
    </dgm:pt>
    <dgm:pt modelId="{738607A3-332A-47CC-B998-408812239D74}" type="pres">
      <dgm:prSet presAssocID="{6247F3E1-C048-45B5-A46B-9DFE1EFF426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1E19CE-100D-48C5-B651-3E267114374D}" type="pres">
      <dgm:prSet presAssocID="{6B404080-CDB6-48FD-89E2-FEF120FAEA47}" presName="circ3" presStyleLbl="vennNode1" presStyleIdx="2" presStyleCnt="4" custScaleX="156024" custScaleY="98069"/>
      <dgm:spPr/>
      <dgm:t>
        <a:bodyPr/>
        <a:lstStyle/>
        <a:p>
          <a:endParaRPr lang="uk-UA"/>
        </a:p>
      </dgm:t>
    </dgm:pt>
    <dgm:pt modelId="{DE54121B-168C-4C04-ACB3-25C954F5AD11}" type="pres">
      <dgm:prSet presAssocID="{6B404080-CDB6-48FD-89E2-FEF120FAEA4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A43E16-C008-402E-93DD-8B808345C21D}" type="pres">
      <dgm:prSet presAssocID="{7CC302BA-4A49-403D-BE48-715158D8A3C3}" presName="circ4" presStyleLbl="vennNode1" presStyleIdx="3" presStyleCnt="4" custScaleX="175472" custScaleY="109459"/>
      <dgm:spPr/>
      <dgm:t>
        <a:bodyPr/>
        <a:lstStyle/>
        <a:p>
          <a:endParaRPr lang="uk-UA"/>
        </a:p>
      </dgm:t>
    </dgm:pt>
    <dgm:pt modelId="{67206FF2-E266-42EF-B3EE-8395EF5460FF}" type="pres">
      <dgm:prSet presAssocID="{7CC302BA-4A49-403D-BE48-715158D8A3C3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BBC3907-0133-47C8-8DB4-3D07EC1CAADF}" type="presOf" srcId="{6247F3E1-C048-45B5-A46B-9DFE1EFF426C}" destId="{738607A3-332A-47CC-B998-408812239D74}" srcOrd="0" destOrd="0" presId="urn:microsoft.com/office/officeart/2005/8/layout/venn1"/>
    <dgm:cxn modelId="{126BAA95-5F37-41A7-9A53-AB3ECFAD9E1B}" type="presOf" srcId="{6247F3E1-C048-45B5-A46B-9DFE1EFF426C}" destId="{EA7B8E1C-53B7-4F6B-81CB-FB0F520A0003}" srcOrd="1" destOrd="0" presId="urn:microsoft.com/office/officeart/2005/8/layout/venn1"/>
    <dgm:cxn modelId="{F5A984E0-F388-4D55-B6E1-E1DEB7B6A439}" type="presOf" srcId="{9726AFBA-8E1B-4E6B-8D1B-248FAC23B735}" destId="{7D419E58-2104-4864-93FB-658BD8953406}" srcOrd="1" destOrd="0" presId="urn:microsoft.com/office/officeart/2005/8/layout/venn1"/>
    <dgm:cxn modelId="{A722F644-02D3-406C-B700-58473C96B239}" srcId="{F6069628-4413-4770-9F4E-D2F78C32D868}" destId="{6B404080-CDB6-48FD-89E2-FEF120FAEA47}" srcOrd="2" destOrd="0" parTransId="{59556A3F-FC01-489D-967F-20F80D833CEF}" sibTransId="{E00D31AB-E9C9-4A1C-BEFA-616AC747908E}"/>
    <dgm:cxn modelId="{F459B328-9155-4E66-9D87-CA3E64CBED9B}" srcId="{F6069628-4413-4770-9F4E-D2F78C32D868}" destId="{6247F3E1-C048-45B5-A46B-9DFE1EFF426C}" srcOrd="1" destOrd="0" parTransId="{5AADDA05-565C-4D6B-9EA4-B78D7FE982F5}" sibTransId="{80048521-0001-4E93-9366-A2B098A6E617}"/>
    <dgm:cxn modelId="{89519644-0581-4DC8-831F-39374C7ABC77}" srcId="{F6069628-4413-4770-9F4E-D2F78C32D868}" destId="{7CC302BA-4A49-403D-BE48-715158D8A3C3}" srcOrd="3" destOrd="0" parTransId="{A702DBD2-C0F3-494B-B3FF-3F067301E920}" sibTransId="{45B3B30B-1D53-49B3-A5C5-2936846EB015}"/>
    <dgm:cxn modelId="{3F89240E-0555-492E-ABBE-E320316C8126}" type="presOf" srcId="{9726AFBA-8E1B-4E6B-8D1B-248FAC23B735}" destId="{6AC6E70C-83CD-470A-B715-EF68E2B52E67}" srcOrd="0" destOrd="0" presId="urn:microsoft.com/office/officeart/2005/8/layout/venn1"/>
    <dgm:cxn modelId="{D8A2D198-6B8C-4D7B-95AF-CC56E5139FC6}" type="presOf" srcId="{6B404080-CDB6-48FD-89E2-FEF120FAEA47}" destId="{9C1E19CE-100D-48C5-B651-3E267114374D}" srcOrd="1" destOrd="0" presId="urn:microsoft.com/office/officeart/2005/8/layout/venn1"/>
    <dgm:cxn modelId="{2C2B7945-35EC-4EF3-AAC5-B084FEE27C00}" type="presOf" srcId="{7CC302BA-4A49-403D-BE48-715158D8A3C3}" destId="{23A43E16-C008-402E-93DD-8B808345C21D}" srcOrd="1" destOrd="0" presId="urn:microsoft.com/office/officeart/2005/8/layout/venn1"/>
    <dgm:cxn modelId="{D5E8157A-58C9-40A6-98AB-D13770C75517}" type="presOf" srcId="{F6069628-4413-4770-9F4E-D2F78C32D868}" destId="{655299CD-B747-4BAD-94A9-598FF11A66F5}" srcOrd="0" destOrd="0" presId="urn:microsoft.com/office/officeart/2005/8/layout/venn1"/>
    <dgm:cxn modelId="{817FCD6D-0631-4E2F-98E8-EFFBED09F0E7}" type="presOf" srcId="{7CC302BA-4A49-403D-BE48-715158D8A3C3}" destId="{67206FF2-E266-42EF-B3EE-8395EF5460FF}" srcOrd="0" destOrd="0" presId="urn:microsoft.com/office/officeart/2005/8/layout/venn1"/>
    <dgm:cxn modelId="{0DEEB7F4-CB2B-4267-910D-305E9F3F7677}" srcId="{F6069628-4413-4770-9F4E-D2F78C32D868}" destId="{9726AFBA-8E1B-4E6B-8D1B-248FAC23B735}" srcOrd="0" destOrd="0" parTransId="{7AB4FC34-0292-454E-BD2C-0A921F629194}" sibTransId="{5D129D1F-AFA4-4BA7-B5AC-FF33B754EA26}"/>
    <dgm:cxn modelId="{E8B3F09A-A31E-42D4-AB84-F57D05118DFF}" type="presOf" srcId="{6B404080-CDB6-48FD-89E2-FEF120FAEA47}" destId="{DE54121B-168C-4C04-ACB3-25C954F5AD11}" srcOrd="0" destOrd="0" presId="urn:microsoft.com/office/officeart/2005/8/layout/venn1"/>
    <dgm:cxn modelId="{E8744076-EF75-4E0B-8CD7-C5C0DB7153A2}" type="presParOf" srcId="{655299CD-B747-4BAD-94A9-598FF11A66F5}" destId="{7D419E58-2104-4864-93FB-658BD8953406}" srcOrd="0" destOrd="0" presId="urn:microsoft.com/office/officeart/2005/8/layout/venn1"/>
    <dgm:cxn modelId="{78137CAA-76A3-4020-86CA-515C52007151}" type="presParOf" srcId="{655299CD-B747-4BAD-94A9-598FF11A66F5}" destId="{6AC6E70C-83CD-470A-B715-EF68E2B52E67}" srcOrd="1" destOrd="0" presId="urn:microsoft.com/office/officeart/2005/8/layout/venn1"/>
    <dgm:cxn modelId="{F837A745-BE72-4454-B8F5-5B1AE028668A}" type="presParOf" srcId="{655299CD-B747-4BAD-94A9-598FF11A66F5}" destId="{EA7B8E1C-53B7-4F6B-81CB-FB0F520A0003}" srcOrd="2" destOrd="0" presId="urn:microsoft.com/office/officeart/2005/8/layout/venn1"/>
    <dgm:cxn modelId="{D61E563A-39D8-4D15-B499-BC22B47897B8}" type="presParOf" srcId="{655299CD-B747-4BAD-94A9-598FF11A66F5}" destId="{738607A3-332A-47CC-B998-408812239D74}" srcOrd="3" destOrd="0" presId="urn:microsoft.com/office/officeart/2005/8/layout/venn1"/>
    <dgm:cxn modelId="{49FDD7AC-92DC-4E4D-BEC0-E07709ABB06A}" type="presParOf" srcId="{655299CD-B747-4BAD-94A9-598FF11A66F5}" destId="{9C1E19CE-100D-48C5-B651-3E267114374D}" srcOrd="4" destOrd="0" presId="urn:microsoft.com/office/officeart/2005/8/layout/venn1"/>
    <dgm:cxn modelId="{F8D029E0-903E-4364-892E-543EB39F26B4}" type="presParOf" srcId="{655299CD-B747-4BAD-94A9-598FF11A66F5}" destId="{DE54121B-168C-4C04-ACB3-25C954F5AD11}" srcOrd="5" destOrd="0" presId="urn:microsoft.com/office/officeart/2005/8/layout/venn1"/>
    <dgm:cxn modelId="{08AFC267-8D40-4F3F-B5A6-40F4A52EDB62}" type="presParOf" srcId="{655299CD-B747-4BAD-94A9-598FF11A66F5}" destId="{23A43E16-C008-402E-93DD-8B808345C21D}" srcOrd="6" destOrd="0" presId="urn:microsoft.com/office/officeart/2005/8/layout/venn1"/>
    <dgm:cxn modelId="{35EFC1B8-0AB9-4E7C-9416-FA2139E22D3B}" type="presParOf" srcId="{655299CD-B747-4BAD-94A9-598FF11A66F5}" destId="{67206FF2-E266-42EF-B3EE-8395EF5460F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7ED7E-7F7B-49A9-A667-338572E0D6E0}">
      <dsp:nvSpPr>
        <dsp:cNvPr id="0" name=""/>
        <dsp:cNvSpPr/>
      </dsp:nvSpPr>
      <dsp:spPr>
        <a:xfrm>
          <a:off x="0" y="288019"/>
          <a:ext cx="6936432" cy="3932901"/>
        </a:xfrm>
        <a:prstGeom prst="leftRightRibbon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FF91B-F1FA-40C3-A702-829F9AF38321}">
      <dsp:nvSpPr>
        <dsp:cNvPr id="0" name=""/>
        <dsp:cNvSpPr/>
      </dsp:nvSpPr>
      <dsp:spPr>
        <a:xfrm>
          <a:off x="832371" y="1374403"/>
          <a:ext cx="2289022" cy="13595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344" rIns="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Накопичення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визначених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знань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умінь</a:t>
          </a:r>
          <a:r>
            <a:rPr lang="ru-RU" sz="2400" kern="1200" dirty="0" smtClean="0"/>
            <a:t> і </a:t>
          </a:r>
          <a:r>
            <a:rPr lang="ru-RU" sz="2400" kern="1200" dirty="0" err="1" smtClean="0"/>
            <a:t>навичок</a:t>
          </a:r>
          <a:endParaRPr lang="uk-UA" sz="2400" kern="1200" dirty="0"/>
        </a:p>
      </dsp:txBody>
      <dsp:txXfrm>
        <a:off x="832371" y="1374403"/>
        <a:ext cx="2289022" cy="1359540"/>
      </dsp:txXfrm>
    </dsp:sp>
    <dsp:sp modelId="{76C335B0-BA99-46F2-9CF6-08178AFC7A3C}">
      <dsp:nvSpPr>
        <dsp:cNvPr id="0" name=""/>
        <dsp:cNvSpPr/>
      </dsp:nvSpPr>
      <dsp:spPr>
        <a:xfrm>
          <a:off x="3468216" y="1818335"/>
          <a:ext cx="2705208" cy="13595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4460" rIns="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розвиток компетенцій</a:t>
          </a:r>
          <a:endParaRPr lang="uk-UA" sz="3500" kern="1200" dirty="0"/>
        </a:p>
      </dsp:txBody>
      <dsp:txXfrm>
        <a:off x="3468216" y="1818335"/>
        <a:ext cx="2705208" cy="1359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93CC6-4F7D-49E4-A8D1-59CA1082C6D1}">
      <dsp:nvSpPr>
        <dsp:cNvPr id="0" name=""/>
        <dsp:cNvSpPr/>
      </dsp:nvSpPr>
      <dsp:spPr>
        <a:xfrm>
          <a:off x="504051" y="0"/>
          <a:ext cx="5976672" cy="48403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err="1" smtClean="0">
              <a:latin typeface="Times New Roman" pitchFamily="18" charset="0"/>
              <a:cs typeface="Times New Roman" pitchFamily="18" charset="0"/>
            </a:rPr>
            <a:t>Компетентнісний</a:t>
          </a:r>
          <a:r>
            <a:rPr lang="uk-UA" sz="2800" kern="1200" dirty="0" smtClean="0">
              <a:latin typeface="Times New Roman" pitchFamily="18" charset="0"/>
              <a:cs typeface="Times New Roman" pitchFamily="18" charset="0"/>
            </a:rPr>
            <a:t> підхід</a:t>
          </a:r>
          <a:endParaRPr lang="uk-UA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23511" y="363023"/>
        <a:ext cx="3137752" cy="822853"/>
      </dsp:txXfrm>
    </dsp:sp>
    <dsp:sp modelId="{F8FB80FB-9431-4B63-9A7F-22FD2C77CD06}">
      <dsp:nvSpPr>
        <dsp:cNvPr id="0" name=""/>
        <dsp:cNvSpPr/>
      </dsp:nvSpPr>
      <dsp:spPr>
        <a:xfrm>
          <a:off x="1677270" y="1210077"/>
          <a:ext cx="3630234" cy="3630234"/>
        </a:xfrm>
        <a:prstGeom prst="ellipse">
          <a:avLst/>
        </a:prstGeom>
        <a:solidFill>
          <a:schemeClr val="accent5">
            <a:hueOff val="-25795"/>
            <a:satOff val="-18503"/>
            <a:lumOff val="-980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Ключові компетентності (10)</a:t>
          </a:r>
          <a:endParaRPr lang="uk-UA" sz="2300" kern="1200" dirty="0"/>
        </a:p>
      </dsp:txBody>
      <dsp:txXfrm>
        <a:off x="2208906" y="2117636"/>
        <a:ext cx="2566963" cy="1815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19E58-2104-4864-93FB-658BD8953406}">
      <dsp:nvSpPr>
        <dsp:cNvPr id="0" name=""/>
        <dsp:cNvSpPr/>
      </dsp:nvSpPr>
      <dsp:spPr>
        <a:xfrm>
          <a:off x="1524437" y="9319"/>
          <a:ext cx="4043908" cy="280399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Новий зміст освіти</a:t>
          </a:r>
          <a:endParaRPr lang="uk-UA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91042" y="386780"/>
        <a:ext cx="3110699" cy="889728"/>
      </dsp:txXfrm>
    </dsp:sp>
    <dsp:sp modelId="{EA7B8E1C-53B7-4F6B-81CB-FB0F520A0003}">
      <dsp:nvSpPr>
        <dsp:cNvPr id="0" name=""/>
        <dsp:cNvSpPr/>
      </dsp:nvSpPr>
      <dsp:spPr>
        <a:xfrm>
          <a:off x="2454802" y="1211219"/>
          <a:ext cx="4475970" cy="26929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b="1" kern="1200" dirty="0" smtClean="0">
              <a:latin typeface="Times New Roman" pitchFamily="18" charset="0"/>
              <a:cs typeface="Times New Roman" pitchFamily="18" charset="0"/>
            </a:rPr>
            <a:t>Дитино-центризм</a:t>
          </a:r>
        </a:p>
      </dsp:txBody>
      <dsp:txXfrm>
        <a:off x="4864940" y="1521948"/>
        <a:ext cx="1721527" cy="2071526"/>
      </dsp:txXfrm>
    </dsp:sp>
    <dsp:sp modelId="{9C1E19CE-100D-48C5-B651-3E267114374D}">
      <dsp:nvSpPr>
        <dsp:cNvPr id="0" name=""/>
        <dsp:cNvSpPr/>
      </dsp:nvSpPr>
      <dsp:spPr>
        <a:xfrm>
          <a:off x="1524437" y="2433206"/>
          <a:ext cx="4043908" cy="254180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Наскрізний процес</a:t>
          </a:r>
        </a:p>
      </dsp:txBody>
      <dsp:txXfrm>
        <a:off x="1991042" y="3826309"/>
        <a:ext cx="3110699" cy="806533"/>
      </dsp:txXfrm>
    </dsp:sp>
    <dsp:sp modelId="{23A43E16-C008-402E-93DD-8B808345C21D}">
      <dsp:nvSpPr>
        <dsp:cNvPr id="0" name=""/>
        <dsp:cNvSpPr/>
      </dsp:nvSpPr>
      <dsp:spPr>
        <a:xfrm>
          <a:off x="126010" y="1139205"/>
          <a:ext cx="4547972" cy="28370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Педагогіка партнерства</a:t>
          </a:r>
          <a:endParaRPr lang="uk-U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5854" y="1466552"/>
        <a:ext cx="1749220" cy="2182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742B2-3795-4296-BE16-103402FC3ADF}" type="datetimeFigureOut">
              <a:rPr lang="uk-UA" smtClean="0"/>
              <a:pPr/>
              <a:t>05.06.2020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EFE65-5045-471C-9A70-2AC056DFA11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43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EFE65-5045-471C-9A70-2AC056DFA115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819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BB0A6B-374F-4471-89F9-8957A4746846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A245-9412-4942-A84B-C4E8995BA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65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838C0-6815-4772-AB6E-3A805B9B32F9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C7A62-E0C0-4D94-B86B-4907E0161F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4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C753-37FB-4F10-A5AC-17B8FA75FC6A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3C5A-3737-4EF4-8246-68D2A26E6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1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6F369200-7CAB-4B00-85AC-2954200D974F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995C7E-7D6B-4DA7-B26E-5257FC51B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5E97BE-39BD-45FB-A151-EDCB2D7189A8}" type="datetime1">
              <a:rPr lang="en-US">
                <a:solidFill>
                  <a:srgbClr val="DDE9EC"/>
                </a:solidFill>
              </a:rPr>
              <a:pPr>
                <a:defRPr/>
              </a:pPr>
              <a:t>6/5/2020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DDE9EC"/>
                </a:solidFill>
              </a:rPr>
              <a:t>Ремех Т.,Луцьк, 2017</a:t>
            </a:r>
            <a:endParaRPr lang="en-US">
              <a:solidFill>
                <a:srgbClr val="DDE9EC"/>
              </a:solidFill>
            </a:endParaRP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0E122-5A90-46F6-8D6C-4BB6C8D5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89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21F9E-DE63-4DDE-B49B-89454F7A8D3D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4921-DB39-4E9D-956D-B5109DFC0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9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F115-7543-498B-8947-4B9926FCBEC6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3E937-3CFC-4C5B-9882-368093CC14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3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8B60A9D-01C1-4BFD-8FA3-9E4A7DDFA530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EF6E96-D8AA-4C37-A418-6A9531563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2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AF1C6-A770-4472-B122-164205C6559C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9557-8410-4202-B8B6-2416D4993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2434230-D87C-4F36-A093-9602FE861DB1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FD6651-8893-4DCE-9B95-4866950DD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1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A7EFBD41-3D77-4BD5-AA10-794B90BDC9BD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6EFE50-74F6-41D3-B663-72257ED8A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6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DDC479-DFD6-4275-9AC8-CCF23F0BBD76}" type="datetime1">
              <a:rPr lang="en-US">
                <a:solidFill>
                  <a:srgbClr val="464653"/>
                </a:solidFill>
              </a:rPr>
              <a:pPr>
                <a:defRPr/>
              </a:pPr>
              <a:t>6/5/2020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B19EF1-FA27-4179-A605-F3A5A9DF5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2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12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1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39"/>
            <a:ext cx="5976663" cy="6647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182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72008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dirty="0" smtClean="0"/>
              <a:t>Основні характеристики НУШ</a:t>
            </a:r>
            <a:endParaRPr lang="uk-UA" sz="2800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44149773"/>
              </p:ext>
            </p:extLst>
          </p:nvPr>
        </p:nvGraphicFramePr>
        <p:xfrm>
          <a:off x="827584" y="1397000"/>
          <a:ext cx="705678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0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251520" y="1536097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itchFamily="18" charset="2"/>
              <a:buNone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itchFamily="18" charset="2"/>
              <a:buNone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розвиток компетентної особистості,</a:t>
            </a:r>
            <a:r>
              <a:rPr kumimoji="0" lang="uk-UA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 </a:t>
            </a:r>
          </a:p>
          <a:p>
            <a:pPr marL="82296" lvl="0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3200" b="1" dirty="0" err="1" smtClean="0">
                <a:latin typeface="Monotype Corsiva" pitchFamily="66" charset="0"/>
              </a:rPr>
              <a:t>готової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>
                <a:latin typeface="Monotype Corsiva" pitchFamily="66" charset="0"/>
              </a:rPr>
              <a:t>до </a:t>
            </a:r>
            <a:r>
              <a:rPr lang="ru-RU" sz="3200" b="1" dirty="0" err="1">
                <a:latin typeface="Monotype Corsiva" pitchFamily="66" charset="0"/>
              </a:rPr>
              <a:t>свідомого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>
                <a:latin typeface="Monotype Corsiva" pitchFamily="66" charset="0"/>
              </a:rPr>
              <a:t>життєвого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вибору</a:t>
            </a:r>
            <a:r>
              <a:rPr lang="ru-RU" sz="3200" b="1" dirty="0" smtClean="0">
                <a:latin typeface="Monotype Corsiva" pitchFamily="66" charset="0"/>
              </a:rPr>
              <a:t>,                             </a:t>
            </a:r>
            <a:r>
              <a:rPr kumimoji="0" lang="uk-UA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здатної успішно соціалізуватися в суспільстві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571612"/>
            <a:ext cx="55612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endParaRPr lang="uk-UA" sz="28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180019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 algn="ctr"/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Мета роботи </a:t>
            </a: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</a:rPr>
              <a:t>школи</a:t>
            </a:r>
            <a:br>
              <a:rPr lang="uk-UA" sz="3200" b="1" i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/>
            </a:r>
            <a:b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</a:br>
            <a:r>
              <a:rPr lang="uk-UA" sz="2800" dirty="0" smtClean="0"/>
              <a:t>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650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72008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dirty="0" smtClean="0"/>
              <a:t>Педагогіка партнерства</a:t>
            </a:r>
            <a:endParaRPr lang="uk-UA" sz="2800" b="1" dirty="0"/>
          </a:p>
        </p:txBody>
      </p:sp>
      <p:pic>
        <p:nvPicPr>
          <p:cNvPr id="12290" name="Picture 2" descr="http://hddfhm.com/images/hands-around-the-world-clipart-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2016224" cy="205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mcvita.ru/images/mail/inertno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8" y="4725144"/>
            <a:ext cx="2965691" cy="189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www.freeiconspng.com/uploads/cooperation-png-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265" y="3068960"/>
            <a:ext cx="193615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3203848" y="1556792"/>
            <a:ext cx="5112568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Принципи гуманізму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3468047"/>
            <a:ext cx="5400600" cy="129614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Спільна діяльність учителя й учнів, учителя й батьків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03848" y="5229200"/>
            <a:ext cx="4464496" cy="11329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Подолання інертності мислення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464653"/>
                </a:solidFill>
              </a:rPr>
              <a:t>Ремех Т.,Луцьк, 2017</a:t>
            </a:r>
            <a:endParaRPr lang="en-US">
              <a:solidFill>
                <a:srgbClr val="464653"/>
              </a:solidFill>
            </a:endParaRP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36" y="0"/>
            <a:ext cx="3144852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282260" y="490158"/>
            <a:ext cx="4248472" cy="1800200"/>
            <a:chOff x="2484083" y="0"/>
            <a:chExt cx="4086024" cy="256529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484083" y="0"/>
              <a:ext cx="4086024" cy="2565296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/>
            <p:cNvSpPr txBox="1"/>
            <p:nvPr/>
          </p:nvSpPr>
          <p:spPr>
            <a:xfrm>
              <a:off x="2484083" y="0"/>
              <a:ext cx="4086024" cy="25652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0" rIns="227584" bIns="22758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b="1" kern="1200" dirty="0" smtClean="0"/>
                <a:t>Поштовх до реформування</a:t>
              </a:r>
              <a:endParaRPr lang="uk-UA" sz="3200" b="1" kern="1200" dirty="0"/>
            </a:p>
          </p:txBody>
        </p:sp>
      </p:grpSp>
      <p:sp>
        <p:nvSpPr>
          <p:cNvPr id="10" name="Стрелка вверх 9"/>
          <p:cNvSpPr/>
          <p:nvPr/>
        </p:nvSpPr>
        <p:spPr>
          <a:xfrm>
            <a:off x="2611191" y="2290358"/>
            <a:ext cx="1815985" cy="178650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358338" y="3638649"/>
            <a:ext cx="8137677" cy="24314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endParaRPr lang="uk-UA" sz="2800" b="1" dirty="0" smtClean="0">
              <a:solidFill>
                <a:srgbClr val="FF0000"/>
              </a:solidFill>
            </a:endParaRPr>
          </a:p>
          <a:p>
            <a:pPr lvl="0" algn="ctr"/>
            <a:r>
              <a:rPr lang="uk-UA" sz="2800" b="1" dirty="0" smtClean="0">
                <a:solidFill>
                  <a:srgbClr val="FF0000"/>
                </a:solidFill>
              </a:rPr>
              <a:t>Головна проблема сучасної </a:t>
            </a:r>
            <a:r>
              <a:rPr lang="uk-UA" sz="2800" b="1" dirty="0">
                <a:solidFill>
                  <a:srgbClr val="FF0000"/>
                </a:solidFill>
              </a:rPr>
              <a:t>системи </a:t>
            </a:r>
            <a:r>
              <a:rPr lang="uk-UA" sz="2800" b="1" dirty="0" smtClean="0">
                <a:solidFill>
                  <a:srgbClr val="FF0000"/>
                </a:solidFill>
              </a:rPr>
              <a:t>освіти:</a:t>
            </a:r>
          </a:p>
          <a:p>
            <a:pPr algn="ctr"/>
            <a:r>
              <a:rPr lang="uk-UA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школа учить дітей слухатися, виконувати </a:t>
            </a:r>
            <a:r>
              <a:rPr lang="uk-UA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накази,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а в сучасному світі цінується уміння критично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мислити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аналізувати, </a:t>
            </a:r>
            <a:r>
              <a:rPr lang="ru-RU" sz="2400" b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створювати</a:t>
            </a:r>
            <a:r>
              <a:rPr lang="ru-RU" sz="2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принципово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нові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ідеї</a:t>
            </a:r>
            <a:r>
              <a:rPr lang="ru-RU" sz="2400" b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</a:t>
            </a:r>
            <a:endParaRPr lang="ru-RU" sz="24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lvl="0"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 рішення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504" y="439050"/>
            <a:ext cx="8424936" cy="1189749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dirty="0"/>
              <a:t>Мета реформи –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підвищення </a:t>
            </a:r>
            <a:r>
              <a:rPr lang="uk-UA" sz="2800" dirty="0"/>
              <a:t>якості освіти</a:t>
            </a:r>
          </a:p>
        </p:txBody>
      </p:sp>
      <p:pic>
        <p:nvPicPr>
          <p:cNvPr id="2050" name="Picture 2" descr="https://kharkiv.web2ua.com/wp-content/uploads/sites/3/2017/11/100977_v_harkove_rezko_vozrosla_uplata_akciza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52022"/>
            <a:ext cx="5976664" cy="398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918" y="0"/>
            <a:ext cx="1877270" cy="213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25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s://3.bp.blogspot.com/-jJRdqQoqG8E/V9HOJtHEHsI/AAAAAAAABe8/yFXwPd4riTkBzSkW1QigJAqlDtzrhK8qgCEw/s1600/blu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977" y="2041660"/>
            <a:ext cx="6372200" cy="480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hape 3"/>
          <p:cNvSpPr/>
          <p:nvPr/>
        </p:nvSpPr>
        <p:spPr>
          <a:xfrm>
            <a:off x="1907704" y="-31294"/>
            <a:ext cx="6355076" cy="2952328"/>
          </a:xfrm>
          <a:prstGeom prst="leftRightRibbon">
            <a:avLst>
              <a:gd name="adj1" fmla="val 50000"/>
              <a:gd name="adj2" fmla="val 50000"/>
              <a:gd name="adj3" fmla="val 13144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2411760" y="848080"/>
            <a:ext cx="5013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Arial Black" panose="020B0A04020102020204" pitchFamily="34" charset="0"/>
              </a:rPr>
              <a:t>Піраміда                         </a:t>
            </a:r>
          </a:p>
          <a:p>
            <a:r>
              <a:rPr lang="uk-UA" sz="3600" dirty="0" smtClean="0">
                <a:latin typeface="Arial Black" panose="020B0A04020102020204" pitchFamily="34" charset="0"/>
              </a:rPr>
              <a:t>                 </a:t>
            </a:r>
            <a:r>
              <a:rPr lang="uk-UA" sz="3600" dirty="0" err="1" smtClean="0">
                <a:latin typeface="Arial Black" panose="020B0A04020102020204" pitchFamily="34" charset="0"/>
              </a:rPr>
              <a:t>Блума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Бенджамін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Блум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(1913-1999)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5"/>
            <a:ext cx="3024336" cy="38711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19872" y="1412776"/>
            <a:ext cx="5472608" cy="5256584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Бенджамін</a:t>
            </a:r>
            <a:r>
              <a:rPr lang="ru-RU" dirty="0" smtClean="0"/>
              <a:t> </a:t>
            </a:r>
            <a:r>
              <a:rPr lang="ru-RU" dirty="0" err="1" smtClean="0"/>
              <a:t>Блум</a:t>
            </a:r>
            <a:r>
              <a:rPr lang="ru-RU" dirty="0" smtClean="0"/>
              <a:t>—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психолог, </a:t>
            </a:r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- «</a:t>
            </a:r>
            <a:r>
              <a:rPr lang="ru-RU" dirty="0" err="1" smtClean="0"/>
              <a:t>таксономія</a:t>
            </a:r>
            <a:r>
              <a:rPr lang="ru-RU" dirty="0" smtClean="0"/>
              <a:t> </a:t>
            </a:r>
            <a:r>
              <a:rPr lang="ru-RU" dirty="0" err="1" smtClean="0"/>
              <a:t>Блума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Пенсільванії</a:t>
            </a:r>
            <a:r>
              <a:rPr lang="ru-RU" dirty="0" smtClean="0"/>
              <a:t> в 1913 </a:t>
            </a:r>
            <a:r>
              <a:rPr lang="ru-RU" dirty="0" err="1" smtClean="0"/>
              <a:t>році</a:t>
            </a:r>
            <a:r>
              <a:rPr lang="ru-RU" dirty="0" smtClean="0"/>
              <a:t>.                     В </a:t>
            </a:r>
            <a:r>
              <a:rPr lang="ru-RU" dirty="0"/>
              <a:t>1942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захистив</a:t>
            </a:r>
            <a:r>
              <a:rPr lang="ru-RU" dirty="0" smtClean="0"/>
              <a:t> ступень </a:t>
            </a:r>
            <a:r>
              <a:rPr lang="ru-RU" dirty="0"/>
              <a:t>доктора в </a:t>
            </a:r>
            <a:r>
              <a:rPr lang="ru-RU" dirty="0" err="1" smtClean="0"/>
              <a:t>Чикагському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1956-му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видав</a:t>
            </a:r>
            <a:r>
              <a:rPr lang="ru-RU" dirty="0" smtClean="0"/>
              <a:t> книгу «</a:t>
            </a:r>
            <a:r>
              <a:rPr lang="ru-RU" dirty="0" err="1" smtClean="0"/>
              <a:t>Таксономія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: сфера </a:t>
            </a:r>
            <a:r>
              <a:rPr lang="ru-RU" dirty="0" err="1" smtClean="0"/>
              <a:t>пізнання</a:t>
            </a:r>
            <a:r>
              <a:rPr lang="ru-RU" dirty="0" smtClean="0"/>
              <a:t>». </a:t>
            </a:r>
          </a:p>
          <a:p>
            <a:endParaRPr lang="ru-RU" dirty="0" smtClean="0"/>
          </a:p>
          <a:p>
            <a:r>
              <a:rPr lang="ru-RU" dirty="0"/>
              <a:t>В 1960-1970-х </a:t>
            </a:r>
            <a:r>
              <a:rPr lang="ru-RU" dirty="0" smtClean="0"/>
              <a:t>роках за </a:t>
            </a:r>
            <a:r>
              <a:rPr lang="ru-RU" dirty="0" err="1" smtClean="0"/>
              <a:t>теорією</a:t>
            </a:r>
            <a:r>
              <a:rPr lang="ru-RU" dirty="0" smtClean="0"/>
              <a:t> </a:t>
            </a:r>
            <a:r>
              <a:rPr lang="ru-RU" dirty="0" err="1"/>
              <a:t>Блума</a:t>
            </a:r>
            <a:r>
              <a:rPr lang="ru-RU" dirty="0"/>
              <a:t> </a:t>
            </a:r>
            <a:r>
              <a:rPr lang="ru-RU" dirty="0" err="1" smtClean="0"/>
              <a:t>працювало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провідних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 smtClean="0"/>
              <a:t>закладів</a:t>
            </a:r>
            <a:r>
              <a:rPr lang="ru-RU" dirty="0" smtClean="0"/>
              <a:t> США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8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DDE9EC"/>
                </a:solidFill>
              </a:rPr>
              <a:t>Ремех Т.,Луцьк, 2017</a:t>
            </a:r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0E122-5A90-46F6-8D6C-4BB6C8D509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2" descr="https://3.bp.blogspot.com/-jJRdqQoqG8E/V9HOJtHEHsI/AAAAAAAABe8/yFXwPd4riTkBzSkW1QigJAqlDtzrhK8qgCEw/s1600/blum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51773"/>
            <a:ext cx="4392489" cy="445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ÐÐ°ÑÑÐ¸Ð½ÐºÐ¸ Ð¿Ð¾ Ð·Ð°Ð¿ÑÐ¾ÑÑ Ð¿ÑÑÐ°Ð¼ÑÐ´Ð° Ð±Ð»ÑÐ¼Ð° Ð¿ÑÐµÐ·ÐµÐ½ÑÐ°ÑÑÑ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2351773"/>
            <a:ext cx="4248471" cy="445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hape 7"/>
          <p:cNvSpPr/>
          <p:nvPr/>
        </p:nvSpPr>
        <p:spPr>
          <a:xfrm>
            <a:off x="1656742" y="-20127"/>
            <a:ext cx="6355076" cy="2952328"/>
          </a:xfrm>
          <a:prstGeom prst="leftRightRibbon">
            <a:avLst>
              <a:gd name="adj1" fmla="val 50000"/>
              <a:gd name="adj2" fmla="val 50000"/>
              <a:gd name="adj3" fmla="val 13144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Співвідношення    </a:t>
            </a:r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пірамід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95736" y="1628800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8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39877335"/>
              </p:ext>
            </p:extLst>
          </p:nvPr>
        </p:nvGraphicFramePr>
        <p:xfrm>
          <a:off x="971600" y="1484784"/>
          <a:ext cx="6936432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1080525" y="5805264"/>
            <a:ext cx="7128792" cy="86409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568952" cy="144016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dirty="0" smtClean="0"/>
              <a:t>Новий зміст освіти</a:t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(зміщення акцентів)</a:t>
            </a:r>
            <a:endParaRPr lang="uk-UA" sz="2800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2222972" cy="252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7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72008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dirty="0" smtClean="0"/>
              <a:t>Компетентність – </a:t>
            </a:r>
            <a:endParaRPr lang="uk-UA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07096" y="2060848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це 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сума </a:t>
            </a:r>
            <a:r>
              <a:rPr lang="uk-UA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знань,умінь</a:t>
            </a:r>
            <a:r>
              <a:rPr lang="uk-UA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навичок, </a:t>
            </a:r>
          </a:p>
          <a:p>
            <a:endParaRPr lang="uk-UA" sz="3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здатність застосувати набуті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знання,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уміння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для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</a:t>
            </a:r>
            <a:r>
              <a:rPr lang="uk-U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певних життєвих проблем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95C7E-7D6B-4DA7-B26E-5257FC51BF7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8108550"/>
              </p:ext>
            </p:extLst>
          </p:nvPr>
        </p:nvGraphicFramePr>
        <p:xfrm>
          <a:off x="1043608" y="1628800"/>
          <a:ext cx="698477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4" name="Picture 4" descr="http://cliparts.co/cliparts/6cy/nb5/6cynb5rc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0651">
            <a:off x="251519" y="104146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cliparts.co/cliparts/8c6/8Rp/8c68RpAoi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064" y="0"/>
            <a:ext cx="1594927" cy="1594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cdn.mysitemyway.com/etc-mysitemyway/icons/legacy-previews/icons/green-jelly-icons-symbols-shapes/019258-green-jelly-icon-symbols-shapes-puzzle-horizonta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991" y="-426673"/>
            <a:ext cx="244827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ww.clipartbest.com/cliparts/dT6/6nz/dT66nzGT9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262" y="-23011"/>
            <a:ext cx="1964636" cy="196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09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214</Words>
  <Application>Microsoft Office PowerPoint</Application>
  <PresentationFormat>Экран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Oriel</vt:lpstr>
      <vt:lpstr>Презентация PowerPoint</vt:lpstr>
      <vt:lpstr>Презентация PowerPoint</vt:lpstr>
      <vt:lpstr>Мета реформи –  підвищення якості освіти</vt:lpstr>
      <vt:lpstr>Презентация PowerPoint</vt:lpstr>
      <vt:lpstr>           Бенджамін Блум  (1913-1999) </vt:lpstr>
      <vt:lpstr>Презентация PowerPoint</vt:lpstr>
      <vt:lpstr>Новий зміст освіти  (зміщення акцентів)</vt:lpstr>
      <vt:lpstr>Компетентність – </vt:lpstr>
      <vt:lpstr>Презентация PowerPoint</vt:lpstr>
      <vt:lpstr>Основні характеристики НУШ</vt:lpstr>
      <vt:lpstr>                                                                          Мета роботи школи   </vt:lpstr>
      <vt:lpstr>Педагогіка партнерства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 українська школа: нові підходи до навчання і виховання</dc:title>
  <dc:creator>Asus</dc:creator>
  <cp:lastModifiedBy>user</cp:lastModifiedBy>
  <cp:revision>163</cp:revision>
  <dcterms:created xsi:type="dcterms:W3CDTF">2017-10-30T11:40:50Z</dcterms:created>
  <dcterms:modified xsi:type="dcterms:W3CDTF">2020-06-05T11:47:02Z</dcterms:modified>
</cp:coreProperties>
</file>