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AF61-D712-498D-A7BD-2C8D4462291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88C0-F876-4191-BBD1-3403BB87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25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AF61-D712-498D-A7BD-2C8D4462291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88C0-F876-4191-BBD1-3403BB87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76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AF61-D712-498D-A7BD-2C8D4462291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88C0-F876-4191-BBD1-3403BB87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18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AF61-D712-498D-A7BD-2C8D4462291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88C0-F876-4191-BBD1-3403BB87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36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AF61-D712-498D-A7BD-2C8D4462291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88C0-F876-4191-BBD1-3403BB87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127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AF61-D712-498D-A7BD-2C8D4462291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88C0-F876-4191-BBD1-3403BB87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42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AF61-D712-498D-A7BD-2C8D4462291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88C0-F876-4191-BBD1-3403BB87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547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AF61-D712-498D-A7BD-2C8D4462291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88C0-F876-4191-BBD1-3403BB87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97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AF61-D712-498D-A7BD-2C8D4462291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88C0-F876-4191-BBD1-3403BB87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53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AF61-D712-498D-A7BD-2C8D4462291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88C0-F876-4191-BBD1-3403BB87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27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AF61-D712-498D-A7BD-2C8D4462291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88C0-F876-4191-BBD1-3403BB87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90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BAF61-D712-498D-A7BD-2C8D4462291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788C0-F876-4191-BBD1-3403BB87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84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29694" y="2497372"/>
            <a:ext cx="73292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125" indent="-282575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US" sz="2800" b="1" u="sng" dirty="0">
                <a:solidFill>
                  <a:srgbClr val="C00000"/>
                </a:solidFill>
                <a:latin typeface="Monotype Corsiva" pitchFamily="66" charset="0"/>
              </a:rPr>
              <a:t>C</a:t>
            </a:r>
            <a:r>
              <a:rPr lang="uk-UA" sz="2800" b="1" u="sng" dirty="0" err="1">
                <a:solidFill>
                  <a:srgbClr val="C00000"/>
                </a:solidFill>
                <a:latin typeface="Monotype Corsiva" pitchFamily="66" charset="0"/>
              </a:rPr>
              <a:t>татистичні</a:t>
            </a:r>
            <a:r>
              <a:rPr lang="uk-UA" sz="2800" b="1" u="sng" dirty="0">
                <a:solidFill>
                  <a:srgbClr val="C00000"/>
                </a:solidFill>
                <a:latin typeface="Monotype Corsiva" pitchFamily="66" charset="0"/>
              </a:rPr>
              <a:t>  відомості   про  контингент  учнів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713703"/>
              </p:ext>
            </p:extLst>
          </p:nvPr>
        </p:nvGraphicFramePr>
        <p:xfrm>
          <a:off x="3967531" y="3059485"/>
          <a:ext cx="7329257" cy="3553447"/>
        </p:xfrm>
        <a:graphic>
          <a:graphicData uri="http://schemas.openxmlformats.org/drawingml/2006/table">
            <a:tbl>
              <a:tblPr/>
              <a:tblGrid>
                <a:gridCol w="1014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59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7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86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47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17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17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17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173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897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173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8173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0897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76346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535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Клас/роки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 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 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1-4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 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 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 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 5- </a:t>
                      </a: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10-11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Всього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учнів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2015-2016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2016-2017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 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 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183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2017-2018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2018-2019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2019-2020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uk-U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2020-2021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uk-U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404340"/>
              </p:ext>
            </p:extLst>
          </p:nvPr>
        </p:nvGraphicFramePr>
        <p:xfrm>
          <a:off x="641730" y="1452639"/>
          <a:ext cx="4341093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031">
                  <a:extLst>
                    <a:ext uri="{9D8B030D-6E8A-4147-A177-3AD203B41FA5}">
                      <a16:colId xmlns:a16="http://schemas.microsoft.com/office/drawing/2014/main" val="1155713889"/>
                    </a:ext>
                  </a:extLst>
                </a:gridCol>
                <a:gridCol w="1447031">
                  <a:extLst>
                    <a:ext uri="{9D8B030D-6E8A-4147-A177-3AD203B41FA5}">
                      <a16:colId xmlns:a16="http://schemas.microsoft.com/office/drawing/2014/main" val="2003814260"/>
                    </a:ext>
                  </a:extLst>
                </a:gridCol>
                <a:gridCol w="1447031">
                  <a:extLst>
                    <a:ext uri="{9D8B030D-6E8A-4147-A177-3AD203B41FA5}">
                      <a16:colId xmlns:a16="http://schemas.microsoft.com/office/drawing/2014/main" val="3708916054"/>
                    </a:ext>
                  </a:extLst>
                </a:gridCol>
              </a:tblGrid>
              <a:tr h="594616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І</a:t>
                      </a:r>
                      <a:r>
                        <a:rPr lang="uk-UA" baseline="0" dirty="0" smtClean="0"/>
                        <a:t> ступінь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ІІ</a:t>
                      </a:r>
                      <a:r>
                        <a:rPr lang="uk-UA" baseline="0" dirty="0" smtClean="0"/>
                        <a:t> ступінь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ІІІ</a:t>
                      </a:r>
                      <a:r>
                        <a:rPr lang="uk-UA" baseline="0" dirty="0" smtClean="0"/>
                        <a:t> ступінь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204767"/>
                  </a:ext>
                </a:extLst>
              </a:tr>
              <a:tr h="344499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941973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41730" y="890526"/>
            <a:ext cx="4341092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b="1" u="sng" dirty="0" smtClean="0">
                <a:solidFill>
                  <a:srgbClr val="C00000"/>
                </a:solidFill>
                <a:latin typeface="Monotype Corsiva" pitchFamily="66" charset="0"/>
              </a:rPr>
              <a:t>Ліцензований обсяг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341910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160</Words>
  <Application>Microsoft Office PowerPoint</Application>
  <PresentationFormat>Широкоэкранный</PresentationFormat>
  <Paragraphs>121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Monotype Corsiva</vt:lpstr>
      <vt:lpstr>Times New Roman</vt:lpstr>
      <vt:lpstr>Wingdings 3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5</cp:revision>
  <dcterms:created xsi:type="dcterms:W3CDTF">2020-06-04T19:16:38Z</dcterms:created>
  <dcterms:modified xsi:type="dcterms:W3CDTF">2020-06-08T15:45:44Z</dcterms:modified>
</cp:coreProperties>
</file>