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BAF61-D712-498D-A7BD-2C8D44622916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788C0-F876-4191-BBD1-3403BB877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717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BAF61-D712-498D-A7BD-2C8D44622916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788C0-F876-4191-BBD1-3403BB877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108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BAF61-D712-498D-A7BD-2C8D44622916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788C0-F876-4191-BBD1-3403BB877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646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BAF61-D712-498D-A7BD-2C8D44622916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788C0-F876-4191-BBD1-3403BB877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062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BAF61-D712-498D-A7BD-2C8D44622916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788C0-F876-4191-BBD1-3403BB877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470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BAF61-D712-498D-A7BD-2C8D44622916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788C0-F876-4191-BBD1-3403BB877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316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BAF61-D712-498D-A7BD-2C8D44622916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788C0-F876-4191-BBD1-3403BB877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164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BAF61-D712-498D-A7BD-2C8D44622916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788C0-F876-4191-BBD1-3403BB877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405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BAF61-D712-498D-A7BD-2C8D44622916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788C0-F876-4191-BBD1-3403BB877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42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BAF61-D712-498D-A7BD-2C8D44622916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788C0-F876-4191-BBD1-3403BB877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320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BAF61-D712-498D-A7BD-2C8D44622916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788C0-F876-4191-BBD1-3403BB877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34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BAF61-D712-498D-A7BD-2C8D44622916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788C0-F876-4191-BBD1-3403BB877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942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7483" y="178873"/>
            <a:ext cx="8322128" cy="595828"/>
          </a:xfrm>
          <a:gradFill>
            <a:gsLst>
              <a:gs pos="0">
                <a:schemeClr val="accent3">
                  <a:tint val="35000"/>
                  <a:satMod val="253000"/>
                </a:schemeClr>
              </a:gs>
              <a:gs pos="50000">
                <a:schemeClr val="accent3">
                  <a:tint val="42000"/>
                  <a:satMod val="255000"/>
                </a:schemeClr>
              </a:gs>
              <a:gs pos="97000">
                <a:schemeClr val="accent3">
                  <a:tint val="53000"/>
                  <a:satMod val="260000"/>
                </a:schemeClr>
              </a:gs>
              <a:gs pos="100000">
                <a:schemeClr val="accent3">
                  <a:tint val="56000"/>
                  <a:satMod val="275000"/>
                </a:schemeClr>
              </a:gs>
            </a:gsLst>
            <a:path path="circle">
              <a:fillToRect l="50000" t="50000" r="50000" b="50000"/>
            </a:path>
          </a:gradFill>
          <a:effectLst>
            <a:outerShdw blurRad="63500" dist="25400" dir="5400000" rotWithShape="0">
              <a:srgbClr val="000000">
                <a:alpha val="43137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ru-RU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anose="03010101010201010101" pitchFamily="66" charset="0"/>
                <a:cs typeface="Arial" charset="0"/>
              </a:rPr>
              <a:t>Органи</a:t>
            </a:r>
            <a:r>
              <a:rPr lang="ru-RU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anose="03010101010201010101" pitchFamily="66" charset="0"/>
                <a:cs typeface="Arial" charset="0"/>
              </a:rPr>
              <a:t> </a:t>
            </a:r>
            <a:r>
              <a:rPr lang="ru-RU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anose="03010101010201010101" pitchFamily="66" charset="0"/>
                <a:cs typeface="Arial" charset="0"/>
              </a:rPr>
              <a:t>управління</a:t>
            </a:r>
            <a:r>
              <a:rPr lang="ru-RU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anose="03010101010201010101" pitchFamily="66" charset="0"/>
                <a:cs typeface="Arial" charset="0"/>
              </a:rPr>
              <a:t> </a:t>
            </a:r>
            <a:r>
              <a:rPr lang="ru-RU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anose="03010101010201010101" pitchFamily="66" charset="0"/>
                <a:cs typeface="Arial" charset="0"/>
              </a:rPr>
              <a:t>Воскресинцівським</a:t>
            </a:r>
            <a:r>
              <a:rPr lang="ru-RU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anose="03010101010201010101" pitchFamily="66" charset="0"/>
                <a:cs typeface="Arial" charset="0"/>
              </a:rPr>
              <a:t> </a:t>
            </a:r>
            <a:r>
              <a:rPr lang="ru-RU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anose="03010101010201010101" pitchFamily="66" charset="0"/>
                <a:cs typeface="Arial" charset="0"/>
              </a:rPr>
              <a:t>ліцеєм</a:t>
            </a:r>
            <a:endParaRPr lang="ru-RU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Monotype Corsiva" panose="03010101010201010101" pitchFamily="66" charset="0"/>
              <a:cs typeface="Arial" charset="0"/>
            </a:endParaRPr>
          </a:p>
        </p:txBody>
      </p:sp>
      <p:sp>
        <p:nvSpPr>
          <p:cNvPr id="9" name="Oval 18"/>
          <p:cNvSpPr>
            <a:spLocks noChangeArrowheads="1"/>
          </p:cNvSpPr>
          <p:nvPr/>
        </p:nvSpPr>
        <p:spPr bwMode="auto">
          <a:xfrm>
            <a:off x="4710647" y="2147094"/>
            <a:ext cx="2742131" cy="1004887"/>
          </a:xfrm>
          <a:prstGeom prst="ellipse">
            <a:avLst/>
          </a:prstGeom>
          <a:gradFill rotWithShape="0">
            <a:gsLst>
              <a:gs pos="0">
                <a:srgbClr val="B2A1C7"/>
              </a:gs>
              <a:gs pos="50000">
                <a:srgbClr val="E5DFEC"/>
              </a:gs>
              <a:gs pos="100000">
                <a:srgbClr val="B2A1C7"/>
              </a:gs>
            </a:gsLst>
            <a:lin ang="18900000" scaled="1"/>
          </a:gradFill>
          <a:ln w="12700">
            <a:solidFill>
              <a:srgbClr val="B2A1C7"/>
            </a:solidFill>
            <a:round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/>
          <a:lstStyle/>
          <a:p>
            <a:pPr indent="228600" algn="ctr">
              <a:defRPr/>
            </a:pPr>
            <a:r>
              <a:rPr lang="uk-UA" sz="2400" b="1" i="1" dirty="0">
                <a:latin typeface="Monotype Corsiva" panose="03010101010201010101" pitchFamily="66" charset="0"/>
              </a:rPr>
              <a:t>д</a:t>
            </a:r>
            <a:r>
              <a:rPr lang="uk-UA" sz="2400" b="1" i="1" dirty="0" smtClean="0">
                <a:latin typeface="Monotype Corsiva" panose="03010101010201010101" pitchFamily="66" charset="0"/>
              </a:rPr>
              <a:t>иректор ліцею</a:t>
            </a:r>
            <a:endParaRPr lang="uk-UA" sz="2400" b="1" i="1" dirty="0">
              <a:latin typeface="Monotype Corsiva" panose="03010101010201010101" pitchFamily="66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022275" y="1036280"/>
            <a:ext cx="1982459" cy="5970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200" dirty="0" err="1">
                <a:solidFill>
                  <a:schemeClr val="tx1"/>
                </a:solidFill>
                <a:latin typeface="Monotype Corsiva" panose="03010101010201010101" pitchFamily="66" charset="0"/>
                <a:cs typeface="Times New Roman" pitchFamily="18" charset="0"/>
              </a:rPr>
              <a:t>з</a:t>
            </a:r>
            <a:r>
              <a:rPr lang="ru-RU" sz="2200" dirty="0" err="1" smtClean="0">
                <a:solidFill>
                  <a:schemeClr val="tx1"/>
                </a:solidFill>
                <a:latin typeface="Monotype Corsiva" panose="03010101010201010101" pitchFamily="66" charset="0"/>
                <a:cs typeface="Times New Roman" pitchFamily="18" charset="0"/>
              </a:rPr>
              <a:t>агальні</a:t>
            </a:r>
            <a:r>
              <a:rPr lang="ru-RU" sz="2200" dirty="0" smtClean="0">
                <a:solidFill>
                  <a:schemeClr val="tx1"/>
                </a:solidFill>
                <a:latin typeface="Monotype Corsiva" panose="03010101010201010101" pitchFamily="66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Monotype Corsiva" panose="03010101010201010101" pitchFamily="66" charset="0"/>
                <a:cs typeface="Times New Roman" pitchFamily="18" charset="0"/>
              </a:rPr>
              <a:t>збори</a:t>
            </a:r>
            <a:endParaRPr lang="ru-RU" sz="2200" dirty="0" smtClean="0">
              <a:solidFill>
                <a:schemeClr val="tx1"/>
              </a:solidFill>
              <a:latin typeface="Monotype Corsiva" panose="03010101010201010101" pitchFamily="66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200" dirty="0" smtClean="0">
                <a:solidFill>
                  <a:schemeClr val="tx1"/>
                </a:solidFill>
                <a:latin typeface="Monotype Corsiva" panose="03010101010201010101" pitchFamily="66" charset="0"/>
                <a:cs typeface="Times New Roman" pitchFamily="18" charset="0"/>
              </a:rPr>
              <a:t>(</a:t>
            </a:r>
            <a:r>
              <a:rPr lang="ru-RU" sz="2200" dirty="0" err="1" smtClean="0">
                <a:solidFill>
                  <a:schemeClr val="tx1"/>
                </a:solidFill>
                <a:latin typeface="Monotype Corsiva" panose="03010101010201010101" pitchFamily="66" charset="0"/>
                <a:cs typeface="Times New Roman" pitchFamily="18" charset="0"/>
              </a:rPr>
              <a:t>конференція</a:t>
            </a:r>
            <a:r>
              <a:rPr lang="ru-RU" sz="2200" dirty="0">
                <a:solidFill>
                  <a:schemeClr val="tx1"/>
                </a:solidFill>
                <a:latin typeface="Monotype Corsiva" panose="03010101010201010101" pitchFamily="66" charset="0"/>
                <a:cs typeface="Times New Roman" pitchFamily="18" charset="0"/>
              </a:rPr>
              <a:t>)</a:t>
            </a:r>
          </a:p>
        </p:txBody>
      </p:sp>
      <p:sp>
        <p:nvSpPr>
          <p:cNvPr id="10" name="Rectangle 17"/>
          <p:cNvSpPr>
            <a:spLocks noChangeArrowheads="1"/>
          </p:cNvSpPr>
          <p:nvPr/>
        </p:nvSpPr>
        <p:spPr bwMode="auto">
          <a:xfrm>
            <a:off x="1546499" y="2146336"/>
            <a:ext cx="2454418" cy="845488"/>
          </a:xfrm>
          <a:prstGeom prst="rect">
            <a:avLst/>
          </a:prstGeom>
          <a:gradFill rotWithShape="0">
            <a:gsLst>
              <a:gs pos="0">
                <a:srgbClr val="95B3D7"/>
              </a:gs>
              <a:gs pos="50000">
                <a:srgbClr val="DBE5F1"/>
              </a:gs>
              <a:gs pos="100000">
                <a:srgbClr val="95B3D7"/>
              </a:gs>
            </a:gsLst>
            <a:lin ang="18900000" scaled="1"/>
          </a:gradFill>
          <a:ln w="12700">
            <a:solidFill>
              <a:srgbClr val="95B3D7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/>
          <a:lstStyle/>
          <a:p>
            <a:pPr indent="228600" algn="ctr">
              <a:defRPr/>
            </a:pPr>
            <a:r>
              <a:rPr lang="uk-UA" sz="2000" b="1" i="1" dirty="0" smtClean="0">
                <a:latin typeface="Monotype Corsiva" panose="03010101010201010101" pitchFamily="66" charset="0"/>
                <a:cs typeface="Times New Roman" panose="02020603050405020304" pitchFamily="18" charset="0"/>
              </a:rPr>
              <a:t>                                   </a:t>
            </a:r>
            <a:r>
              <a:rPr lang="uk-UA" sz="2200" b="1" i="1" dirty="0" smtClean="0">
                <a:latin typeface="Monotype Corsiva" panose="03010101010201010101" pitchFamily="66" charset="0"/>
                <a:cs typeface="Times New Roman" panose="02020603050405020304" pitchFamily="18" charset="0"/>
              </a:rPr>
              <a:t>педагогічна рада</a:t>
            </a:r>
            <a:endParaRPr lang="uk-UA" sz="2200" b="1" i="1" dirty="0">
              <a:latin typeface="Monotype Corsiva" panose="03010101010201010101" pitchFamily="66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090480" y="3574533"/>
            <a:ext cx="1982459" cy="7548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200" dirty="0" smtClean="0">
                <a:solidFill>
                  <a:schemeClr val="tx1"/>
                </a:solidFill>
                <a:latin typeface="Monotype Corsiva" panose="03010101010201010101" pitchFamily="66" charset="0"/>
                <a:cs typeface="Times New Roman" pitchFamily="18" charset="0"/>
              </a:rPr>
              <a:t>заступники директора</a:t>
            </a:r>
            <a:endParaRPr lang="ru-RU" sz="2200" dirty="0">
              <a:solidFill>
                <a:schemeClr val="tx1"/>
              </a:solidFill>
              <a:latin typeface="Monotype Corsiva" panose="03010101010201010101" pitchFamily="66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090480" y="4797768"/>
            <a:ext cx="1982459" cy="7708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200" dirty="0" err="1">
                <a:solidFill>
                  <a:schemeClr val="tx1"/>
                </a:solidFill>
                <a:latin typeface="Monotype Corsiva" panose="03010101010201010101" pitchFamily="66" charset="0"/>
                <a:cs typeface="Times New Roman" pitchFamily="18" charset="0"/>
              </a:rPr>
              <a:t>м</a:t>
            </a:r>
            <a:r>
              <a:rPr lang="ru-RU" sz="2200" dirty="0" err="1" smtClean="0">
                <a:solidFill>
                  <a:schemeClr val="tx1"/>
                </a:solidFill>
                <a:latin typeface="Monotype Corsiva" panose="03010101010201010101" pitchFamily="66" charset="0"/>
                <a:cs typeface="Times New Roman" pitchFamily="18" charset="0"/>
              </a:rPr>
              <a:t>етодичні</a:t>
            </a:r>
            <a:r>
              <a:rPr lang="ru-RU" sz="2200" dirty="0" smtClean="0">
                <a:solidFill>
                  <a:schemeClr val="tx1"/>
                </a:solidFill>
                <a:latin typeface="Monotype Corsiva" panose="03010101010201010101" pitchFamily="66" charset="0"/>
                <a:cs typeface="Times New Roman" pitchFamily="18" charset="0"/>
              </a:rPr>
              <a:t> об</a:t>
            </a:r>
            <a:r>
              <a:rPr lang="en-US" sz="2200" dirty="0" smtClean="0">
                <a:solidFill>
                  <a:schemeClr val="tx1"/>
                </a:solidFill>
                <a:latin typeface="Monotype Corsiva" panose="03010101010201010101" pitchFamily="66" charset="0"/>
                <a:cs typeface="Times New Roman" pitchFamily="18" charset="0"/>
              </a:rPr>
              <a:t>’</a:t>
            </a:r>
            <a:r>
              <a:rPr lang="ru-RU" sz="2200" dirty="0" err="1" smtClean="0">
                <a:solidFill>
                  <a:schemeClr val="tx1"/>
                </a:solidFill>
                <a:latin typeface="Monotype Corsiva" panose="03010101010201010101" pitchFamily="66" charset="0"/>
                <a:cs typeface="Times New Roman" pitchFamily="18" charset="0"/>
              </a:rPr>
              <a:t>єднання</a:t>
            </a:r>
            <a:endParaRPr lang="ru-RU" sz="2200" dirty="0">
              <a:solidFill>
                <a:schemeClr val="tx1"/>
              </a:solidFill>
              <a:latin typeface="Monotype Corsiva" panose="03010101010201010101" pitchFamily="66" charset="0"/>
              <a:cs typeface="Times New Roman" pitchFamily="18" charset="0"/>
            </a:endParaRPr>
          </a:p>
        </p:txBody>
      </p:sp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8212715" y="2146336"/>
            <a:ext cx="2454418" cy="845488"/>
          </a:xfrm>
          <a:prstGeom prst="rect">
            <a:avLst/>
          </a:prstGeom>
          <a:gradFill rotWithShape="0">
            <a:gsLst>
              <a:gs pos="0">
                <a:srgbClr val="95B3D7"/>
              </a:gs>
              <a:gs pos="50000">
                <a:srgbClr val="DBE5F1"/>
              </a:gs>
              <a:gs pos="100000">
                <a:srgbClr val="95B3D7"/>
              </a:gs>
            </a:gsLst>
            <a:lin ang="18900000" scaled="1"/>
          </a:gradFill>
          <a:ln w="12700">
            <a:solidFill>
              <a:srgbClr val="95B3D7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/>
          <a:lstStyle/>
          <a:p>
            <a:pPr indent="228600" algn="ctr">
              <a:defRPr/>
            </a:pPr>
            <a:r>
              <a:rPr lang="uk-UA" sz="2000" b="1" i="1" dirty="0" smtClean="0">
                <a:latin typeface="Monotype Corsiva" panose="03010101010201010101" pitchFamily="66" charset="0"/>
                <a:cs typeface="Times New Roman" panose="02020603050405020304" pitchFamily="18" charset="0"/>
              </a:rPr>
              <a:t>                                   </a:t>
            </a:r>
            <a:r>
              <a:rPr lang="uk-UA" sz="2200" b="1" i="1" dirty="0" smtClean="0">
                <a:latin typeface="Monotype Corsiva" panose="03010101010201010101" pitchFamily="66" charset="0"/>
                <a:cs typeface="Times New Roman" panose="02020603050405020304" pitchFamily="18" charset="0"/>
              </a:rPr>
              <a:t>методична рада</a:t>
            </a:r>
            <a:endParaRPr lang="uk-UA" sz="2200" b="1" i="1" dirty="0">
              <a:latin typeface="Monotype Corsiva" panose="03010101010201010101" pitchFamily="66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46499" y="3628095"/>
            <a:ext cx="2454418" cy="998646"/>
          </a:xfrm>
          <a:prstGeom prst="rect">
            <a:avLst/>
          </a:prstGeom>
          <a:gradFill rotWithShape="0">
            <a:gsLst>
              <a:gs pos="0">
                <a:srgbClr val="95B3D7"/>
              </a:gs>
              <a:gs pos="50000">
                <a:srgbClr val="DBE5F1"/>
              </a:gs>
              <a:gs pos="100000">
                <a:srgbClr val="95B3D7"/>
              </a:gs>
            </a:gsLst>
            <a:lin ang="18900000" scaled="1"/>
          </a:gradFill>
          <a:ln w="12700">
            <a:solidFill>
              <a:srgbClr val="95B3D7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/>
          <a:lstStyle/>
          <a:p>
            <a:pPr indent="228600" algn="ctr">
              <a:defRPr/>
            </a:pPr>
            <a:r>
              <a:rPr lang="uk-UA" sz="2000" b="1" i="1" dirty="0" smtClean="0">
                <a:latin typeface="Monotype Corsiva" panose="03010101010201010101" pitchFamily="66" charset="0"/>
                <a:cs typeface="Times New Roman" panose="02020603050405020304" pitchFamily="18" charset="0"/>
              </a:rPr>
              <a:t>                            соціально-педагогічна служба</a:t>
            </a:r>
            <a:endParaRPr lang="uk-UA" sz="2400" b="1" i="1" dirty="0">
              <a:latin typeface="Monotype Corsiva" panose="03010101010201010101" pitchFamily="66" charset="0"/>
              <a:cs typeface="Times New Roman" panose="02020603050405020304" pitchFamily="18" charset="0"/>
            </a:endParaRPr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1549479" y="5263012"/>
            <a:ext cx="2437532" cy="1129399"/>
          </a:xfrm>
          <a:prstGeom prst="rect">
            <a:avLst/>
          </a:prstGeom>
          <a:gradFill rotWithShape="0">
            <a:gsLst>
              <a:gs pos="0">
                <a:srgbClr val="95B3D7"/>
              </a:gs>
              <a:gs pos="50000">
                <a:srgbClr val="DBE5F1"/>
              </a:gs>
              <a:gs pos="100000">
                <a:srgbClr val="95B3D7"/>
              </a:gs>
            </a:gsLst>
            <a:lin ang="18900000" scaled="1"/>
          </a:gradFill>
          <a:ln w="12700">
            <a:solidFill>
              <a:srgbClr val="95B3D7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/>
          <a:lstStyle/>
          <a:p>
            <a:pPr indent="228600" algn="ctr">
              <a:defRPr/>
            </a:pPr>
            <a:r>
              <a:rPr lang="uk-UA" sz="2000" b="1" i="1" dirty="0" smtClean="0">
                <a:latin typeface="Monotype Corsiva" panose="03010101010201010101" pitchFamily="66" charset="0"/>
                <a:cs typeface="Times New Roman" panose="02020603050405020304" pitchFamily="18" charset="0"/>
              </a:rPr>
              <a:t>                                 </a:t>
            </a:r>
            <a:r>
              <a:rPr lang="uk-UA" sz="2200" b="1" i="1" dirty="0" smtClean="0">
                <a:latin typeface="Monotype Corsiva" panose="03010101010201010101" pitchFamily="66" charset="0"/>
                <a:cs typeface="Times New Roman" panose="02020603050405020304" pitchFamily="18" charset="0"/>
              </a:rPr>
              <a:t>вчителі - </a:t>
            </a:r>
            <a:r>
              <a:rPr lang="uk-UA" sz="2200" b="1" i="1" dirty="0" err="1" smtClean="0">
                <a:latin typeface="Monotype Corsiva" panose="03010101010201010101" pitchFamily="66" charset="0"/>
                <a:cs typeface="Times New Roman" panose="02020603050405020304" pitchFamily="18" charset="0"/>
              </a:rPr>
              <a:t>предметники</a:t>
            </a:r>
            <a:endParaRPr lang="uk-UA" sz="2200" b="1" i="1" dirty="0">
              <a:latin typeface="Monotype Corsiva" panose="03010101010201010101" pitchFamily="66" charset="0"/>
              <a:cs typeface="Times New Roman" panose="02020603050405020304" pitchFamily="18" charset="0"/>
            </a:endParaRPr>
          </a:p>
        </p:txBody>
      </p:sp>
      <p:sp>
        <p:nvSpPr>
          <p:cNvPr id="20" name="Rectangle 17"/>
          <p:cNvSpPr>
            <a:spLocks noChangeArrowheads="1"/>
          </p:cNvSpPr>
          <p:nvPr/>
        </p:nvSpPr>
        <p:spPr bwMode="auto">
          <a:xfrm>
            <a:off x="8212715" y="3628095"/>
            <a:ext cx="2454418" cy="998646"/>
          </a:xfrm>
          <a:prstGeom prst="rect">
            <a:avLst/>
          </a:prstGeom>
          <a:gradFill rotWithShape="0">
            <a:gsLst>
              <a:gs pos="0">
                <a:srgbClr val="95B3D7"/>
              </a:gs>
              <a:gs pos="50000">
                <a:srgbClr val="DBE5F1"/>
              </a:gs>
              <a:gs pos="100000">
                <a:srgbClr val="95B3D7"/>
              </a:gs>
            </a:gsLst>
            <a:lin ang="18900000" scaled="1"/>
          </a:gradFill>
          <a:ln w="12700">
            <a:solidFill>
              <a:srgbClr val="95B3D7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/>
          <a:lstStyle/>
          <a:p>
            <a:pPr indent="228600" algn="ctr">
              <a:defRPr/>
            </a:pPr>
            <a:r>
              <a:rPr lang="uk-UA" sz="2000" b="1" i="1" dirty="0" smtClean="0">
                <a:latin typeface="Monotype Corsiva" panose="03010101010201010101" pitchFamily="66" charset="0"/>
                <a:cs typeface="Times New Roman" panose="02020603050405020304" pitchFamily="18" charset="0"/>
              </a:rPr>
              <a:t>                            педагог - організатор</a:t>
            </a:r>
            <a:endParaRPr lang="uk-UA" sz="2000" b="1" i="1" dirty="0">
              <a:latin typeface="Monotype Corsiva" panose="03010101010201010101" pitchFamily="66" charset="0"/>
              <a:cs typeface="Times New Roman" panose="02020603050405020304" pitchFamily="18" charset="0"/>
            </a:endParaRPr>
          </a:p>
        </p:txBody>
      </p:sp>
      <p:sp>
        <p:nvSpPr>
          <p:cNvPr id="21" name="Rectangle 17"/>
          <p:cNvSpPr>
            <a:spLocks noChangeArrowheads="1"/>
          </p:cNvSpPr>
          <p:nvPr/>
        </p:nvSpPr>
        <p:spPr bwMode="auto">
          <a:xfrm>
            <a:off x="8235980" y="5263012"/>
            <a:ext cx="2437532" cy="1129399"/>
          </a:xfrm>
          <a:prstGeom prst="rect">
            <a:avLst/>
          </a:prstGeom>
          <a:gradFill rotWithShape="0">
            <a:gsLst>
              <a:gs pos="0">
                <a:srgbClr val="95B3D7"/>
              </a:gs>
              <a:gs pos="50000">
                <a:srgbClr val="DBE5F1"/>
              </a:gs>
              <a:gs pos="100000">
                <a:srgbClr val="95B3D7"/>
              </a:gs>
            </a:gsLst>
            <a:lin ang="18900000" scaled="1"/>
          </a:gradFill>
          <a:ln w="12700">
            <a:solidFill>
              <a:srgbClr val="95B3D7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/>
          <a:lstStyle/>
          <a:p>
            <a:pPr indent="228600" algn="ctr">
              <a:defRPr/>
            </a:pPr>
            <a:r>
              <a:rPr lang="uk-UA" sz="2000" b="1" i="1" dirty="0" smtClean="0">
                <a:latin typeface="Monotype Corsiva" panose="03010101010201010101" pitchFamily="66" charset="0"/>
                <a:cs typeface="Times New Roman" panose="02020603050405020304" pitchFamily="18" charset="0"/>
              </a:rPr>
              <a:t>                                 </a:t>
            </a:r>
            <a:r>
              <a:rPr lang="uk-UA" sz="2200" b="1" i="1" dirty="0" smtClean="0">
                <a:latin typeface="Monotype Corsiva" panose="03010101010201010101" pitchFamily="66" charset="0"/>
                <a:cs typeface="Times New Roman" panose="02020603050405020304" pitchFamily="18" charset="0"/>
              </a:rPr>
              <a:t>вчителі </a:t>
            </a:r>
          </a:p>
          <a:p>
            <a:pPr indent="228600" algn="ctr">
              <a:defRPr/>
            </a:pPr>
            <a:r>
              <a:rPr lang="uk-UA" sz="2200" b="1" i="1" dirty="0">
                <a:latin typeface="Monotype Corsiva" panose="03010101010201010101" pitchFamily="66" charset="0"/>
                <a:cs typeface="Times New Roman" panose="02020603050405020304" pitchFamily="18" charset="0"/>
              </a:rPr>
              <a:t>п</a:t>
            </a:r>
            <a:r>
              <a:rPr lang="uk-UA" sz="2200" b="1" i="1" dirty="0" smtClean="0">
                <a:latin typeface="Monotype Corsiva" panose="03010101010201010101" pitchFamily="66" charset="0"/>
                <a:cs typeface="Times New Roman" panose="02020603050405020304" pitchFamily="18" charset="0"/>
              </a:rPr>
              <a:t>очаткових класів</a:t>
            </a:r>
            <a:endParaRPr lang="uk-UA" sz="2200" b="1" i="1" dirty="0">
              <a:latin typeface="Monotype Corsiva" panose="03010101010201010101" pitchFamily="66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090480" y="5986582"/>
            <a:ext cx="1982459" cy="7708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200" dirty="0" err="1">
                <a:solidFill>
                  <a:schemeClr val="tx1"/>
                </a:solidFill>
                <a:latin typeface="Monotype Corsiva" panose="03010101010201010101" pitchFamily="66" charset="0"/>
                <a:cs typeface="Times New Roman" pitchFamily="18" charset="0"/>
              </a:rPr>
              <a:t>к</a:t>
            </a:r>
            <a:r>
              <a:rPr lang="ru-RU" sz="2200" dirty="0" err="1" smtClean="0">
                <a:solidFill>
                  <a:schemeClr val="tx1"/>
                </a:solidFill>
                <a:latin typeface="Monotype Corsiva" panose="03010101010201010101" pitchFamily="66" charset="0"/>
                <a:cs typeface="Times New Roman" pitchFamily="18" charset="0"/>
              </a:rPr>
              <a:t>ласні</a:t>
            </a:r>
            <a:r>
              <a:rPr lang="ru-RU" sz="2200" dirty="0" smtClean="0">
                <a:solidFill>
                  <a:schemeClr val="tx1"/>
                </a:solidFill>
                <a:latin typeface="Monotype Corsiva" panose="03010101010201010101" pitchFamily="66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Monotype Corsiva" panose="03010101010201010101" pitchFamily="66" charset="0"/>
                <a:cs typeface="Times New Roman" pitchFamily="18" charset="0"/>
              </a:rPr>
              <a:t>керівники</a:t>
            </a:r>
            <a:endParaRPr lang="ru-RU" sz="2200" dirty="0">
              <a:solidFill>
                <a:schemeClr val="tx1"/>
              </a:solidFill>
              <a:latin typeface="Monotype Corsiva" panose="03010101010201010101" pitchFamily="66" charset="0"/>
              <a:cs typeface="Times New Roman" pitchFamily="18" charset="0"/>
            </a:endParaRPr>
          </a:p>
        </p:txBody>
      </p:sp>
      <p:sp>
        <p:nvSpPr>
          <p:cNvPr id="25" name="Стрелка вниз 24"/>
          <p:cNvSpPr/>
          <p:nvPr/>
        </p:nvSpPr>
        <p:spPr>
          <a:xfrm>
            <a:off x="5952527" y="3150072"/>
            <a:ext cx="314383" cy="41801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Стрелка вниз 22"/>
          <p:cNvSpPr/>
          <p:nvPr/>
        </p:nvSpPr>
        <p:spPr>
          <a:xfrm>
            <a:off x="5949624" y="4342256"/>
            <a:ext cx="314383" cy="41801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Стрелка вниз 27"/>
          <p:cNvSpPr/>
          <p:nvPr/>
        </p:nvSpPr>
        <p:spPr>
          <a:xfrm>
            <a:off x="5818910" y="5568571"/>
            <a:ext cx="419990" cy="41801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Стрелка вниз 28"/>
          <p:cNvSpPr/>
          <p:nvPr/>
        </p:nvSpPr>
        <p:spPr>
          <a:xfrm rot="10800000">
            <a:off x="5931425" y="1670824"/>
            <a:ext cx="382688" cy="5043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Стрелка вниз 29"/>
          <p:cNvSpPr/>
          <p:nvPr/>
        </p:nvSpPr>
        <p:spPr>
          <a:xfrm rot="2601197">
            <a:off x="4477378" y="2840483"/>
            <a:ext cx="218899" cy="15186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Двойная стрелка влево/вправо 3"/>
          <p:cNvSpPr/>
          <p:nvPr/>
        </p:nvSpPr>
        <p:spPr>
          <a:xfrm>
            <a:off x="7414469" y="2508320"/>
            <a:ext cx="859045" cy="28243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Двойная стрелка влево/вправо 25"/>
          <p:cNvSpPr/>
          <p:nvPr/>
        </p:nvSpPr>
        <p:spPr>
          <a:xfrm>
            <a:off x="3950710" y="2522175"/>
            <a:ext cx="859045" cy="28243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Двойная стрелка влево/вправо 26"/>
          <p:cNvSpPr/>
          <p:nvPr/>
        </p:nvSpPr>
        <p:spPr>
          <a:xfrm>
            <a:off x="6101148" y="4256208"/>
            <a:ext cx="2111566" cy="34272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Двойная стрелка влево/вправо 30"/>
          <p:cNvSpPr/>
          <p:nvPr/>
        </p:nvSpPr>
        <p:spPr>
          <a:xfrm>
            <a:off x="4020879" y="4256208"/>
            <a:ext cx="2106190" cy="34272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Двойная стрелка влево/вправо 31"/>
          <p:cNvSpPr/>
          <p:nvPr/>
        </p:nvSpPr>
        <p:spPr>
          <a:xfrm>
            <a:off x="6101149" y="5484991"/>
            <a:ext cx="2147102" cy="34272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Двойная стрелка влево/вправо 32"/>
          <p:cNvSpPr/>
          <p:nvPr/>
        </p:nvSpPr>
        <p:spPr>
          <a:xfrm>
            <a:off x="3985966" y="5470407"/>
            <a:ext cx="1999197" cy="34272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Стрелка вправо 4"/>
          <p:cNvSpPr/>
          <p:nvPr/>
        </p:nvSpPr>
        <p:spPr>
          <a:xfrm rot="3003836">
            <a:off x="6947032" y="3454261"/>
            <a:ext cx="1571390" cy="2363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08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151</TotalTime>
  <Words>40</Words>
  <Application>Microsoft Office PowerPoint</Application>
  <PresentationFormat>Широкоэкранный</PresentationFormat>
  <Paragraphs>14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Monotype Corsiva</vt:lpstr>
      <vt:lpstr>Times New Roman</vt:lpstr>
      <vt:lpstr>Office Theme</vt:lpstr>
      <vt:lpstr>Органи управління Воскресинцівським ліцеєм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27</cp:revision>
  <dcterms:created xsi:type="dcterms:W3CDTF">2020-06-04T19:16:38Z</dcterms:created>
  <dcterms:modified xsi:type="dcterms:W3CDTF">2020-06-08T15:26:21Z</dcterms:modified>
</cp:coreProperties>
</file>