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1"/>
  </p:notesMasterIdLst>
  <p:sldIdLst>
    <p:sldId id="257" r:id="rId2"/>
    <p:sldId id="265" r:id="rId3"/>
    <p:sldId id="275" r:id="rId4"/>
    <p:sldId id="323" r:id="rId5"/>
    <p:sldId id="322" r:id="rId6"/>
    <p:sldId id="274" r:id="rId7"/>
    <p:sldId id="271" r:id="rId8"/>
    <p:sldId id="332" r:id="rId9"/>
    <p:sldId id="306" r:id="rId10"/>
    <p:sldId id="315" r:id="rId11"/>
    <p:sldId id="319" r:id="rId12"/>
    <p:sldId id="308" r:id="rId13"/>
    <p:sldId id="312" r:id="rId14"/>
    <p:sldId id="296" r:id="rId15"/>
    <p:sldId id="329" r:id="rId16"/>
    <p:sldId id="282" r:id="rId17"/>
    <p:sldId id="316" r:id="rId18"/>
    <p:sldId id="278" r:id="rId19"/>
    <p:sldId id="279" r:id="rId20"/>
    <p:sldId id="280" r:id="rId21"/>
    <p:sldId id="284" r:id="rId22"/>
    <p:sldId id="355" r:id="rId23"/>
    <p:sldId id="344" r:id="rId24"/>
    <p:sldId id="305" r:id="rId25"/>
    <p:sldId id="307" r:id="rId26"/>
    <p:sldId id="330" r:id="rId27"/>
    <p:sldId id="354" r:id="rId28"/>
    <p:sldId id="309" r:id="rId29"/>
    <p:sldId id="333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2B206C-3ECF-4C8A-9A91-F07121C651A1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F5518114-AF12-4904-B688-53DC1446EBFB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b="1" i="1" u="none" strike="noStrike" cap="none" normalizeH="0" baseline="0" dirty="0" smtClean="0">
            <a:ln>
              <a:noFill/>
            </a:ln>
            <a:solidFill>
              <a:srgbClr val="CC3399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ВИПУСКНИК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D3738844-DAC5-45F4-AC53-E661234D55C2}" type="parTrans" cxnId="{B2F4DB03-5E3D-482E-B96F-876C8ADDF97E}">
      <dgm:prSet/>
      <dgm:spPr/>
      <dgm:t>
        <a:bodyPr/>
        <a:lstStyle/>
        <a:p>
          <a:endParaRPr lang="uk-UA"/>
        </a:p>
      </dgm:t>
    </dgm:pt>
    <dgm:pt modelId="{CBA24800-D2C6-4577-8829-EAFA28A437AB}" type="sibTrans" cxnId="{B2F4DB03-5E3D-482E-B96F-876C8ADDF97E}">
      <dgm:prSet/>
      <dgm:spPr/>
      <dgm:t>
        <a:bodyPr/>
        <a:lstStyle/>
        <a:p>
          <a:endParaRPr lang="uk-UA"/>
        </a:p>
      </dgm:t>
    </dgm:pt>
    <dgm:pt modelId="{799241E5-F0D1-46C3-8380-DA7DA96A571A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Громадянин-</a:t>
          </a:r>
          <a:endParaRPr kumimoji="0" lang="uk-UA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патріот</a:t>
          </a:r>
          <a:endParaRPr kumimoji="0" lang="ru-RU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36DD126-1270-4943-B2A2-9776CF210388}" type="parTrans" cxnId="{BD7C60AD-E705-44D0-8F96-B14949289DEE}">
      <dgm:prSet/>
      <dgm:spPr/>
      <dgm:t>
        <a:bodyPr/>
        <a:lstStyle/>
        <a:p>
          <a:endParaRPr lang="uk-UA"/>
        </a:p>
      </dgm:t>
    </dgm:pt>
    <dgm:pt modelId="{68B1F0B9-E126-4E5C-99BF-2ACF86612B58}" type="sibTrans" cxnId="{BD7C60AD-E705-44D0-8F96-B14949289DEE}">
      <dgm:prSet/>
      <dgm:spPr/>
      <dgm:t>
        <a:bodyPr/>
        <a:lstStyle/>
        <a:p>
          <a:endParaRPr lang="uk-UA"/>
        </a:p>
      </dgm:t>
    </dgm:pt>
    <dgm:pt modelId="{8568AFEB-1B29-49DE-B9F9-CD2F0AF5510A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Інтелектуал,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прагне до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само-</a:t>
          </a:r>
          <a:endParaRPr kumimoji="0" lang="uk-UA" sz="900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вдосконаленя</a:t>
          </a:r>
          <a:endParaRPr kumimoji="0" lang="ru-RU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21E38CB-899F-45E8-8F64-269C570E64A3}" type="parTrans" cxnId="{17AB41E6-4B37-447C-98B2-BA1FB405A844}">
      <dgm:prSet/>
      <dgm:spPr/>
      <dgm:t>
        <a:bodyPr/>
        <a:lstStyle/>
        <a:p>
          <a:endParaRPr lang="uk-UA"/>
        </a:p>
      </dgm:t>
    </dgm:pt>
    <dgm:pt modelId="{8D791DBE-3322-46B5-8909-138047DC9721}" type="sibTrans" cxnId="{17AB41E6-4B37-447C-98B2-BA1FB405A844}">
      <dgm:prSet/>
      <dgm:spPr/>
      <dgm:t>
        <a:bodyPr/>
        <a:lstStyle/>
        <a:p>
          <a:endParaRPr lang="uk-UA"/>
        </a:p>
      </dgm:t>
    </dgm:pt>
    <dgm:pt modelId="{C5418CEE-00CC-4224-9997-16C7D9042A7D}">
      <dgm:prSet custT="1"/>
      <dgm:spPr>
        <a:solidFill>
          <a:schemeClr val="accent6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Свідома,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8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високоморальна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особистість</a:t>
          </a:r>
          <a:endParaRPr kumimoji="0" lang="ru-RU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62708FB9-F5B5-4786-BA29-822A825A5658}" type="parTrans" cxnId="{3240EB6B-1ABB-4DBE-BC2C-43CE404A62F8}">
      <dgm:prSet/>
      <dgm:spPr/>
      <dgm:t>
        <a:bodyPr/>
        <a:lstStyle/>
        <a:p>
          <a:endParaRPr lang="uk-UA"/>
        </a:p>
      </dgm:t>
    </dgm:pt>
    <dgm:pt modelId="{AF2B94EF-8EE2-47F1-9593-94843D87CE10}" type="sibTrans" cxnId="{3240EB6B-1ABB-4DBE-BC2C-43CE404A62F8}">
      <dgm:prSet/>
      <dgm:spPr/>
      <dgm:t>
        <a:bodyPr/>
        <a:lstStyle/>
        <a:p>
          <a:endParaRPr lang="uk-UA"/>
        </a:p>
      </dgm:t>
    </dgm:pt>
    <dgm:pt modelId="{ED8630CE-D706-47C4-BCEB-4D6F56C8AAD3}">
      <dgm:prSet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З почуттям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8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громадянської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позиції</a:t>
          </a:r>
          <a:endParaRPr kumimoji="0" lang="ru-RU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8B07C7BE-B1BE-4B12-AD0D-B49EC43A05F5}" type="parTrans" cxnId="{67520D81-BC6A-4A99-9994-7BFEAD0261C2}">
      <dgm:prSet/>
      <dgm:spPr/>
      <dgm:t>
        <a:bodyPr/>
        <a:lstStyle/>
        <a:p>
          <a:endParaRPr lang="uk-UA"/>
        </a:p>
      </dgm:t>
    </dgm:pt>
    <dgm:pt modelId="{759C7243-A0F1-44B4-B217-B978D1F799DB}" type="sibTrans" cxnId="{67520D81-BC6A-4A99-9994-7BFEAD0261C2}">
      <dgm:prSet/>
      <dgm:spPr/>
      <dgm:t>
        <a:bodyPr/>
        <a:lstStyle/>
        <a:p>
          <a:endParaRPr lang="uk-UA"/>
        </a:p>
      </dgm:t>
    </dgm:pt>
    <dgm:pt modelId="{F7559CAD-B516-46DE-89BC-0EDFC111A57A}">
      <dgm:prSet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Працелюбний,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діловий, </a:t>
          </a:r>
          <a:r>
            <a:rPr kumimoji="0" lang="uk-UA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конкурентно-</a:t>
          </a:r>
          <a:endParaRPr kumimoji="0" lang="uk-UA" b="1" i="1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спроможний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688BA362-309E-432A-9E70-66CD9814DAB5}" type="parTrans" cxnId="{68C2E7DF-F7D2-44E6-AF50-1335F22870E3}">
      <dgm:prSet/>
      <dgm:spPr/>
      <dgm:t>
        <a:bodyPr/>
        <a:lstStyle/>
        <a:p>
          <a:endParaRPr lang="uk-UA"/>
        </a:p>
      </dgm:t>
    </dgm:pt>
    <dgm:pt modelId="{21766B57-CB80-40C8-837A-36A5812C5CA6}" type="sibTrans" cxnId="{68C2E7DF-F7D2-44E6-AF50-1335F22870E3}">
      <dgm:prSet/>
      <dgm:spPr/>
      <dgm:t>
        <a:bodyPr/>
        <a:lstStyle/>
        <a:p>
          <a:endParaRPr lang="uk-UA"/>
        </a:p>
      </dgm:t>
    </dgm:pt>
    <dgm:pt modelId="{AAC65EB1-CD9B-427C-BE42-41F09BD91146}">
      <dgm:prSet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Поважає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національні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цінності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B5ACD32-4E1B-4BC8-AD58-1708F98FEAFB}" type="parTrans" cxnId="{D9C578F1-C848-4102-89AA-BE2D5113DE52}">
      <dgm:prSet/>
      <dgm:spPr/>
      <dgm:t>
        <a:bodyPr/>
        <a:lstStyle/>
        <a:p>
          <a:endParaRPr lang="uk-UA"/>
        </a:p>
      </dgm:t>
    </dgm:pt>
    <dgm:pt modelId="{712BB784-19C6-499E-B8A9-8CCDE22D2634}" type="sibTrans" cxnId="{D9C578F1-C848-4102-89AA-BE2D5113DE52}">
      <dgm:prSet/>
      <dgm:spPr/>
      <dgm:t>
        <a:bodyPr/>
        <a:lstStyle/>
        <a:p>
          <a:endParaRPr lang="uk-UA"/>
        </a:p>
      </dgm:t>
    </dgm:pt>
    <dgm:pt modelId="{7A62EFE6-7D2C-431F-9A1A-A93BD6C1F928}">
      <dgm:prSet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Вільний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у  світоглядних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переконаннях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8795C7B0-E25E-45FA-A01D-C6462A551B55}" type="parTrans" cxnId="{1D0C57F2-F2EA-4554-A0CF-4D013A518757}">
      <dgm:prSet/>
      <dgm:spPr/>
      <dgm:t>
        <a:bodyPr/>
        <a:lstStyle/>
        <a:p>
          <a:endParaRPr lang="uk-UA"/>
        </a:p>
      </dgm:t>
    </dgm:pt>
    <dgm:pt modelId="{9483C27D-0EBD-4651-9797-D9F0AA7FA45F}" type="sibTrans" cxnId="{1D0C57F2-F2EA-4554-A0CF-4D013A518757}">
      <dgm:prSet/>
      <dgm:spPr/>
      <dgm:t>
        <a:bodyPr/>
        <a:lstStyle/>
        <a:p>
          <a:endParaRPr lang="uk-UA"/>
        </a:p>
      </dgm:t>
    </dgm:pt>
    <dgm:pt modelId="{A74DAF3F-444E-48FB-BDFB-6AFEA38AD5EA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Фізично здоровий,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веде  здоровий спосіб життя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DA8CC3DB-B5E6-467C-A3C0-7C58296FE7C2}" type="parTrans" cxnId="{E25B62E8-2788-4C41-A566-341590BC80A4}">
      <dgm:prSet/>
      <dgm:spPr/>
      <dgm:t>
        <a:bodyPr/>
        <a:lstStyle/>
        <a:p>
          <a:endParaRPr lang="uk-UA"/>
        </a:p>
      </dgm:t>
    </dgm:pt>
    <dgm:pt modelId="{493B51A1-3D9A-40D5-B762-5F88648761D9}" type="sibTrans" cxnId="{E25B62E8-2788-4C41-A566-341590BC80A4}">
      <dgm:prSet/>
      <dgm:spPr/>
      <dgm:t>
        <a:bodyPr/>
        <a:lstStyle/>
        <a:p>
          <a:endParaRPr lang="uk-UA"/>
        </a:p>
      </dgm:t>
    </dgm:pt>
    <dgm:pt modelId="{2065F02A-1E91-46DA-A875-53E815E3A401}">
      <dgm:prSet/>
      <dgm:spPr>
        <a:solidFill>
          <a:schemeClr val="tx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Творча</a:t>
          </a:r>
          <a:r>
            <a:rPr kumimoji="0" lang="ru-RU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uk-UA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о</a:t>
          </a:r>
          <a:r>
            <a:rPr kumimoji="0" lang="ru-RU" b="1" i="1" u="none" strike="noStrike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собистість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B25453F-4F31-4C4F-8EFA-E39200B4C84B}" type="parTrans" cxnId="{C5F83201-DFFF-4EAC-B859-35B32C906C4A}">
      <dgm:prSet/>
      <dgm:spPr/>
      <dgm:t>
        <a:bodyPr/>
        <a:lstStyle/>
        <a:p>
          <a:endParaRPr lang="uk-UA"/>
        </a:p>
      </dgm:t>
    </dgm:pt>
    <dgm:pt modelId="{B169378C-FF26-4395-B4F4-610F96A18EFC}" type="sibTrans" cxnId="{C5F83201-DFFF-4EAC-B859-35B32C906C4A}">
      <dgm:prSet/>
      <dgm:spPr/>
      <dgm:t>
        <a:bodyPr/>
        <a:lstStyle/>
        <a:p>
          <a:endParaRPr lang="uk-UA"/>
        </a:p>
      </dgm:t>
    </dgm:pt>
    <dgm:pt modelId="{A98BD7A7-978D-49BE-92F8-34A1BC5B3ED7}" type="pres">
      <dgm:prSet presAssocID="{D42B206C-3ECF-4C8A-9A91-F07121C651A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120C2A9-987A-465A-A1ED-A18D6C56C232}" type="pres">
      <dgm:prSet presAssocID="{F5518114-AF12-4904-B688-53DC1446EBFB}" presName="centerShape" presStyleLbl="node0" presStyleIdx="0" presStyleCnt="1"/>
      <dgm:spPr/>
      <dgm:t>
        <a:bodyPr/>
        <a:lstStyle/>
        <a:p>
          <a:endParaRPr lang="ru-RU"/>
        </a:p>
      </dgm:t>
    </dgm:pt>
    <dgm:pt modelId="{D786DF96-ECC3-4D2D-96DB-527993E315DC}" type="pres">
      <dgm:prSet presAssocID="{036DD126-1270-4943-B2A2-9776CF210388}" presName="Name9" presStyleLbl="parChTrans1D2" presStyleIdx="0" presStyleCnt="9"/>
      <dgm:spPr/>
      <dgm:t>
        <a:bodyPr/>
        <a:lstStyle/>
        <a:p>
          <a:endParaRPr lang="ru-RU"/>
        </a:p>
      </dgm:t>
    </dgm:pt>
    <dgm:pt modelId="{26E32F9D-196A-4537-A689-05F67BAF0477}" type="pres">
      <dgm:prSet presAssocID="{036DD126-1270-4943-B2A2-9776CF210388}" presName="connTx" presStyleLbl="parChTrans1D2" presStyleIdx="0" presStyleCnt="9"/>
      <dgm:spPr/>
      <dgm:t>
        <a:bodyPr/>
        <a:lstStyle/>
        <a:p>
          <a:endParaRPr lang="ru-RU"/>
        </a:p>
      </dgm:t>
    </dgm:pt>
    <dgm:pt modelId="{73978050-3C8A-491B-81F4-7940EA300559}" type="pres">
      <dgm:prSet presAssocID="{799241E5-F0D1-46C3-8380-DA7DA96A571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DB66C7-9E11-4399-878C-834983E92CD2}" type="pres">
      <dgm:prSet presAssocID="{221E38CB-899F-45E8-8F64-269C570E64A3}" presName="Name9" presStyleLbl="parChTrans1D2" presStyleIdx="1" presStyleCnt="9"/>
      <dgm:spPr/>
      <dgm:t>
        <a:bodyPr/>
        <a:lstStyle/>
        <a:p>
          <a:endParaRPr lang="ru-RU"/>
        </a:p>
      </dgm:t>
    </dgm:pt>
    <dgm:pt modelId="{F1452B1B-AA56-4DAD-9363-DCCB68E49607}" type="pres">
      <dgm:prSet presAssocID="{221E38CB-899F-45E8-8F64-269C570E64A3}" presName="connTx" presStyleLbl="parChTrans1D2" presStyleIdx="1" presStyleCnt="9"/>
      <dgm:spPr/>
      <dgm:t>
        <a:bodyPr/>
        <a:lstStyle/>
        <a:p>
          <a:endParaRPr lang="ru-RU"/>
        </a:p>
      </dgm:t>
    </dgm:pt>
    <dgm:pt modelId="{4ECBE7B7-499F-4850-BFA7-71968C3069D7}" type="pres">
      <dgm:prSet presAssocID="{8568AFEB-1B29-49DE-B9F9-CD2F0AF5510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D884E4A-3B2B-4D88-B30D-099E6264DB5A}" type="pres">
      <dgm:prSet presAssocID="{62708FB9-F5B5-4786-BA29-822A825A5658}" presName="Name9" presStyleLbl="parChTrans1D2" presStyleIdx="2" presStyleCnt="9"/>
      <dgm:spPr/>
      <dgm:t>
        <a:bodyPr/>
        <a:lstStyle/>
        <a:p>
          <a:endParaRPr lang="ru-RU"/>
        </a:p>
      </dgm:t>
    </dgm:pt>
    <dgm:pt modelId="{40CA32AC-2837-4A1F-9D10-A937DEB1E020}" type="pres">
      <dgm:prSet presAssocID="{62708FB9-F5B5-4786-BA29-822A825A5658}" presName="connTx" presStyleLbl="parChTrans1D2" presStyleIdx="2" presStyleCnt="9"/>
      <dgm:spPr/>
      <dgm:t>
        <a:bodyPr/>
        <a:lstStyle/>
        <a:p>
          <a:endParaRPr lang="ru-RU"/>
        </a:p>
      </dgm:t>
    </dgm:pt>
    <dgm:pt modelId="{DB56657B-D877-42A0-A826-6C53BA43256E}" type="pres">
      <dgm:prSet presAssocID="{C5418CEE-00CC-4224-9997-16C7D9042A7D}" presName="node" presStyleLbl="node1" presStyleIdx="2" presStyleCnt="9" custScaleX="1078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7BBB8A-0532-4C9D-9A4D-BB6515661D74}" type="pres">
      <dgm:prSet presAssocID="{8B07C7BE-B1BE-4B12-AD0D-B49EC43A05F5}" presName="Name9" presStyleLbl="parChTrans1D2" presStyleIdx="3" presStyleCnt="9"/>
      <dgm:spPr/>
      <dgm:t>
        <a:bodyPr/>
        <a:lstStyle/>
        <a:p>
          <a:endParaRPr lang="ru-RU"/>
        </a:p>
      </dgm:t>
    </dgm:pt>
    <dgm:pt modelId="{7C4450C5-1CD0-4716-B923-37F9F7141191}" type="pres">
      <dgm:prSet presAssocID="{8B07C7BE-B1BE-4B12-AD0D-B49EC43A05F5}" presName="connTx" presStyleLbl="parChTrans1D2" presStyleIdx="3" presStyleCnt="9"/>
      <dgm:spPr/>
      <dgm:t>
        <a:bodyPr/>
        <a:lstStyle/>
        <a:p>
          <a:endParaRPr lang="ru-RU"/>
        </a:p>
      </dgm:t>
    </dgm:pt>
    <dgm:pt modelId="{E78E781F-19E7-4605-8424-A6564E6004B2}" type="pres">
      <dgm:prSet presAssocID="{ED8630CE-D706-47C4-BCEB-4D6F56C8AAD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95D0F0A-5DD0-475F-B4CC-2DEF880327DB}" type="pres">
      <dgm:prSet presAssocID="{688BA362-309E-432A-9E70-66CD9814DAB5}" presName="Name9" presStyleLbl="parChTrans1D2" presStyleIdx="4" presStyleCnt="9"/>
      <dgm:spPr/>
      <dgm:t>
        <a:bodyPr/>
        <a:lstStyle/>
        <a:p>
          <a:endParaRPr lang="ru-RU"/>
        </a:p>
      </dgm:t>
    </dgm:pt>
    <dgm:pt modelId="{93DD9C73-C959-4512-94A7-30310B0AAC4A}" type="pres">
      <dgm:prSet presAssocID="{688BA362-309E-432A-9E70-66CD9814DAB5}" presName="connTx" presStyleLbl="parChTrans1D2" presStyleIdx="4" presStyleCnt="9"/>
      <dgm:spPr/>
      <dgm:t>
        <a:bodyPr/>
        <a:lstStyle/>
        <a:p>
          <a:endParaRPr lang="ru-RU"/>
        </a:p>
      </dgm:t>
    </dgm:pt>
    <dgm:pt modelId="{7A616135-55D9-4C4B-924F-2FB3972BC4BC}" type="pres">
      <dgm:prSet presAssocID="{F7559CAD-B516-46DE-89BC-0EDFC111A57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4FD66F-9F40-4070-94F9-617E842470C2}" type="pres">
      <dgm:prSet presAssocID="{7B5ACD32-4E1B-4BC8-AD58-1708F98FEAFB}" presName="Name9" presStyleLbl="parChTrans1D2" presStyleIdx="5" presStyleCnt="9"/>
      <dgm:spPr/>
      <dgm:t>
        <a:bodyPr/>
        <a:lstStyle/>
        <a:p>
          <a:endParaRPr lang="ru-RU"/>
        </a:p>
      </dgm:t>
    </dgm:pt>
    <dgm:pt modelId="{C58BED00-1DDA-4C4C-96B7-6733787A4804}" type="pres">
      <dgm:prSet presAssocID="{7B5ACD32-4E1B-4BC8-AD58-1708F98FEAFB}" presName="connTx" presStyleLbl="parChTrans1D2" presStyleIdx="5" presStyleCnt="9"/>
      <dgm:spPr/>
      <dgm:t>
        <a:bodyPr/>
        <a:lstStyle/>
        <a:p>
          <a:endParaRPr lang="ru-RU"/>
        </a:p>
      </dgm:t>
    </dgm:pt>
    <dgm:pt modelId="{5244109A-2BB3-412B-881F-9D52A15A81DB}" type="pres">
      <dgm:prSet presAssocID="{AAC65EB1-CD9B-427C-BE42-41F09BD9114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FE565E-DF2C-46B0-A45E-3BF6189812FB}" type="pres">
      <dgm:prSet presAssocID="{8795C7B0-E25E-45FA-A01D-C6462A551B55}" presName="Name9" presStyleLbl="parChTrans1D2" presStyleIdx="6" presStyleCnt="9"/>
      <dgm:spPr/>
      <dgm:t>
        <a:bodyPr/>
        <a:lstStyle/>
        <a:p>
          <a:endParaRPr lang="ru-RU"/>
        </a:p>
      </dgm:t>
    </dgm:pt>
    <dgm:pt modelId="{9A632F7C-FDD7-4EC4-9A18-166F5909DCF0}" type="pres">
      <dgm:prSet presAssocID="{8795C7B0-E25E-45FA-A01D-C6462A551B55}" presName="connTx" presStyleLbl="parChTrans1D2" presStyleIdx="6" presStyleCnt="9"/>
      <dgm:spPr/>
      <dgm:t>
        <a:bodyPr/>
        <a:lstStyle/>
        <a:p>
          <a:endParaRPr lang="ru-RU"/>
        </a:p>
      </dgm:t>
    </dgm:pt>
    <dgm:pt modelId="{1BDA5FAE-6274-48F7-9041-B79C3229E407}" type="pres">
      <dgm:prSet presAssocID="{7A62EFE6-7D2C-431F-9A1A-A93BD6C1F928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7AD85B-0A54-408F-A9DA-94350D38A3F2}" type="pres">
      <dgm:prSet presAssocID="{DA8CC3DB-B5E6-467C-A3C0-7C58296FE7C2}" presName="Name9" presStyleLbl="parChTrans1D2" presStyleIdx="7" presStyleCnt="9"/>
      <dgm:spPr/>
      <dgm:t>
        <a:bodyPr/>
        <a:lstStyle/>
        <a:p>
          <a:endParaRPr lang="ru-RU"/>
        </a:p>
      </dgm:t>
    </dgm:pt>
    <dgm:pt modelId="{25126013-1578-4E47-9E4B-22CB896409AB}" type="pres">
      <dgm:prSet presAssocID="{DA8CC3DB-B5E6-467C-A3C0-7C58296FE7C2}" presName="connTx" presStyleLbl="parChTrans1D2" presStyleIdx="7" presStyleCnt="9"/>
      <dgm:spPr/>
      <dgm:t>
        <a:bodyPr/>
        <a:lstStyle/>
        <a:p>
          <a:endParaRPr lang="ru-RU"/>
        </a:p>
      </dgm:t>
    </dgm:pt>
    <dgm:pt modelId="{E7D09FEE-74A0-46CE-9CE6-E238926D8C38}" type="pres">
      <dgm:prSet presAssocID="{A74DAF3F-444E-48FB-BDFB-6AFEA38AD5E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42C3F6-B9C7-4745-877A-3E5652471C76}" type="pres">
      <dgm:prSet presAssocID="{0B25453F-4F31-4C4F-8EFA-E39200B4C84B}" presName="Name9" presStyleLbl="parChTrans1D2" presStyleIdx="8" presStyleCnt="9"/>
      <dgm:spPr/>
      <dgm:t>
        <a:bodyPr/>
        <a:lstStyle/>
        <a:p>
          <a:endParaRPr lang="ru-RU"/>
        </a:p>
      </dgm:t>
    </dgm:pt>
    <dgm:pt modelId="{64E7022E-03A0-4025-8C13-B8E28C8E4218}" type="pres">
      <dgm:prSet presAssocID="{0B25453F-4F31-4C4F-8EFA-E39200B4C84B}" presName="connTx" presStyleLbl="parChTrans1D2" presStyleIdx="8" presStyleCnt="9"/>
      <dgm:spPr/>
      <dgm:t>
        <a:bodyPr/>
        <a:lstStyle/>
        <a:p>
          <a:endParaRPr lang="ru-RU"/>
        </a:p>
      </dgm:t>
    </dgm:pt>
    <dgm:pt modelId="{C647AED1-C856-4B81-A81A-24F876231371}" type="pres">
      <dgm:prSet presAssocID="{2065F02A-1E91-46DA-A875-53E815E3A401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343A7ED-8770-4CA7-8A9D-A3F0C31F2761}" type="presOf" srcId="{221E38CB-899F-45E8-8F64-269C570E64A3}" destId="{7FDB66C7-9E11-4399-878C-834983E92CD2}" srcOrd="0" destOrd="0" presId="urn:microsoft.com/office/officeart/2005/8/layout/radial1"/>
    <dgm:cxn modelId="{1D0C57F2-F2EA-4554-A0CF-4D013A518757}" srcId="{F5518114-AF12-4904-B688-53DC1446EBFB}" destId="{7A62EFE6-7D2C-431F-9A1A-A93BD6C1F928}" srcOrd="6" destOrd="0" parTransId="{8795C7B0-E25E-45FA-A01D-C6462A551B55}" sibTransId="{9483C27D-0EBD-4651-9797-D9F0AA7FA45F}"/>
    <dgm:cxn modelId="{FFEFA8BD-522E-4393-930B-397CF018920B}" type="presOf" srcId="{7B5ACD32-4E1B-4BC8-AD58-1708F98FEAFB}" destId="{C58BED00-1DDA-4C4C-96B7-6733787A4804}" srcOrd="1" destOrd="0" presId="urn:microsoft.com/office/officeart/2005/8/layout/radial1"/>
    <dgm:cxn modelId="{BD899A4F-7EC2-4CCD-A388-78768291F756}" type="presOf" srcId="{DA8CC3DB-B5E6-467C-A3C0-7C58296FE7C2}" destId="{1E7AD85B-0A54-408F-A9DA-94350D38A3F2}" srcOrd="0" destOrd="0" presId="urn:microsoft.com/office/officeart/2005/8/layout/radial1"/>
    <dgm:cxn modelId="{075EF2B1-1197-4738-AD2B-7C8EA01B46F1}" type="presOf" srcId="{7B5ACD32-4E1B-4BC8-AD58-1708F98FEAFB}" destId="{934FD66F-9F40-4070-94F9-617E842470C2}" srcOrd="0" destOrd="0" presId="urn:microsoft.com/office/officeart/2005/8/layout/radial1"/>
    <dgm:cxn modelId="{3DFF00D4-1EDD-4E9A-836C-48B278BCD4CD}" type="presOf" srcId="{62708FB9-F5B5-4786-BA29-822A825A5658}" destId="{9D884E4A-3B2B-4D88-B30D-099E6264DB5A}" srcOrd="0" destOrd="0" presId="urn:microsoft.com/office/officeart/2005/8/layout/radial1"/>
    <dgm:cxn modelId="{B4EC1096-C116-41B6-9646-AACCEAE20502}" type="presOf" srcId="{0B25453F-4F31-4C4F-8EFA-E39200B4C84B}" destId="{C142C3F6-B9C7-4745-877A-3E5652471C76}" srcOrd="0" destOrd="0" presId="urn:microsoft.com/office/officeart/2005/8/layout/radial1"/>
    <dgm:cxn modelId="{02C4E1A3-7ADB-4B8E-9B2F-3DE051B6C12B}" type="presOf" srcId="{036DD126-1270-4943-B2A2-9776CF210388}" destId="{D786DF96-ECC3-4D2D-96DB-527993E315DC}" srcOrd="0" destOrd="0" presId="urn:microsoft.com/office/officeart/2005/8/layout/radial1"/>
    <dgm:cxn modelId="{E15B9158-83E4-4CDB-9B7C-219946D9F224}" type="presOf" srcId="{A74DAF3F-444E-48FB-BDFB-6AFEA38AD5EA}" destId="{E7D09FEE-74A0-46CE-9CE6-E238926D8C38}" srcOrd="0" destOrd="0" presId="urn:microsoft.com/office/officeart/2005/8/layout/radial1"/>
    <dgm:cxn modelId="{D576B28E-1306-4A77-B0B2-B879A4A3B66C}" type="presOf" srcId="{C5418CEE-00CC-4224-9997-16C7D9042A7D}" destId="{DB56657B-D877-42A0-A826-6C53BA43256E}" srcOrd="0" destOrd="0" presId="urn:microsoft.com/office/officeart/2005/8/layout/radial1"/>
    <dgm:cxn modelId="{85F900FC-442E-4FB0-94A2-ACA5B56C1B45}" type="presOf" srcId="{DA8CC3DB-B5E6-467C-A3C0-7C58296FE7C2}" destId="{25126013-1578-4E47-9E4B-22CB896409AB}" srcOrd="1" destOrd="0" presId="urn:microsoft.com/office/officeart/2005/8/layout/radial1"/>
    <dgm:cxn modelId="{DE3D2991-F519-43B8-85CB-15B476C9C118}" type="presOf" srcId="{799241E5-F0D1-46C3-8380-DA7DA96A571A}" destId="{73978050-3C8A-491B-81F4-7940EA300559}" srcOrd="0" destOrd="0" presId="urn:microsoft.com/office/officeart/2005/8/layout/radial1"/>
    <dgm:cxn modelId="{72E44E4F-BA94-445C-BA73-9964FA6E3471}" type="presOf" srcId="{ED8630CE-D706-47C4-BCEB-4D6F56C8AAD3}" destId="{E78E781F-19E7-4605-8424-A6564E6004B2}" srcOrd="0" destOrd="0" presId="urn:microsoft.com/office/officeart/2005/8/layout/radial1"/>
    <dgm:cxn modelId="{5152D4D9-7E54-435B-9D04-B59FC963D2F8}" type="presOf" srcId="{036DD126-1270-4943-B2A2-9776CF210388}" destId="{26E32F9D-196A-4537-A689-05F67BAF0477}" srcOrd="1" destOrd="0" presId="urn:microsoft.com/office/officeart/2005/8/layout/radial1"/>
    <dgm:cxn modelId="{C5F83201-DFFF-4EAC-B859-35B32C906C4A}" srcId="{F5518114-AF12-4904-B688-53DC1446EBFB}" destId="{2065F02A-1E91-46DA-A875-53E815E3A401}" srcOrd="8" destOrd="0" parTransId="{0B25453F-4F31-4C4F-8EFA-E39200B4C84B}" sibTransId="{B169378C-FF26-4395-B4F4-610F96A18EFC}"/>
    <dgm:cxn modelId="{67520D81-BC6A-4A99-9994-7BFEAD0261C2}" srcId="{F5518114-AF12-4904-B688-53DC1446EBFB}" destId="{ED8630CE-D706-47C4-BCEB-4D6F56C8AAD3}" srcOrd="3" destOrd="0" parTransId="{8B07C7BE-B1BE-4B12-AD0D-B49EC43A05F5}" sibTransId="{759C7243-A0F1-44B4-B217-B978D1F799DB}"/>
    <dgm:cxn modelId="{32134242-C460-4776-A2F2-B0D785451A23}" type="presOf" srcId="{8B07C7BE-B1BE-4B12-AD0D-B49EC43A05F5}" destId="{317BBB8A-0532-4C9D-9A4D-BB6515661D74}" srcOrd="0" destOrd="0" presId="urn:microsoft.com/office/officeart/2005/8/layout/radial1"/>
    <dgm:cxn modelId="{2473B8CE-AE6C-4D7D-B900-590DB51DD9BF}" type="presOf" srcId="{D42B206C-3ECF-4C8A-9A91-F07121C651A1}" destId="{A98BD7A7-978D-49BE-92F8-34A1BC5B3ED7}" srcOrd="0" destOrd="0" presId="urn:microsoft.com/office/officeart/2005/8/layout/radial1"/>
    <dgm:cxn modelId="{A8D09F03-56E4-4BDA-A04D-2ACD6E82DD25}" type="presOf" srcId="{221E38CB-899F-45E8-8F64-269C570E64A3}" destId="{F1452B1B-AA56-4DAD-9363-DCCB68E49607}" srcOrd="1" destOrd="0" presId="urn:microsoft.com/office/officeart/2005/8/layout/radial1"/>
    <dgm:cxn modelId="{D7E372B1-98B7-42F9-8EAD-CD09FFA18CC4}" type="presOf" srcId="{F7559CAD-B516-46DE-89BC-0EDFC111A57A}" destId="{7A616135-55D9-4C4B-924F-2FB3972BC4BC}" srcOrd="0" destOrd="0" presId="urn:microsoft.com/office/officeart/2005/8/layout/radial1"/>
    <dgm:cxn modelId="{B2F4DB03-5E3D-482E-B96F-876C8ADDF97E}" srcId="{D42B206C-3ECF-4C8A-9A91-F07121C651A1}" destId="{F5518114-AF12-4904-B688-53DC1446EBFB}" srcOrd="0" destOrd="0" parTransId="{D3738844-DAC5-45F4-AC53-E661234D55C2}" sibTransId="{CBA24800-D2C6-4577-8829-EAFA28A437AB}"/>
    <dgm:cxn modelId="{BA72C78D-5AAA-419A-8A3F-615345FBA513}" type="presOf" srcId="{688BA362-309E-432A-9E70-66CD9814DAB5}" destId="{295D0F0A-5DD0-475F-B4CC-2DEF880327DB}" srcOrd="0" destOrd="0" presId="urn:microsoft.com/office/officeart/2005/8/layout/radial1"/>
    <dgm:cxn modelId="{A01E43C5-81EF-4BC0-93C0-FC4DC75D84F0}" type="presOf" srcId="{AAC65EB1-CD9B-427C-BE42-41F09BD91146}" destId="{5244109A-2BB3-412B-881F-9D52A15A81DB}" srcOrd="0" destOrd="0" presId="urn:microsoft.com/office/officeart/2005/8/layout/radial1"/>
    <dgm:cxn modelId="{D9C578F1-C848-4102-89AA-BE2D5113DE52}" srcId="{F5518114-AF12-4904-B688-53DC1446EBFB}" destId="{AAC65EB1-CD9B-427C-BE42-41F09BD91146}" srcOrd="5" destOrd="0" parTransId="{7B5ACD32-4E1B-4BC8-AD58-1708F98FEAFB}" sibTransId="{712BB784-19C6-499E-B8A9-8CCDE22D2634}"/>
    <dgm:cxn modelId="{E1D0A976-23C6-4F26-B575-4D5E9F7218DC}" type="presOf" srcId="{8568AFEB-1B29-49DE-B9F9-CD2F0AF5510A}" destId="{4ECBE7B7-499F-4850-BFA7-71968C3069D7}" srcOrd="0" destOrd="0" presId="urn:microsoft.com/office/officeart/2005/8/layout/radial1"/>
    <dgm:cxn modelId="{23FA7FE0-0FA2-48ED-B8C6-A0D6771CF9B0}" type="presOf" srcId="{8795C7B0-E25E-45FA-A01D-C6462A551B55}" destId="{9A632F7C-FDD7-4EC4-9A18-166F5909DCF0}" srcOrd="1" destOrd="0" presId="urn:microsoft.com/office/officeart/2005/8/layout/radial1"/>
    <dgm:cxn modelId="{0F47E526-FA71-40AC-A8EB-C4EC62F1CC2A}" type="presOf" srcId="{62708FB9-F5B5-4786-BA29-822A825A5658}" destId="{40CA32AC-2837-4A1F-9D10-A937DEB1E020}" srcOrd="1" destOrd="0" presId="urn:microsoft.com/office/officeart/2005/8/layout/radial1"/>
    <dgm:cxn modelId="{17AB41E6-4B37-447C-98B2-BA1FB405A844}" srcId="{F5518114-AF12-4904-B688-53DC1446EBFB}" destId="{8568AFEB-1B29-49DE-B9F9-CD2F0AF5510A}" srcOrd="1" destOrd="0" parTransId="{221E38CB-899F-45E8-8F64-269C570E64A3}" sibTransId="{8D791DBE-3322-46B5-8909-138047DC9721}"/>
    <dgm:cxn modelId="{C43D4E31-193F-4AF5-99F2-CDA0314ED018}" type="presOf" srcId="{8B07C7BE-B1BE-4B12-AD0D-B49EC43A05F5}" destId="{7C4450C5-1CD0-4716-B923-37F9F7141191}" srcOrd="1" destOrd="0" presId="urn:microsoft.com/office/officeart/2005/8/layout/radial1"/>
    <dgm:cxn modelId="{E25B62E8-2788-4C41-A566-341590BC80A4}" srcId="{F5518114-AF12-4904-B688-53DC1446EBFB}" destId="{A74DAF3F-444E-48FB-BDFB-6AFEA38AD5EA}" srcOrd="7" destOrd="0" parTransId="{DA8CC3DB-B5E6-467C-A3C0-7C58296FE7C2}" sibTransId="{493B51A1-3D9A-40D5-B762-5F88648761D9}"/>
    <dgm:cxn modelId="{2D5570DC-7673-41ED-A353-63120A363005}" type="presOf" srcId="{7A62EFE6-7D2C-431F-9A1A-A93BD6C1F928}" destId="{1BDA5FAE-6274-48F7-9041-B79C3229E407}" srcOrd="0" destOrd="0" presId="urn:microsoft.com/office/officeart/2005/8/layout/radial1"/>
    <dgm:cxn modelId="{BD7C60AD-E705-44D0-8F96-B14949289DEE}" srcId="{F5518114-AF12-4904-B688-53DC1446EBFB}" destId="{799241E5-F0D1-46C3-8380-DA7DA96A571A}" srcOrd="0" destOrd="0" parTransId="{036DD126-1270-4943-B2A2-9776CF210388}" sibTransId="{68B1F0B9-E126-4E5C-99BF-2ACF86612B58}"/>
    <dgm:cxn modelId="{57110A1F-19CE-4558-AF91-4BABFC9BB4D8}" type="presOf" srcId="{0B25453F-4F31-4C4F-8EFA-E39200B4C84B}" destId="{64E7022E-03A0-4025-8C13-B8E28C8E4218}" srcOrd="1" destOrd="0" presId="urn:microsoft.com/office/officeart/2005/8/layout/radial1"/>
    <dgm:cxn modelId="{2AA5C5EB-425C-4483-BA10-D6D5FAD9313B}" type="presOf" srcId="{688BA362-309E-432A-9E70-66CD9814DAB5}" destId="{93DD9C73-C959-4512-94A7-30310B0AAC4A}" srcOrd="1" destOrd="0" presId="urn:microsoft.com/office/officeart/2005/8/layout/radial1"/>
    <dgm:cxn modelId="{6D8D2A3C-F184-4435-B189-2CE51DDDE1C3}" type="presOf" srcId="{8795C7B0-E25E-45FA-A01D-C6462A551B55}" destId="{E9FE565E-DF2C-46B0-A45E-3BF6189812FB}" srcOrd="0" destOrd="0" presId="urn:microsoft.com/office/officeart/2005/8/layout/radial1"/>
    <dgm:cxn modelId="{16BD290C-C1B9-4B05-A275-98BC355E553A}" type="presOf" srcId="{2065F02A-1E91-46DA-A875-53E815E3A401}" destId="{C647AED1-C856-4B81-A81A-24F876231371}" srcOrd="0" destOrd="0" presId="urn:microsoft.com/office/officeart/2005/8/layout/radial1"/>
    <dgm:cxn modelId="{739884A1-F800-48F4-9DFC-CB5FC4D0CFB4}" type="presOf" srcId="{F5518114-AF12-4904-B688-53DC1446EBFB}" destId="{0120C2A9-987A-465A-A1ED-A18D6C56C232}" srcOrd="0" destOrd="0" presId="urn:microsoft.com/office/officeart/2005/8/layout/radial1"/>
    <dgm:cxn modelId="{3240EB6B-1ABB-4DBE-BC2C-43CE404A62F8}" srcId="{F5518114-AF12-4904-B688-53DC1446EBFB}" destId="{C5418CEE-00CC-4224-9997-16C7D9042A7D}" srcOrd="2" destOrd="0" parTransId="{62708FB9-F5B5-4786-BA29-822A825A5658}" sibTransId="{AF2B94EF-8EE2-47F1-9593-94843D87CE10}"/>
    <dgm:cxn modelId="{68C2E7DF-F7D2-44E6-AF50-1335F22870E3}" srcId="{F5518114-AF12-4904-B688-53DC1446EBFB}" destId="{F7559CAD-B516-46DE-89BC-0EDFC111A57A}" srcOrd="4" destOrd="0" parTransId="{688BA362-309E-432A-9E70-66CD9814DAB5}" sibTransId="{21766B57-CB80-40C8-837A-36A5812C5CA6}"/>
    <dgm:cxn modelId="{B251808D-A1A7-45B2-B93C-E1996FABDAE3}" type="presParOf" srcId="{A98BD7A7-978D-49BE-92F8-34A1BC5B3ED7}" destId="{0120C2A9-987A-465A-A1ED-A18D6C56C232}" srcOrd="0" destOrd="0" presId="urn:microsoft.com/office/officeart/2005/8/layout/radial1"/>
    <dgm:cxn modelId="{FBD193B8-856F-41B8-A19B-262DBC4BE5E0}" type="presParOf" srcId="{A98BD7A7-978D-49BE-92F8-34A1BC5B3ED7}" destId="{D786DF96-ECC3-4D2D-96DB-527993E315DC}" srcOrd="1" destOrd="0" presId="urn:microsoft.com/office/officeart/2005/8/layout/radial1"/>
    <dgm:cxn modelId="{D226A7DC-5C4C-4439-86AA-B56AA5BEAE4D}" type="presParOf" srcId="{D786DF96-ECC3-4D2D-96DB-527993E315DC}" destId="{26E32F9D-196A-4537-A689-05F67BAF0477}" srcOrd="0" destOrd="0" presId="urn:microsoft.com/office/officeart/2005/8/layout/radial1"/>
    <dgm:cxn modelId="{9F08A2F5-B874-4F2B-B22F-493E1B715C5C}" type="presParOf" srcId="{A98BD7A7-978D-49BE-92F8-34A1BC5B3ED7}" destId="{73978050-3C8A-491B-81F4-7940EA300559}" srcOrd="2" destOrd="0" presId="urn:microsoft.com/office/officeart/2005/8/layout/radial1"/>
    <dgm:cxn modelId="{2DF81D0D-8FDD-4EBC-BA26-F7D1D761724A}" type="presParOf" srcId="{A98BD7A7-978D-49BE-92F8-34A1BC5B3ED7}" destId="{7FDB66C7-9E11-4399-878C-834983E92CD2}" srcOrd="3" destOrd="0" presId="urn:microsoft.com/office/officeart/2005/8/layout/radial1"/>
    <dgm:cxn modelId="{4811C6C2-7A44-4B13-88A6-B260DF3F12CB}" type="presParOf" srcId="{7FDB66C7-9E11-4399-878C-834983E92CD2}" destId="{F1452B1B-AA56-4DAD-9363-DCCB68E49607}" srcOrd="0" destOrd="0" presId="urn:microsoft.com/office/officeart/2005/8/layout/radial1"/>
    <dgm:cxn modelId="{C2F2F518-885B-48DA-994D-1B80BF60EAEE}" type="presParOf" srcId="{A98BD7A7-978D-49BE-92F8-34A1BC5B3ED7}" destId="{4ECBE7B7-499F-4850-BFA7-71968C3069D7}" srcOrd="4" destOrd="0" presId="urn:microsoft.com/office/officeart/2005/8/layout/radial1"/>
    <dgm:cxn modelId="{42C8B180-ACF8-49FC-9BEC-92CAD4148A76}" type="presParOf" srcId="{A98BD7A7-978D-49BE-92F8-34A1BC5B3ED7}" destId="{9D884E4A-3B2B-4D88-B30D-099E6264DB5A}" srcOrd="5" destOrd="0" presId="urn:microsoft.com/office/officeart/2005/8/layout/radial1"/>
    <dgm:cxn modelId="{395B4577-F9A1-4BEC-B31F-57E766771658}" type="presParOf" srcId="{9D884E4A-3B2B-4D88-B30D-099E6264DB5A}" destId="{40CA32AC-2837-4A1F-9D10-A937DEB1E020}" srcOrd="0" destOrd="0" presId="urn:microsoft.com/office/officeart/2005/8/layout/radial1"/>
    <dgm:cxn modelId="{8CBBED56-8BD9-4548-9590-52B7E0CB5C08}" type="presParOf" srcId="{A98BD7A7-978D-49BE-92F8-34A1BC5B3ED7}" destId="{DB56657B-D877-42A0-A826-6C53BA43256E}" srcOrd="6" destOrd="0" presId="urn:microsoft.com/office/officeart/2005/8/layout/radial1"/>
    <dgm:cxn modelId="{A8165EF6-3351-481A-85A0-22D27EAAE672}" type="presParOf" srcId="{A98BD7A7-978D-49BE-92F8-34A1BC5B3ED7}" destId="{317BBB8A-0532-4C9D-9A4D-BB6515661D74}" srcOrd="7" destOrd="0" presId="urn:microsoft.com/office/officeart/2005/8/layout/radial1"/>
    <dgm:cxn modelId="{83BFB1E3-CEDE-4451-AD11-7920527E824D}" type="presParOf" srcId="{317BBB8A-0532-4C9D-9A4D-BB6515661D74}" destId="{7C4450C5-1CD0-4716-B923-37F9F7141191}" srcOrd="0" destOrd="0" presId="urn:microsoft.com/office/officeart/2005/8/layout/radial1"/>
    <dgm:cxn modelId="{CBEC49D3-D63D-49D7-9985-3BB33F19BF9F}" type="presParOf" srcId="{A98BD7A7-978D-49BE-92F8-34A1BC5B3ED7}" destId="{E78E781F-19E7-4605-8424-A6564E6004B2}" srcOrd="8" destOrd="0" presId="urn:microsoft.com/office/officeart/2005/8/layout/radial1"/>
    <dgm:cxn modelId="{3430F282-580D-4028-9461-BD176CE4534D}" type="presParOf" srcId="{A98BD7A7-978D-49BE-92F8-34A1BC5B3ED7}" destId="{295D0F0A-5DD0-475F-B4CC-2DEF880327DB}" srcOrd="9" destOrd="0" presId="urn:microsoft.com/office/officeart/2005/8/layout/radial1"/>
    <dgm:cxn modelId="{DA749FDB-154A-46BA-9C52-323CAAD33A16}" type="presParOf" srcId="{295D0F0A-5DD0-475F-B4CC-2DEF880327DB}" destId="{93DD9C73-C959-4512-94A7-30310B0AAC4A}" srcOrd="0" destOrd="0" presId="urn:microsoft.com/office/officeart/2005/8/layout/radial1"/>
    <dgm:cxn modelId="{BF8843B5-D22B-4C81-A235-7CED138B4C1B}" type="presParOf" srcId="{A98BD7A7-978D-49BE-92F8-34A1BC5B3ED7}" destId="{7A616135-55D9-4C4B-924F-2FB3972BC4BC}" srcOrd="10" destOrd="0" presId="urn:microsoft.com/office/officeart/2005/8/layout/radial1"/>
    <dgm:cxn modelId="{88F06346-C9C7-4A8A-8F38-A0FFF7A24B1F}" type="presParOf" srcId="{A98BD7A7-978D-49BE-92F8-34A1BC5B3ED7}" destId="{934FD66F-9F40-4070-94F9-617E842470C2}" srcOrd="11" destOrd="0" presId="urn:microsoft.com/office/officeart/2005/8/layout/radial1"/>
    <dgm:cxn modelId="{4F440BA7-7D83-456C-A656-72FAFF49C7BF}" type="presParOf" srcId="{934FD66F-9F40-4070-94F9-617E842470C2}" destId="{C58BED00-1DDA-4C4C-96B7-6733787A4804}" srcOrd="0" destOrd="0" presId="urn:microsoft.com/office/officeart/2005/8/layout/radial1"/>
    <dgm:cxn modelId="{E614D676-3C64-4CA9-9170-1E3699EF1AF7}" type="presParOf" srcId="{A98BD7A7-978D-49BE-92F8-34A1BC5B3ED7}" destId="{5244109A-2BB3-412B-881F-9D52A15A81DB}" srcOrd="12" destOrd="0" presId="urn:microsoft.com/office/officeart/2005/8/layout/radial1"/>
    <dgm:cxn modelId="{3694239C-751F-4F6F-84B7-A3D522FEA1F5}" type="presParOf" srcId="{A98BD7A7-978D-49BE-92F8-34A1BC5B3ED7}" destId="{E9FE565E-DF2C-46B0-A45E-3BF6189812FB}" srcOrd="13" destOrd="0" presId="urn:microsoft.com/office/officeart/2005/8/layout/radial1"/>
    <dgm:cxn modelId="{A4CD6A76-95E6-49C5-92C7-79B542CFDE73}" type="presParOf" srcId="{E9FE565E-DF2C-46B0-A45E-3BF6189812FB}" destId="{9A632F7C-FDD7-4EC4-9A18-166F5909DCF0}" srcOrd="0" destOrd="0" presId="urn:microsoft.com/office/officeart/2005/8/layout/radial1"/>
    <dgm:cxn modelId="{76E6A85F-74E6-4620-9EE5-8F4AEB862198}" type="presParOf" srcId="{A98BD7A7-978D-49BE-92F8-34A1BC5B3ED7}" destId="{1BDA5FAE-6274-48F7-9041-B79C3229E407}" srcOrd="14" destOrd="0" presId="urn:microsoft.com/office/officeart/2005/8/layout/radial1"/>
    <dgm:cxn modelId="{DA2B6FC6-7168-4268-970B-9427F4CA1FAA}" type="presParOf" srcId="{A98BD7A7-978D-49BE-92F8-34A1BC5B3ED7}" destId="{1E7AD85B-0A54-408F-A9DA-94350D38A3F2}" srcOrd="15" destOrd="0" presId="urn:microsoft.com/office/officeart/2005/8/layout/radial1"/>
    <dgm:cxn modelId="{47C60A91-4B5F-4B9B-AC89-9BEF3B9E4852}" type="presParOf" srcId="{1E7AD85B-0A54-408F-A9DA-94350D38A3F2}" destId="{25126013-1578-4E47-9E4B-22CB896409AB}" srcOrd="0" destOrd="0" presId="urn:microsoft.com/office/officeart/2005/8/layout/radial1"/>
    <dgm:cxn modelId="{C928CA29-6FA0-4B16-8F34-5AE0888D9E27}" type="presParOf" srcId="{A98BD7A7-978D-49BE-92F8-34A1BC5B3ED7}" destId="{E7D09FEE-74A0-46CE-9CE6-E238926D8C38}" srcOrd="16" destOrd="0" presId="urn:microsoft.com/office/officeart/2005/8/layout/radial1"/>
    <dgm:cxn modelId="{D1799AA0-4819-427B-9459-808461360CC1}" type="presParOf" srcId="{A98BD7A7-978D-49BE-92F8-34A1BC5B3ED7}" destId="{C142C3F6-B9C7-4745-877A-3E5652471C76}" srcOrd="17" destOrd="0" presId="urn:microsoft.com/office/officeart/2005/8/layout/radial1"/>
    <dgm:cxn modelId="{1D7A097E-9856-4469-A00D-8999D6281D31}" type="presParOf" srcId="{C142C3F6-B9C7-4745-877A-3E5652471C76}" destId="{64E7022E-03A0-4025-8C13-B8E28C8E4218}" srcOrd="0" destOrd="0" presId="urn:microsoft.com/office/officeart/2005/8/layout/radial1"/>
    <dgm:cxn modelId="{FDFB367B-853B-4866-82F3-364718E3DCE5}" type="presParOf" srcId="{A98BD7A7-978D-49BE-92F8-34A1BC5B3ED7}" destId="{C647AED1-C856-4B81-A81A-24F876231371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0C2A9-987A-465A-A1ED-A18D6C56C232}">
      <dsp:nvSpPr>
        <dsp:cNvPr id="0" name=""/>
        <dsp:cNvSpPr/>
      </dsp:nvSpPr>
      <dsp:spPr>
        <a:xfrm>
          <a:off x="3336958" y="2322780"/>
          <a:ext cx="1208193" cy="120819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sz="1000" b="1" i="1" u="none" strike="noStrike" kern="1200" cap="none" normalizeH="0" baseline="0" dirty="0" smtClean="0">
            <a:ln>
              <a:noFill/>
            </a:ln>
            <a:solidFill>
              <a:srgbClr val="CC3399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0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ВИПУСКНИК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513894" y="2499716"/>
        <a:ext cx="854321" cy="854321"/>
      </dsp:txXfrm>
    </dsp:sp>
    <dsp:sp modelId="{D786DF96-ECC3-4D2D-96DB-527993E315DC}">
      <dsp:nvSpPr>
        <dsp:cNvPr id="0" name=""/>
        <dsp:cNvSpPr/>
      </dsp:nvSpPr>
      <dsp:spPr>
        <a:xfrm rot="16200000">
          <a:off x="3394887" y="1762900"/>
          <a:ext cx="1092335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92335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3913747" y="1749304"/>
        <a:ext cx="54616" cy="54616"/>
      </dsp:txXfrm>
    </dsp:sp>
    <dsp:sp modelId="{73978050-3C8A-491B-81F4-7940EA300559}">
      <dsp:nvSpPr>
        <dsp:cNvPr id="0" name=""/>
        <dsp:cNvSpPr/>
      </dsp:nvSpPr>
      <dsp:spPr>
        <a:xfrm>
          <a:off x="3336958" y="22251"/>
          <a:ext cx="1208193" cy="120819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sz="900" b="1" i="1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Громадянин-</a:t>
          </a:r>
          <a:endParaRPr kumimoji="0" lang="uk-UA" sz="900" b="1" i="1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патріот</a:t>
          </a:r>
          <a:endParaRPr kumimoji="0" lang="ru-RU" sz="900" b="1" i="1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513894" y="199187"/>
        <a:ext cx="854321" cy="854321"/>
      </dsp:txXfrm>
    </dsp:sp>
    <dsp:sp modelId="{7FDB66C7-9E11-4399-878C-834983E92CD2}">
      <dsp:nvSpPr>
        <dsp:cNvPr id="0" name=""/>
        <dsp:cNvSpPr/>
      </dsp:nvSpPr>
      <dsp:spPr>
        <a:xfrm rot="18600000">
          <a:off x="4134263" y="2032010"/>
          <a:ext cx="1092335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92335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4653122" y="2018415"/>
        <a:ext cx="54616" cy="54616"/>
      </dsp:txXfrm>
    </dsp:sp>
    <dsp:sp modelId="{4ECBE7B7-499F-4850-BFA7-71968C3069D7}">
      <dsp:nvSpPr>
        <dsp:cNvPr id="0" name=""/>
        <dsp:cNvSpPr/>
      </dsp:nvSpPr>
      <dsp:spPr>
        <a:xfrm>
          <a:off x="4815710" y="560472"/>
          <a:ext cx="1208193" cy="1208193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Інтелектуал,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прагне до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само-</a:t>
          </a:r>
          <a:endParaRPr kumimoji="0" lang="uk-UA" sz="900" b="1" i="1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вдосконаленя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4992646" y="737408"/>
        <a:ext cx="854321" cy="854321"/>
      </dsp:txXfrm>
    </dsp:sp>
    <dsp:sp modelId="{9D884E4A-3B2B-4D88-B30D-099E6264DB5A}">
      <dsp:nvSpPr>
        <dsp:cNvPr id="0" name=""/>
        <dsp:cNvSpPr/>
      </dsp:nvSpPr>
      <dsp:spPr>
        <a:xfrm rot="21000000">
          <a:off x="4528025" y="2717409"/>
          <a:ext cx="1046428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46428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5025079" y="2704961"/>
        <a:ext cx="52321" cy="52321"/>
      </dsp:txXfrm>
    </dsp:sp>
    <dsp:sp modelId="{DB56657B-D877-42A0-A826-6C53BA43256E}">
      <dsp:nvSpPr>
        <dsp:cNvPr id="0" name=""/>
        <dsp:cNvSpPr/>
      </dsp:nvSpPr>
      <dsp:spPr>
        <a:xfrm>
          <a:off x="5555031" y="1923297"/>
          <a:ext cx="1303206" cy="1208193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Свідома,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8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високоморальна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особистість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745881" y="2100233"/>
        <a:ext cx="921506" cy="854321"/>
      </dsp:txXfrm>
    </dsp:sp>
    <dsp:sp modelId="{317BBB8A-0532-4C9D-9A4D-BB6515661D74}">
      <dsp:nvSpPr>
        <dsp:cNvPr id="0" name=""/>
        <dsp:cNvSpPr/>
      </dsp:nvSpPr>
      <dsp:spPr>
        <a:xfrm rot="1800000">
          <a:off x="4391046" y="3488296"/>
          <a:ext cx="1092335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92335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4909905" y="3474701"/>
        <a:ext cx="54616" cy="54616"/>
      </dsp:txXfrm>
    </dsp:sp>
    <dsp:sp modelId="{E78E781F-19E7-4605-8424-A6564E6004B2}">
      <dsp:nvSpPr>
        <dsp:cNvPr id="0" name=""/>
        <dsp:cNvSpPr/>
      </dsp:nvSpPr>
      <dsp:spPr>
        <a:xfrm>
          <a:off x="5329275" y="3473045"/>
          <a:ext cx="1208193" cy="1208193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З почуттям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8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громадянської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позиції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506211" y="3649981"/>
        <a:ext cx="854321" cy="854321"/>
      </dsp:txXfrm>
    </dsp:sp>
    <dsp:sp modelId="{295D0F0A-5DD0-475F-B4CC-2DEF880327DB}">
      <dsp:nvSpPr>
        <dsp:cNvPr id="0" name=""/>
        <dsp:cNvSpPr/>
      </dsp:nvSpPr>
      <dsp:spPr>
        <a:xfrm rot="4200000">
          <a:off x="3788301" y="3994059"/>
          <a:ext cx="1092335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92335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4307160" y="3980464"/>
        <a:ext cx="54616" cy="54616"/>
      </dsp:txXfrm>
    </dsp:sp>
    <dsp:sp modelId="{7A616135-55D9-4C4B-924F-2FB3972BC4BC}">
      <dsp:nvSpPr>
        <dsp:cNvPr id="0" name=""/>
        <dsp:cNvSpPr/>
      </dsp:nvSpPr>
      <dsp:spPr>
        <a:xfrm>
          <a:off x="4123785" y="4484570"/>
          <a:ext cx="1208193" cy="1208193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Працелюбний,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діловий, </a:t>
          </a:r>
          <a:r>
            <a:rPr kumimoji="0" lang="uk-UA" sz="900" b="1" i="1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конкурентно-</a:t>
          </a:r>
          <a:endParaRPr kumimoji="0" lang="uk-UA" sz="900" b="1" i="1" u="none" strike="noStrike" kern="1200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спроможний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4300721" y="4661506"/>
        <a:ext cx="854321" cy="854321"/>
      </dsp:txXfrm>
    </dsp:sp>
    <dsp:sp modelId="{934FD66F-9F40-4070-94F9-617E842470C2}">
      <dsp:nvSpPr>
        <dsp:cNvPr id="0" name=""/>
        <dsp:cNvSpPr/>
      </dsp:nvSpPr>
      <dsp:spPr>
        <a:xfrm rot="6600000">
          <a:off x="3001474" y="3994059"/>
          <a:ext cx="1092335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92335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0800000">
        <a:off x="3520333" y="3980464"/>
        <a:ext cx="54616" cy="54616"/>
      </dsp:txXfrm>
    </dsp:sp>
    <dsp:sp modelId="{5244109A-2BB3-412B-881F-9D52A15A81DB}">
      <dsp:nvSpPr>
        <dsp:cNvPr id="0" name=""/>
        <dsp:cNvSpPr/>
      </dsp:nvSpPr>
      <dsp:spPr>
        <a:xfrm>
          <a:off x="2550131" y="4484570"/>
          <a:ext cx="1208193" cy="1208193"/>
        </a:xfrm>
        <a:prstGeom prst="ellipse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Поважає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національні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цінності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727067" y="4661506"/>
        <a:ext cx="854321" cy="854321"/>
      </dsp:txXfrm>
    </dsp:sp>
    <dsp:sp modelId="{E9FE565E-DF2C-46B0-A45E-3BF6189812FB}">
      <dsp:nvSpPr>
        <dsp:cNvPr id="0" name=""/>
        <dsp:cNvSpPr/>
      </dsp:nvSpPr>
      <dsp:spPr>
        <a:xfrm rot="9000000">
          <a:off x="2398729" y="3488296"/>
          <a:ext cx="1092335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92335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0800000">
        <a:off x="2917588" y="3474701"/>
        <a:ext cx="54616" cy="54616"/>
      </dsp:txXfrm>
    </dsp:sp>
    <dsp:sp modelId="{1BDA5FAE-6274-48F7-9041-B79C3229E407}">
      <dsp:nvSpPr>
        <dsp:cNvPr id="0" name=""/>
        <dsp:cNvSpPr/>
      </dsp:nvSpPr>
      <dsp:spPr>
        <a:xfrm>
          <a:off x="1344641" y="3473045"/>
          <a:ext cx="1208193" cy="1208193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Вільний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у  світоглядних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переконаннях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521577" y="3649981"/>
        <a:ext cx="854321" cy="854321"/>
      </dsp:txXfrm>
    </dsp:sp>
    <dsp:sp modelId="{1E7AD85B-0A54-408F-A9DA-94350D38A3F2}">
      <dsp:nvSpPr>
        <dsp:cNvPr id="0" name=""/>
        <dsp:cNvSpPr/>
      </dsp:nvSpPr>
      <dsp:spPr>
        <a:xfrm rot="11400000">
          <a:off x="2262098" y="2713423"/>
          <a:ext cx="1092335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92335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0800000">
        <a:off x="2780957" y="2699827"/>
        <a:ext cx="54616" cy="54616"/>
      </dsp:txXfrm>
    </dsp:sp>
    <dsp:sp modelId="{E7D09FEE-74A0-46CE-9CE6-E238926D8C38}">
      <dsp:nvSpPr>
        <dsp:cNvPr id="0" name=""/>
        <dsp:cNvSpPr/>
      </dsp:nvSpPr>
      <dsp:spPr>
        <a:xfrm>
          <a:off x="1071379" y="1923297"/>
          <a:ext cx="1208193" cy="1208193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Фізично здоровий,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веде  здоровий спосіб життя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248315" y="2100233"/>
        <a:ext cx="854321" cy="854321"/>
      </dsp:txXfrm>
    </dsp:sp>
    <dsp:sp modelId="{C142C3F6-B9C7-4745-877A-3E5652471C76}">
      <dsp:nvSpPr>
        <dsp:cNvPr id="0" name=""/>
        <dsp:cNvSpPr/>
      </dsp:nvSpPr>
      <dsp:spPr>
        <a:xfrm rot="13800000">
          <a:off x="2655512" y="2032010"/>
          <a:ext cx="1092335" cy="27425"/>
        </a:xfrm>
        <a:custGeom>
          <a:avLst/>
          <a:gdLst/>
          <a:ahLst/>
          <a:cxnLst/>
          <a:rect l="0" t="0" r="0" b="0"/>
          <a:pathLst>
            <a:path>
              <a:moveTo>
                <a:pt x="0" y="13712"/>
              </a:moveTo>
              <a:lnTo>
                <a:pt x="1092335" y="137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0800000">
        <a:off x="3174371" y="2018415"/>
        <a:ext cx="54616" cy="54616"/>
      </dsp:txXfrm>
    </dsp:sp>
    <dsp:sp modelId="{C647AED1-C856-4B81-A81A-24F876231371}">
      <dsp:nvSpPr>
        <dsp:cNvPr id="0" name=""/>
        <dsp:cNvSpPr/>
      </dsp:nvSpPr>
      <dsp:spPr>
        <a:xfrm>
          <a:off x="1858206" y="560472"/>
          <a:ext cx="1208193" cy="1208193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900" b="1" i="1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Творча</a:t>
          </a:r>
          <a:r>
            <a:rPr kumimoji="0" lang="ru-RU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 </a:t>
          </a:r>
          <a:r>
            <a:rPr kumimoji="0" lang="uk-UA" sz="900" b="1" i="1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о</a:t>
          </a:r>
          <a:r>
            <a:rPr kumimoji="0" lang="ru-RU" sz="900" b="1" i="1" u="none" strike="noStrike" kern="1200" cap="none" normalizeH="0" baseline="0" dirty="0" err="1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собистість</a:t>
          </a:r>
          <a:endParaRPr kumimoji="0" lang="ru-RU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035142" y="737408"/>
        <a:ext cx="854321" cy="854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4CA86-6860-41DE-8720-C08198113E18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1F4D7-31EE-40AD-8004-8E119EDC3D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8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589A-39D6-4107-BB95-3377683A02A5}" type="datetimeFigureOut">
              <a:rPr lang="ru-RU"/>
              <a:pPr>
                <a:defRPr/>
              </a:pPr>
              <a:t>18.06.2020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88E2B-16F9-4F41-B002-848995C6D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37A30C-F4A8-4D46-AA19-8DA647EAE86D}" type="datetimeFigureOut">
              <a:rPr lang="ru-RU" smtClean="0"/>
              <a:pPr/>
              <a:t>18.06.2020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620F2B-9B9D-4EF8-BA22-959880CC8E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1187450" y="549275"/>
            <a:ext cx="684212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uk-UA" sz="32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en-US" sz="32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Звіт директора</a:t>
            </a:r>
          </a:p>
          <a:p>
            <a:pPr algn="ctr"/>
            <a:r>
              <a:rPr lang="uk-UA" sz="32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Воскресинцівського</a:t>
            </a:r>
            <a:r>
              <a:rPr lang="uk-UA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uk-UA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ліцею</a:t>
            </a:r>
          </a:p>
          <a:p>
            <a:pPr algn="ctr"/>
            <a:r>
              <a:rPr lang="uk-UA" sz="32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Томащук</a:t>
            </a:r>
            <a:r>
              <a:rPr lang="uk-UA" sz="32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 Г.В.</a:t>
            </a: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anose="03010101010201010101" pitchFamily="66" charset="0"/>
              </a:rPr>
              <a:t> </a:t>
            </a:r>
            <a:endParaRPr lang="uk-UA" sz="3200" b="1" dirty="0">
              <a:effectLst>
                <a:outerShdw blurRad="38100" dist="38100" dir="2700000" algn="tl">
                  <a:srgbClr val="FFFFFF"/>
                </a:outerShdw>
              </a:effectLst>
              <a:latin typeface="Monotype Corsiva" panose="03010101010201010101" pitchFamily="66" charset="0"/>
            </a:endParaRPr>
          </a:p>
          <a:p>
            <a:pPr algn="ctr"/>
            <a:endParaRPr lang="uk-UA" sz="3200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endParaRPr lang="uk-UA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15.06.2020</a:t>
            </a:r>
            <a:endParaRPr lang="ru-RU" sz="2000" b="1" dirty="0">
              <a:solidFill>
                <a:srgbClr val="4664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1428729" y="1662956"/>
            <a:ext cx="674367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962025" algn="l"/>
              </a:tabLst>
            </a:pPr>
            <a:r>
              <a:rPr lang="ru-RU" sz="2800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Всебічний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розвиток</a:t>
            </a:r>
            <a:r>
              <a:rPr lang="ru-RU" sz="2800" b="1" i="1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800" b="1" i="1" dirty="0" err="1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виховання</a:t>
            </a:r>
            <a:r>
              <a:rPr lang="ru-RU" sz="2800" b="1" i="1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і </a:t>
            </a:r>
            <a:r>
              <a:rPr lang="ru-RU" sz="2800" b="1" i="1" dirty="0" err="1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соціалізація</a:t>
            </a:r>
            <a:r>
              <a:rPr lang="ru-RU" sz="2800" b="1" i="1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особистості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здатної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до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самовдосконалення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та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свідомого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життєвого</a:t>
            </a:r>
            <a:r>
              <a:rPr lang="ru-RU" sz="2800" b="1" i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вибору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1078181"/>
            <a:ext cx="57864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Monotype Corsiva" pitchFamily="66" charset="0"/>
              </a:rPr>
              <a:t>    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Основні  положення Концепції:</a:t>
            </a:r>
            <a:endParaRPr lang="ru-RU" sz="3200" dirty="0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428728" y="3214686"/>
            <a:ext cx="43620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Духовні  орієнтири  в освіті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28728" y="3929066"/>
            <a:ext cx="56493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Демократизація</a:t>
            </a:r>
            <a:r>
              <a:rPr kumimoji="0" lang="uk-UA" sz="28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освітнього  процесу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28728" y="4714884"/>
            <a:ext cx="73308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400" b="1" i="1" dirty="0" smtClean="0">
                <a:latin typeface="Monotype Corsiva" pitchFamily="66" charset="0"/>
              </a:rPr>
              <a:t> </a:t>
            </a:r>
            <a:r>
              <a:rPr lang="uk-UA" sz="2800" b="1" i="1" dirty="0" smtClean="0">
                <a:latin typeface="Monotype Corsiva" pitchFamily="66" charset="0"/>
              </a:rPr>
              <a:t>Покращення матеріально – технічної  бази школи</a:t>
            </a:r>
            <a:endParaRPr lang="ru-RU" sz="2800" dirty="0" smtClean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214290"/>
            <a:ext cx="52180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uk-UA" sz="2800" b="1" u="sng" dirty="0" smtClean="0">
                <a:solidFill>
                  <a:srgbClr val="C00000"/>
                </a:solidFill>
                <a:latin typeface="Monotype Corsiva" pitchFamily="66" charset="0"/>
              </a:rPr>
              <a:t>Основні завдання роботи закладу:</a:t>
            </a:r>
          </a:p>
        </p:txBody>
      </p:sp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1000100" y="640913"/>
            <a:ext cx="814390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Створити   оптимальні  психолого-педагогічні умови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для самореалізації та саморозвитку особистості учасників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освітнього процесу.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Модернізувати освітній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 та управління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акладом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шляхом демократизації та впровадження інноваційних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технологій.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Створити цілісну систему розвитку комунікативної та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інформаційно-комунікаційної культури учасників освітнього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Здійснювати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компетентнісний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підхід </a:t>
            </a:r>
            <a:r>
              <a:rPr lang="uk-UA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освітньому процесі</a:t>
            </a:r>
            <a:endParaRPr kumimoji="0" lang="uk-UA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в управлінській діяльності.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Організувати педагогічне керівництво самоосвітньою діяльністю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uk-UA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учасників освітнього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Практикувати застосування методу проектів, як однієї з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компетентнісно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зорієнтованих технологій навчання, виховання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 управління.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Забезпечити впровадження здоров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язбережувальних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технологій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процес навчання, виховання та управління.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</a:t>
            </a:r>
            <a:r>
              <a:rPr kumimoji="0" lang="uk-UA" sz="20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Створити систему управління закладом на основі моніторингу.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72560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ru-RU" dirty="0" smtClean="0">
                <a:effectLst/>
              </a:rPr>
              <a:t>	</a:t>
            </a:r>
            <a:r>
              <a:rPr lang="uk-UA" sz="3200" b="1" dirty="0" smtClean="0">
                <a:solidFill>
                  <a:srgbClr val="C00000"/>
                </a:solidFill>
                <a:effectLst/>
                <a:latin typeface="Monotype Corsiva" pitchFamily="66" charset="0"/>
              </a:rPr>
              <a:t>      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endParaRPr lang="ru-RU" dirty="0" smtClean="0">
              <a:effectLst/>
            </a:endParaRP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>
          <a:xfrm>
            <a:off x="971550" y="1196975"/>
            <a:ext cx="7962900" cy="54006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       </a:t>
            </a:r>
          </a:p>
          <a:p>
            <a:pPr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       </a:t>
            </a:r>
          </a:p>
          <a:p>
            <a:pPr>
              <a:lnSpc>
                <a:spcPct val="80000"/>
              </a:lnSpc>
              <a:buNone/>
            </a:pPr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                          У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правлінська проблема : 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забезпечення ефективного управління 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>
                <a:latin typeface="Monotype Corsiva" pitchFamily="66" charset="0"/>
                <a:cs typeface="Times New Roman" pitchFamily="18" charset="0"/>
              </a:rPr>
              <a:t>з</a:t>
            </a: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акладом як повноцінним освітнім  простором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 для розвитку компетентної особистості учня;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 створення безпечних і комфортних умов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 для навчання та праці учасників</a:t>
            </a:r>
          </a:p>
          <a:p>
            <a:pPr algn="ctr">
              <a:lnSpc>
                <a:spcPct val="80000"/>
              </a:lnSpc>
              <a:buNone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 освітнього процесу</a:t>
            </a:r>
          </a:p>
          <a:p>
            <a:pPr>
              <a:lnSpc>
                <a:spcPct val="80000"/>
              </a:lnSpc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2571744"/>
            <a:ext cx="7715304" cy="5715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 Black" pitchFamily="34" charset="0"/>
              </a:rPr>
              <a:t>Державно-громадське управління</a:t>
            </a:r>
            <a:endParaRPr lang="ru-RU" sz="2400" dirty="0">
              <a:latin typeface="Arial Black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1786712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3858414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6001554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11081" y="751192"/>
            <a:ext cx="85341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Управління  </a:t>
            </a:r>
            <a:r>
              <a:rPr lang="uk-UA" sz="2800" b="1" dirty="0" err="1" smtClean="0">
                <a:solidFill>
                  <a:srgbClr val="C00000"/>
                </a:solidFill>
                <a:latin typeface="Monotype Corsiva" pitchFamily="66" charset="0"/>
              </a:rPr>
              <a:t>Воскресинцівським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 ліцеєм                                    </a:t>
            </a:r>
            <a:r>
              <a:rPr lang="uk-UA" sz="2400" b="1" dirty="0" smtClean="0">
                <a:latin typeface="Monotype Corsiva" pitchFamily="66" charset="0"/>
              </a:rPr>
              <a:t>здійснюється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107273" y="1785926"/>
            <a:ext cx="7929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Monotype Corsiva" pitchFamily="66" charset="0"/>
              </a:rPr>
              <a:t>за  моделлю державно-громадського  управління</a:t>
            </a:r>
            <a:r>
              <a:rPr lang="uk-UA" sz="2800" b="1" dirty="0" smtClean="0">
                <a:latin typeface="Monotype Corsiva" pitchFamily="66" charset="0"/>
              </a:rPr>
              <a:t> 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357818" y="3786190"/>
            <a:ext cx="1643074" cy="10001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Батьки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071802" y="3786190"/>
            <a:ext cx="2143140" cy="10001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Органи місцевого</a:t>
            </a:r>
          </a:p>
          <a:p>
            <a:pPr algn="ctr"/>
            <a:r>
              <a:rPr lang="uk-UA" b="1" dirty="0" smtClean="0"/>
              <a:t>самоврядування</a:t>
            </a:r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142976" y="3786190"/>
            <a:ext cx="1785950" cy="10001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Управління</a:t>
            </a:r>
          </a:p>
          <a:p>
            <a:pPr algn="ctr"/>
            <a:r>
              <a:rPr lang="uk-UA" b="1" dirty="0" smtClean="0"/>
              <a:t>освіти,</a:t>
            </a:r>
          </a:p>
          <a:p>
            <a:pPr algn="ctr"/>
            <a:r>
              <a:rPr lang="uk-UA" b="1" dirty="0" smtClean="0"/>
              <a:t>адміністрація школи</a:t>
            </a:r>
            <a:endParaRPr lang="ru-RU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143768" y="3786190"/>
            <a:ext cx="1714512" cy="10001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Громадськість</a:t>
            </a:r>
          </a:p>
          <a:p>
            <a:pPr algn="ctr"/>
            <a:r>
              <a:rPr lang="uk-UA" b="1" dirty="0" smtClean="0"/>
              <a:t>села</a:t>
            </a:r>
          </a:p>
        </p:txBody>
      </p:sp>
      <p:cxnSp>
        <p:nvCxnSpPr>
          <p:cNvPr id="45" name="Прямая со стрелкой 44"/>
          <p:cNvCxnSpPr/>
          <p:nvPr/>
        </p:nvCxnSpPr>
        <p:spPr>
          <a:xfrm rot="5400000">
            <a:off x="7787504" y="34282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928670"/>
            <a:ext cx="7715304" cy="5715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Управлінська діяльність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214290"/>
            <a:ext cx="8215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  Впровадження  ІКТ  в  управлінську  діяльність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2000240"/>
            <a:ext cx="1500198" cy="42862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Контроль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2000240"/>
            <a:ext cx="1643074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Звіт роботи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2000240"/>
            <a:ext cx="1857388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Зв’язок з батьками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286644" y="2000240"/>
            <a:ext cx="1571604" cy="5000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Співпраця із закладами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3071810"/>
            <a:ext cx="3000396" cy="64294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Отримання інформації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3071810"/>
            <a:ext cx="3500462" cy="5715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Методична  робота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071670" y="414338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Інтернет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71670" y="485776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Моніторинг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071670" y="557214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Статистичні дані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072198" y="414338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072198" y="485776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Робота творчої групи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72198" y="5643578"/>
            <a:ext cx="2643206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Курсова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підготовка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072198" y="4143380"/>
            <a:ext cx="26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Проектна  діяльність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143636" y="6286520"/>
            <a:ext cx="2571768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Атестація</a:t>
            </a:r>
            <a:endParaRPr lang="ru-RU" b="1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1928794" y="17144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3786976" y="171369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5858678" y="171369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2143902" y="228519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>
            <a:off x="7858942" y="178513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>
            <a:off x="6287306" y="228519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250795" y="4821247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>
            <a:off x="3965571" y="5035561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1357290" y="435769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357290" y="507207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1357290" y="585789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5357818" y="507207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5357818" y="578645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5357818" y="642939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5357818" y="435769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571480"/>
            <a:ext cx="7715304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</a:rPr>
              <a:t>                  </a:t>
            </a:r>
            <a:r>
              <a:rPr lang="ru-RU" sz="3200" b="1" i="1" dirty="0" err="1" smtClean="0">
                <a:solidFill>
                  <a:srgbClr val="C00000"/>
                </a:solidFill>
                <a:latin typeface="Monotype Corsiva" pitchFamily="66" charset="0"/>
              </a:rPr>
              <a:t>Проблеми</a:t>
            </a:r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</a:rPr>
              <a:t>  </a:t>
            </a:r>
            <a:r>
              <a:rPr lang="ru-RU" sz="3200" b="1" i="1" dirty="0" err="1" smtClean="0">
                <a:solidFill>
                  <a:srgbClr val="C00000"/>
                </a:solidFill>
                <a:latin typeface="Monotype Corsiva" pitchFamily="66" charset="0"/>
              </a:rPr>
              <a:t>управління</a:t>
            </a:r>
            <a:endParaRPr lang="ru-RU" sz="3200" b="1" i="1" dirty="0">
              <a:solidFill>
                <a:srgbClr val="C00000"/>
              </a:solidFill>
              <a:latin typeface="Monotype Corsiva" pitchFamily="66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800" b="1" dirty="0" smtClean="0">
                <a:latin typeface="Monotype Corsiva" pitchFamily="66" charset="0"/>
              </a:rPr>
              <a:t>На </a:t>
            </a:r>
            <a:r>
              <a:rPr lang="ru-RU" sz="2800" b="1" dirty="0" err="1" smtClean="0">
                <a:latin typeface="Monotype Corsiva" pitchFamily="66" charset="0"/>
              </a:rPr>
              <a:t>сьогоднішній</a:t>
            </a:r>
            <a:r>
              <a:rPr lang="ru-RU" sz="2800" b="1" dirty="0" smtClean="0">
                <a:latin typeface="Monotype Corsiva" pitchFamily="66" charset="0"/>
              </a:rPr>
              <a:t> день в </a:t>
            </a:r>
            <a:r>
              <a:rPr lang="ru-RU" sz="2800" b="1" dirty="0" err="1" smtClean="0">
                <a:latin typeface="Monotype Corsiva" pitchFamily="66" charset="0"/>
              </a:rPr>
              <a:t>управлінні</a:t>
            </a:r>
            <a:r>
              <a:rPr lang="ru-RU" sz="2800" b="1" dirty="0" smtClean="0">
                <a:latin typeface="Monotype Corsiva" pitchFamily="66" charset="0"/>
              </a:rPr>
              <a:t>  закладу  </a:t>
            </a:r>
            <a:r>
              <a:rPr lang="ru-RU" sz="2800" b="1" dirty="0" err="1" smtClean="0">
                <a:latin typeface="Monotype Corsiva" pitchFamily="66" charset="0"/>
              </a:rPr>
              <a:t>залишаються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наступні</a:t>
            </a:r>
            <a:r>
              <a:rPr lang="ru-RU" sz="2800" b="1" dirty="0" smtClean="0">
                <a:latin typeface="Monotype Corsiva" pitchFamily="66" charset="0"/>
              </a:rPr>
              <a:t> </a:t>
            </a:r>
            <a:r>
              <a:rPr lang="ru-RU" sz="2800" b="1" dirty="0" err="1" smtClean="0">
                <a:latin typeface="Monotype Corsiva" pitchFamily="66" charset="0"/>
              </a:rPr>
              <a:t>проблеми</a:t>
            </a:r>
            <a:r>
              <a:rPr lang="ru-RU" sz="2800" dirty="0" smtClean="0">
                <a:latin typeface="Monotype Corsiva" pitchFamily="66" charset="0"/>
              </a:rPr>
              <a:t>:</a:t>
            </a:r>
          </a:p>
          <a:p>
            <a:pPr marL="457200" indent="-457200" algn="ctr">
              <a:lnSpc>
                <a:spcPct val="80000"/>
              </a:lnSpc>
            </a:pPr>
            <a:endParaRPr lang="ru-RU" sz="2400" dirty="0" smtClean="0"/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1) </a:t>
            </a:r>
            <a:r>
              <a:rPr lang="ru-RU" sz="2800" dirty="0" err="1" smtClean="0">
                <a:latin typeface="Monotype Corsiva" panose="03010101010201010101" pitchFamily="66" charset="0"/>
              </a:rPr>
              <a:t>функціонування</a:t>
            </a:r>
            <a:r>
              <a:rPr lang="ru-RU" sz="2800" dirty="0" smtClean="0">
                <a:latin typeface="Monotype Corsiva" panose="03010101010201010101" pitchFamily="66" charset="0"/>
              </a:rPr>
              <a:t> закладу в </a:t>
            </a:r>
            <a:r>
              <a:rPr lang="ru-RU" sz="2800" dirty="0" err="1" smtClean="0">
                <a:latin typeface="Monotype Corsiva" panose="03010101010201010101" pitchFamily="66" charset="0"/>
              </a:rPr>
              <a:t>умовах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високої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конкурентності</a:t>
            </a:r>
            <a:r>
              <a:rPr lang="ru-RU" sz="2800" dirty="0" smtClean="0">
                <a:latin typeface="Monotype Corsiva" panose="03010101010201010101" pitchFamily="66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2 )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нестача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сучасних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uk-UA" sz="2800" dirty="0" smtClean="0">
                <a:latin typeface="Monotype Corsiva" panose="03010101010201010101" pitchFamily="66" charset="0"/>
              </a:rPr>
              <a:t>комп’ютерних </a:t>
            </a:r>
            <a:r>
              <a:rPr lang="ru-RU" sz="2800" dirty="0" err="1" smtClean="0">
                <a:latin typeface="Monotype Corsiva" panose="03010101010201010101" pitchFamily="66" charset="0"/>
              </a:rPr>
              <a:t>засобів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навчання</a:t>
            </a:r>
            <a:r>
              <a:rPr lang="ru-RU" sz="2800" dirty="0" smtClean="0">
                <a:latin typeface="Monotype Corsiva" panose="03010101010201010101" pitchFamily="66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3) 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неналежна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матеріально-технічна</a:t>
            </a:r>
            <a:r>
              <a:rPr lang="ru-RU" sz="2800" dirty="0" smtClean="0">
                <a:latin typeface="Monotype Corsiva" panose="03010101010201010101" pitchFamily="66" charset="0"/>
              </a:rPr>
              <a:t> база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навчальних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кабінетів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фізики</a:t>
            </a:r>
            <a:r>
              <a:rPr lang="ru-RU" sz="2800" dirty="0" smtClean="0">
                <a:latin typeface="Monotype Corsiva" panose="03010101010201010101" pitchFamily="66" charset="0"/>
              </a:rPr>
              <a:t>, </a:t>
            </a:r>
            <a:r>
              <a:rPr lang="ru-RU" sz="2800" dirty="0" err="1" smtClean="0">
                <a:latin typeface="Monotype Corsiva" panose="03010101010201010101" pitchFamily="66" charset="0"/>
              </a:rPr>
              <a:t>хімії</a:t>
            </a:r>
            <a:r>
              <a:rPr lang="ru-RU" sz="2800" dirty="0" smtClean="0">
                <a:latin typeface="Monotype Corsiva" panose="03010101010201010101" pitchFamily="66" charset="0"/>
              </a:rPr>
              <a:t>, </a:t>
            </a:r>
            <a:r>
              <a:rPr lang="ru-RU" sz="2800" dirty="0" err="1" smtClean="0">
                <a:latin typeface="Monotype Corsiva" panose="03010101010201010101" pitchFamily="66" charset="0"/>
              </a:rPr>
              <a:t>біології</a:t>
            </a:r>
            <a:r>
              <a:rPr lang="ru-RU" sz="2800" dirty="0" smtClean="0">
                <a:latin typeface="Monotype Corsiva" panose="03010101010201010101" pitchFamily="66" charset="0"/>
              </a:rPr>
              <a:t>; </a:t>
            </a:r>
            <a:r>
              <a:rPr lang="ru-RU" sz="2800" dirty="0" err="1" smtClean="0">
                <a:latin typeface="Monotype Corsiva" panose="03010101010201010101" pitchFamily="66" charset="0"/>
              </a:rPr>
              <a:t>майстерні</a:t>
            </a:r>
            <a:r>
              <a:rPr lang="ru-RU" sz="2800" dirty="0" smtClean="0">
                <a:latin typeface="Monotype Corsiva" panose="03010101010201010101" pitchFamily="66" charset="0"/>
              </a:rPr>
              <a:t>; 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4) 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недостатнє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забезпечення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спортивним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інвентарем</a:t>
            </a:r>
            <a:r>
              <a:rPr lang="ru-RU" sz="2800" dirty="0" smtClean="0">
                <a:latin typeface="Monotype Corsiva" panose="03010101010201010101" pitchFamily="66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  <a:p>
            <a:pPr>
              <a:lnSpc>
                <a:spcPct val="80000"/>
              </a:lnSpc>
            </a:pPr>
            <a:r>
              <a:rPr lang="ru-RU" sz="2800" dirty="0" smtClean="0">
                <a:latin typeface="Monotype Corsiva" panose="03010101010201010101" pitchFamily="66" charset="0"/>
              </a:rPr>
              <a:t>5)  </a:t>
            </a:r>
            <a:r>
              <a:rPr lang="ru-RU" sz="2800" dirty="0" err="1" smtClean="0">
                <a:latin typeface="Monotype Corsiva" panose="03010101010201010101" pitchFamily="66" charset="0"/>
              </a:rPr>
              <a:t>недостатнє</a:t>
            </a:r>
            <a:r>
              <a:rPr lang="ru-RU" sz="2800" dirty="0" smtClean="0">
                <a:latin typeface="Monotype Corsiva" panose="03010101010201010101" pitchFamily="66" charset="0"/>
              </a:rPr>
              <a:t>  </a:t>
            </a:r>
            <a:r>
              <a:rPr lang="ru-RU" sz="2800" dirty="0" err="1" smtClean="0">
                <a:latin typeface="Monotype Corsiva" panose="03010101010201010101" pitchFamily="66" charset="0"/>
              </a:rPr>
              <a:t>фінансове</a:t>
            </a:r>
            <a:r>
              <a:rPr lang="ru-RU" sz="2800" dirty="0" smtClean="0">
                <a:latin typeface="Monotype Corsiva" panose="03010101010201010101" pitchFamily="66" charset="0"/>
              </a:rPr>
              <a:t> </a:t>
            </a:r>
            <a:r>
              <a:rPr lang="ru-RU" sz="2800" dirty="0" err="1" smtClean="0">
                <a:latin typeface="Monotype Corsiva" panose="03010101010201010101" pitchFamily="66" charset="0"/>
              </a:rPr>
              <a:t>забезпечення</a:t>
            </a:r>
            <a:r>
              <a:rPr lang="ru-RU" sz="2800" dirty="0" smtClean="0">
                <a:latin typeface="Monotype Corsiva" panose="03010101010201010101" pitchFamily="66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sz="2800" dirty="0" smtClean="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20" y="1643050"/>
            <a:ext cx="7858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       Проблема, над якою працював заклад:</a:t>
            </a:r>
            <a:endParaRPr lang="ru-RU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2428868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     «</a:t>
            </a:r>
            <a:r>
              <a:rPr lang="uk-UA" sz="3200" dirty="0" smtClean="0">
                <a:latin typeface="Monotype Corsiva" pitchFamily="66" charset="0"/>
              </a:rPr>
              <a:t>Розвиток компетентної особистості,                     готової до свідомого </a:t>
            </a:r>
            <a:r>
              <a:rPr lang="uk-UA" sz="3200" dirty="0">
                <a:latin typeface="Monotype Corsiva" pitchFamily="66" charset="0"/>
              </a:rPr>
              <a:t>життєвого </a:t>
            </a:r>
            <a:r>
              <a:rPr lang="uk-UA" sz="3200" dirty="0" smtClean="0">
                <a:latin typeface="Monotype Corsiva" pitchFamily="66" charset="0"/>
              </a:rPr>
              <a:t>вибору,                        здатної  успішно соціалізуватися у суспільстві»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89117400"/>
              </p:ext>
            </p:extLst>
          </p:nvPr>
        </p:nvGraphicFramePr>
        <p:xfrm>
          <a:off x="714348" y="928670"/>
          <a:ext cx="7929617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28794" y="285728"/>
            <a:ext cx="5857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Модель  компетентного  випускника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428604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4000" b="1" dirty="0" smtClean="0">
                <a:solidFill>
                  <a:srgbClr val="C00000"/>
                </a:solidFill>
                <a:latin typeface="Monotype Corsiva" pitchFamily="66" charset="0"/>
              </a:rPr>
              <a:t> Методична робота з педагогічними кадрами</a:t>
            </a:r>
            <a:endParaRPr lang="ru-RU" sz="40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20" y="2357430"/>
            <a:ext cx="7858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       </a:t>
            </a:r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Головна мета методичної роботи - </a:t>
            </a:r>
            <a:endParaRPr lang="ru-RU" sz="32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3143248"/>
            <a:ext cx="78581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  </a:t>
            </a:r>
            <a:r>
              <a:rPr lang="uk-UA" sz="3200" dirty="0" smtClean="0">
                <a:latin typeface="Monotype Corsiva" pitchFamily="66" charset="0"/>
              </a:rPr>
              <a:t>стимулювання  ініціативи  та  творчості  педагогів</a:t>
            </a:r>
            <a:r>
              <a:rPr lang="ru-RU" sz="3200" dirty="0" smtClean="0">
                <a:latin typeface="Monotype Corsiva" pitchFamily="66" charset="0"/>
              </a:rPr>
              <a:t>  з  метою  </a:t>
            </a:r>
            <a:r>
              <a:rPr lang="ru-RU" sz="3200" dirty="0" err="1" smtClean="0">
                <a:latin typeface="Monotype Corsiva" pitchFamily="66" charset="0"/>
              </a:rPr>
              <a:t>досягнення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учнями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європейського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рівня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знань</a:t>
            </a:r>
            <a:r>
              <a:rPr lang="ru-RU" sz="3200" dirty="0" smtClean="0">
                <a:latin typeface="Monotype Corsiva" pitchFamily="66" charset="0"/>
              </a:rPr>
              <a:t>,  </a:t>
            </a:r>
            <a:r>
              <a:rPr lang="ru-RU" sz="3200" dirty="0" err="1" smtClean="0">
                <a:latin typeface="Monotype Corsiva" pitchFamily="66" charset="0"/>
              </a:rPr>
              <a:t>спрямування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освітньої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роботи</a:t>
            </a:r>
            <a:r>
              <a:rPr lang="ru-RU" sz="3200" dirty="0" smtClean="0">
                <a:latin typeface="Monotype Corsiva" pitchFamily="66" charset="0"/>
              </a:rPr>
              <a:t> на </a:t>
            </a:r>
            <a:r>
              <a:rPr lang="ru-RU" sz="3200" dirty="0" err="1" smtClean="0">
                <a:latin typeface="Monotype Corsiva" pitchFamily="66" charset="0"/>
              </a:rPr>
              <a:t>розвиток</a:t>
            </a:r>
            <a:r>
              <a:rPr lang="ru-RU" sz="3200" dirty="0" smtClean="0">
                <a:latin typeface="Monotype Corsiva" pitchFamily="66" charset="0"/>
              </a:rPr>
              <a:t>   </a:t>
            </a:r>
            <a:r>
              <a:rPr lang="ru-RU" sz="3200" dirty="0" err="1" smtClean="0">
                <a:latin typeface="Monotype Corsiva" pitchFamily="66" charset="0"/>
              </a:rPr>
              <a:t>компетентої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особистості</a:t>
            </a:r>
            <a:r>
              <a:rPr lang="ru-RU" sz="3200" dirty="0" smtClean="0">
                <a:latin typeface="Monotype Corsiva" pitchFamily="66" charset="0"/>
              </a:rPr>
              <a:t>  </a:t>
            </a:r>
            <a:r>
              <a:rPr lang="ru-RU" sz="3200" dirty="0" err="1" smtClean="0">
                <a:latin typeface="Monotype Corsiva" pitchFamily="66" charset="0"/>
              </a:rPr>
              <a:t>випускника</a:t>
            </a:r>
            <a:endParaRPr lang="uk-UA" sz="3200" dirty="0" smtClean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40120" y="928670"/>
            <a:ext cx="63770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sz="3600" b="1" i="1" dirty="0" smtClean="0">
                <a:solidFill>
                  <a:srgbClr val="C00000"/>
                </a:solidFill>
                <a:latin typeface="Monotype Corsiva" pitchFamily="66" charset="0"/>
              </a:rPr>
              <a:t>Змістові  лінії методичної роботи :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1285852" y="1643050"/>
            <a:ext cx="749935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науково-методичний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супровід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упровадження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освітніх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Arial" pitchFamily="34" charset="0"/>
              </a:rPr>
              <a:t>інновацій</a:t>
            </a:r>
            <a:r>
              <a:rPr lang="ru-RU" sz="3200" dirty="0" smtClean="0">
                <a:latin typeface="Monotype Corsiva" pitchFamily="66" charset="0"/>
                <a:cs typeface="Arial" pitchFamily="34" charset="0"/>
              </a:rPr>
              <a:t>;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cs typeface="Arial" pitchFamily="34" charset="0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адаптація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молодого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вчителя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до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роботи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школі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підвищення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педагогічної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майстерності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вчителів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;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виявлення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вивчення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узагальнення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та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впровадження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передового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педагогічного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cs typeface="Arial" pitchFamily="34" charset="0"/>
              </a:rPr>
              <a:t>досвіду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14290"/>
            <a:ext cx="8322128" cy="595828"/>
          </a:xfrm>
          <a:gradFill>
            <a:gsLst>
              <a:gs pos="0">
                <a:schemeClr val="accent3">
                  <a:tint val="35000"/>
                  <a:satMod val="253000"/>
                </a:schemeClr>
              </a:gs>
              <a:gs pos="50000">
                <a:schemeClr val="accent3">
                  <a:tint val="42000"/>
                  <a:satMod val="255000"/>
                </a:schemeClr>
              </a:gs>
              <a:gs pos="97000">
                <a:schemeClr val="accent3">
                  <a:tint val="53000"/>
                  <a:satMod val="260000"/>
                </a:schemeClr>
              </a:gs>
              <a:gs pos="100000">
                <a:schemeClr val="accent3">
                  <a:tint val="56000"/>
                  <a:satMod val="275000"/>
                </a:schemeClr>
              </a:gs>
            </a:gsLst>
            <a:path path="circle">
              <a:fillToRect l="50000" t="50000" r="50000" b="50000"/>
            </a:path>
          </a:gradFill>
          <a:effectLst>
            <a:outerShdw blurRad="63500" dist="25400" dir="5400000" rotWithShape="0">
              <a:srgbClr val="000000">
                <a:alpha val="43137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uk-UA" sz="4000" b="1" i="1" dirty="0" smtClean="0">
                <a:solidFill>
                  <a:srgbClr val="C00000"/>
                </a:solidFill>
                <a:latin typeface="Monotype Corsiva" pitchFamily="66" charset="0"/>
              </a:rPr>
              <a:t>Освітнє середовище</a:t>
            </a:r>
            <a:endParaRPr lang="ru-RU" sz="4000" b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rbel" pitchFamily="34" charset="0"/>
              <a:cs typeface="Arial" charset="0"/>
            </a:endParaRPr>
          </a:p>
        </p:txBody>
      </p:sp>
      <p:sp>
        <p:nvSpPr>
          <p:cNvPr id="9" name="Oval 18"/>
          <p:cNvSpPr>
            <a:spLocks noChangeArrowheads="1"/>
          </p:cNvSpPr>
          <p:nvPr/>
        </p:nvSpPr>
        <p:spPr bwMode="auto">
          <a:xfrm>
            <a:off x="2411760" y="2563812"/>
            <a:ext cx="4433540" cy="2087563"/>
          </a:xfrm>
          <a:prstGeom prst="ellipse">
            <a:avLst/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/>
          <a:lstStyle/>
          <a:p>
            <a:pPr indent="228600">
              <a:defRPr/>
            </a:pPr>
            <a:endParaRPr lang="uk-UA" sz="2400" b="1" i="1" dirty="0" smtClean="0"/>
          </a:p>
          <a:p>
            <a:pPr indent="228600" algn="ctr">
              <a:defRPr/>
            </a:pPr>
            <a:r>
              <a:rPr lang="uk-UA" sz="2400" b="1" i="1" dirty="0" err="1" smtClean="0"/>
              <a:t>Воскресинцівський</a:t>
            </a:r>
            <a:r>
              <a:rPr lang="uk-UA" sz="2400" b="1" i="1" dirty="0" smtClean="0"/>
              <a:t>  ліцей</a:t>
            </a:r>
            <a:endParaRPr lang="uk-UA" sz="2400" b="1" i="1" dirty="0"/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6300788" y="1268413"/>
            <a:ext cx="2419350" cy="1308100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indent="228600" algn="ctr"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Ліцей</a:t>
            </a:r>
          </a:p>
          <a:p>
            <a:pPr indent="228600" algn="ctr" eaLnBrk="0" hangingPunct="0">
              <a:defRPr/>
            </a:pPr>
            <a:r>
              <a:rPr lang="uk-UA" sz="1600" b="1" i="1" dirty="0" smtClean="0">
                <a:latin typeface="Times New Roman" pitchFamily="18" charset="0"/>
              </a:rPr>
              <a:t> № </a:t>
            </a: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indent="228600" algn="ctr" eaLnBrk="0" hangingPunct="0">
              <a:defRPr/>
            </a:pP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м. Коломия</a:t>
            </a:r>
            <a:endParaRPr lang="uk-UA" sz="1600" b="1" i="1" dirty="0"/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6588125" y="4797425"/>
            <a:ext cx="2266950" cy="1308100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indent="228600" algn="ctr">
              <a:defRPr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Ліцей</a:t>
            </a:r>
            <a:endParaRPr lang="uk-UA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228600" algn="ctr" eaLnBrk="0" hangingPunct="0">
              <a:defRPr/>
            </a:pPr>
            <a:r>
              <a:rPr lang="uk-UA" sz="2000" b="1" i="1" dirty="0">
                <a:latin typeface="Times New Roman" pitchFamily="18" charset="0"/>
              </a:rPr>
              <a:t> №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indent="228600" algn="ctr" eaLnBrk="0" hangingPunct="0">
              <a:defRPr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м. Коломия</a:t>
            </a:r>
            <a:endParaRPr lang="uk-UA" sz="2000" b="1" i="1" dirty="0"/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395288" y="4724400"/>
            <a:ext cx="2419350" cy="1308100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indent="228600" algn="ctr">
              <a:defRPr/>
            </a:pPr>
            <a:r>
              <a:rPr lang="uk-UA" sz="2000" b="1" i="1" dirty="0" smtClean="0">
                <a:latin typeface="Times New Roman" pitchFamily="18" charset="0"/>
              </a:rPr>
              <a:t>Ліцей №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indent="228600" algn="ctr" eaLnBrk="0" hangingPunct="0">
              <a:defRPr/>
            </a:pP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м. Коломия</a:t>
            </a:r>
            <a:endParaRPr lang="uk-UA" sz="2000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419475" y="5661025"/>
            <a:ext cx="2519363" cy="94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Політехнічний коледж</a:t>
            </a:r>
            <a:endParaRPr lang="ru-RU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4"/>
          <p:cNvSpPr/>
          <p:nvPr/>
        </p:nvSpPr>
        <p:spPr>
          <a:xfrm>
            <a:off x="3203575" y="1341438"/>
            <a:ext cx="2663825" cy="94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Ліцей №14</a:t>
            </a:r>
          </a:p>
          <a:p>
            <a:pPr algn="ctr">
              <a:defRPr/>
            </a:pPr>
            <a:r>
              <a:rPr lang="uk-UA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 Коломия</a:t>
            </a:r>
            <a:endParaRPr lang="ru-RU" sz="24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14"/>
          <p:cNvSpPr/>
          <p:nvPr/>
        </p:nvSpPr>
        <p:spPr>
          <a:xfrm>
            <a:off x="6588125" y="3357563"/>
            <a:ext cx="2555875" cy="94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Медичний</a:t>
            </a:r>
          </a:p>
          <a:p>
            <a:pPr algn="ctr">
              <a:defRPr/>
            </a:pPr>
            <a:r>
              <a:rPr lang="uk-UA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коледж</a:t>
            </a:r>
            <a:endParaRPr lang="ru-RU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14"/>
          <p:cNvSpPr/>
          <p:nvPr/>
        </p:nvSpPr>
        <p:spPr>
          <a:xfrm>
            <a:off x="107950" y="3141663"/>
            <a:ext cx="2449513" cy="946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Педагогічний коледж</a:t>
            </a:r>
            <a:endParaRPr lang="ru-RU" sz="24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395288" y="1341438"/>
            <a:ext cx="2419350" cy="1308100"/>
          </a:xfrm>
          <a:prstGeom prst="rect">
            <a:avLst/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 indent="228600" algn="ctr">
              <a:defRPr/>
            </a:pPr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Ліцей №4 </a:t>
            </a:r>
            <a:r>
              <a:rPr lang="uk-UA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м.Коломия</a:t>
            </a:r>
            <a:endParaRPr lang="uk-UA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357166"/>
            <a:ext cx="5667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Завдання методичної  роботи: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1214414" y="1142984"/>
            <a:ext cx="7499350" cy="5238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uk-UA" sz="3200" dirty="0">
                <a:latin typeface="Monotype Corsiva" pitchFamily="66" charset="0"/>
              </a:rPr>
              <a:t>п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ідвищити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 професійну майстерність кожного вчителя</a:t>
            </a: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uk-UA" sz="3200" dirty="0">
                <a:latin typeface="Monotype Corsiva" pitchFamily="66" charset="0"/>
              </a:rPr>
              <a:t>н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а основі діагностування визначити шляхи подолання труднощів у педагогічній діяльності вчителів</a:t>
            </a: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uk-UA" sz="3200" dirty="0">
                <a:latin typeface="Monotype Corsiva" pitchFamily="66" charset="0"/>
              </a:rPr>
              <a:t>с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прияти засвоєнню вчителями комп’ютерних технологій</a:t>
            </a: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uk-UA" sz="3200" dirty="0">
                <a:latin typeface="Monotype Corsiva" pitchFamily="66" charset="0"/>
              </a:rPr>
              <a:t>а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ктивно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 впроваджувати інноваційні форми  методичної роботи, досягнення та рекомендації психолого-педагогічної науки координувати процес самоосвітньої діяльності педагогів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1142984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інтерактивні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проектн</a:t>
            </a:r>
            <a:r>
              <a:rPr lang="uk-UA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і 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інформаційно-комунікаційні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розвитку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критичного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мислення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ігрові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•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здоров’язберігаючі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3200" dirty="0" smtClean="0">
                <a:solidFill>
                  <a:prstClr val="black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;</a:t>
            </a:r>
            <a:endParaRPr lang="ru-RU" sz="3200" dirty="0" smtClean="0">
              <a:solidFill>
                <a:prstClr val="black"/>
              </a:solidFill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285728"/>
            <a:ext cx="3837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Технології навчання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Monotype Corsiva" pitchFamily="66" charset="0"/>
              </a:rPr>
              <a:t>Технології </a:t>
            </a:r>
            <a:r>
              <a:rPr lang="en-US" sz="44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4400" b="1" dirty="0" smtClean="0">
                <a:solidFill>
                  <a:srgbClr val="C00000"/>
                </a:solidFill>
                <a:latin typeface="Monotype Corsiva" pitchFamily="66" charset="0"/>
              </a:rPr>
              <a:t>дистанційного навчання</a:t>
            </a:r>
            <a:r>
              <a:rPr lang="ru-RU" sz="4400" b="1" dirty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400" b="1" dirty="0">
                <a:solidFill>
                  <a:srgbClr val="C00000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dirty="0" smtClean="0"/>
              <a:t>на платформах :</a:t>
            </a:r>
            <a:r>
              <a:rPr lang="en-US" dirty="0" smtClean="0"/>
              <a:t> </a:t>
            </a:r>
            <a:endParaRPr lang="uk-UA" dirty="0" smtClean="0"/>
          </a:p>
          <a:p>
            <a:r>
              <a:rPr lang="en-US" dirty="0" smtClean="0"/>
              <a:t>Zoom</a:t>
            </a:r>
            <a:r>
              <a:rPr lang="uk-UA" dirty="0" smtClean="0"/>
              <a:t> </a:t>
            </a:r>
          </a:p>
          <a:p>
            <a:r>
              <a:rPr lang="en-US" dirty="0" smtClean="0"/>
              <a:t>Classroom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32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 bwMode="auto">
          <a:xfrm>
            <a:off x="1142976" y="274638"/>
            <a:ext cx="7791474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Нагородження</a:t>
            </a:r>
            <a:endParaRPr lang="ru-RU" b="1" i="1" dirty="0" smtClean="0">
              <a:effectLst/>
            </a:endParaRPr>
          </a:p>
        </p:txBody>
      </p:sp>
      <p:graphicFrame>
        <p:nvGraphicFramePr>
          <p:cNvPr id="66796" name="Group 2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004978"/>
              </p:ext>
            </p:extLst>
          </p:nvPr>
        </p:nvGraphicFramePr>
        <p:xfrm>
          <a:off x="1000100" y="1124744"/>
          <a:ext cx="7358114" cy="5558973"/>
        </p:xfrm>
        <a:graphic>
          <a:graphicData uri="http://schemas.openxmlformats.org/drawingml/2006/table">
            <a:tbl>
              <a:tblPr/>
              <a:tblGrid>
                <a:gridCol w="15716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0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21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721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815">
                <a:tc rowSpan="3"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Навчальні роки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Нагороджені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6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Похвальн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листом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Медаллю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Свідоцтв з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відзнакою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6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Золотою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Срібною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2014-2015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35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2015-2016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2016-2017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33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2017-2018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22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6253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2018-2019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</a:t>
                      </a: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74219"/>
              </p:ext>
            </p:extLst>
          </p:nvPr>
        </p:nvGraphicFramePr>
        <p:xfrm>
          <a:off x="983673" y="5818909"/>
          <a:ext cx="7356763" cy="640080"/>
        </p:xfrm>
        <a:graphic>
          <a:graphicData uri="http://schemas.openxmlformats.org/drawingml/2006/table">
            <a:tbl>
              <a:tblPr/>
              <a:tblGrid>
                <a:gridCol w="7356763">
                  <a:extLst>
                    <a:ext uri="{9D8B030D-6E8A-4147-A177-3AD203B41FA5}">
                      <a16:colId xmlns:a16="http://schemas.microsoft.com/office/drawing/2014/main" xmlns="" val="18427065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2019-2020                                             -                      -                         -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31894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 bwMode="auto">
          <a:xfrm>
            <a:off x="1428728" y="500042"/>
            <a:ext cx="749808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uk-UA" sz="3600" b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   Педагогічне  керівництво громадянським </a:t>
            </a:r>
            <a:b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uk-UA" sz="3600" b="1" dirty="0" smtClean="0">
                <a:solidFill>
                  <a:srgbClr val="C00000"/>
                </a:solidFill>
                <a:latin typeface="Monotype Corsiva" pitchFamily="66" charset="0"/>
              </a:rPr>
              <a:t>вихованням учнів</a:t>
            </a:r>
            <a:r>
              <a:rPr lang="uk-UA" sz="2400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24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sz="3900" dirty="0" smtClean="0">
              <a:effectLst/>
            </a:endParaRP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dirty="0" smtClean="0"/>
              <a:t>     </a:t>
            </a:r>
            <a:r>
              <a:rPr lang="uk-UA" sz="2400" dirty="0" smtClean="0"/>
              <a:t>Усі заходи, які проводяться у школі, відповідають  річному плану роботи і охоплюють всі напрями програми «Основні орієнтири виховання учнів 1-11 класів загальноосвітніх навчальних закладів України», а саме:</a:t>
            </a:r>
          </a:p>
          <a:p>
            <a:r>
              <a:rPr lang="uk-UA" sz="2400" b="1" u="sng" dirty="0" smtClean="0"/>
              <a:t>Ціннісне ставлення до себе</a:t>
            </a:r>
          </a:p>
          <a:p>
            <a:r>
              <a:rPr lang="uk-UA" sz="2400" b="1" u="sng" dirty="0" smtClean="0"/>
              <a:t>Ціннісне ставлення до суспільства і держави</a:t>
            </a:r>
          </a:p>
          <a:p>
            <a:r>
              <a:rPr lang="uk-UA" sz="2400" b="1" u="sng" dirty="0" smtClean="0"/>
              <a:t>Ціннісне ставлення до людей, сім</a:t>
            </a:r>
            <a:r>
              <a:rPr lang="ru-RU" sz="2400" b="1" u="sng" dirty="0" smtClean="0"/>
              <a:t>’</a:t>
            </a:r>
            <a:r>
              <a:rPr lang="uk-UA" sz="2400" b="1" u="sng" dirty="0" smtClean="0"/>
              <a:t>ї, родини</a:t>
            </a:r>
            <a:r>
              <a:rPr lang="ru-RU" sz="2400" dirty="0" smtClean="0"/>
              <a:t> </a:t>
            </a:r>
          </a:p>
          <a:p>
            <a:r>
              <a:rPr lang="uk-UA" sz="2400" b="1" u="sng" dirty="0" smtClean="0"/>
              <a:t>Ціннісне ставлення до праці</a:t>
            </a:r>
          </a:p>
          <a:p>
            <a:r>
              <a:rPr lang="uk-UA" sz="2400" b="1" u="sng" dirty="0" smtClean="0"/>
              <a:t>Ціннісне ставлення до природи</a:t>
            </a:r>
          </a:p>
          <a:p>
            <a:r>
              <a:rPr lang="uk-UA" sz="2400" b="1" u="sng" dirty="0" smtClean="0"/>
              <a:t>Ціннісне ставлення до культури  і мистецтва</a:t>
            </a:r>
            <a:endParaRPr lang="ru-RU" sz="2400" dirty="0" smtClean="0"/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/>
          </p:cNvSpPr>
          <p:nvPr>
            <p:ph type="body" idx="4294967295"/>
          </p:nvPr>
        </p:nvSpPr>
        <p:spPr>
          <a:xfrm>
            <a:off x="1571604" y="1714488"/>
            <a:ext cx="7286676" cy="48006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акція «Рука добра»; </a:t>
            </a:r>
            <a:endParaRPr lang="ru-RU" sz="2400" dirty="0" smtClean="0"/>
          </a:p>
          <a:p>
            <a:r>
              <a:rPr lang="uk-UA" sz="2400" dirty="0" smtClean="0"/>
              <a:t> акція «Допоможи пораненому солдату»;</a:t>
            </a:r>
            <a:endParaRPr lang="ru-RU" sz="2400" dirty="0" smtClean="0"/>
          </a:p>
          <a:p>
            <a:r>
              <a:rPr lang="uk-UA" sz="2400" dirty="0" smtClean="0"/>
              <a:t> акція «Подарунок воїну АТО від святого Миколая»;</a:t>
            </a:r>
            <a:endParaRPr lang="ru-RU" sz="2400" dirty="0" smtClean="0"/>
          </a:p>
          <a:p>
            <a:r>
              <a:rPr lang="uk-UA" sz="2400" dirty="0" smtClean="0"/>
              <a:t> акція «Великодній кошик солдату»;</a:t>
            </a:r>
            <a:endParaRPr lang="ru-RU" sz="2400" dirty="0" smtClean="0"/>
          </a:p>
          <a:p>
            <a:r>
              <a:rPr lang="uk-UA" sz="2400" dirty="0" smtClean="0"/>
              <a:t>акція «Голуб миру»;</a:t>
            </a:r>
            <a:endParaRPr lang="ru-RU" sz="2400" dirty="0" smtClean="0"/>
          </a:p>
          <a:p>
            <a:r>
              <a:rPr lang="uk-UA" sz="2400" dirty="0" smtClean="0"/>
              <a:t> акція «Напиши листа солдату»;</a:t>
            </a:r>
            <a:endParaRPr lang="ru-RU" sz="2400" dirty="0" smtClean="0"/>
          </a:p>
          <a:p>
            <a:r>
              <a:rPr lang="uk-UA" sz="2400" dirty="0" smtClean="0"/>
              <a:t> акція «Збір коштів на протези воїнам АТО»;</a:t>
            </a:r>
            <a:endParaRPr lang="ru-RU" sz="2400" dirty="0" smtClean="0"/>
          </a:p>
          <a:p>
            <a:r>
              <a:rPr lang="uk-UA" sz="2400" dirty="0" smtClean="0"/>
              <a:t> акція «Оберіг для воїна АТО».</a:t>
            </a: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uk-UA" sz="2400" b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357166"/>
            <a:ext cx="552907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Ціннісне  ставлення  особистості  </a:t>
            </a:r>
          </a:p>
          <a:p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   до суспільства  та  держави:</a:t>
            </a:r>
            <a:endParaRPr lang="ru-RU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30692" y="1714485"/>
          <a:ext cx="6413208" cy="4380320"/>
        </p:xfrm>
        <a:graphic>
          <a:graphicData uri="http://schemas.openxmlformats.org/drawingml/2006/table">
            <a:tbl>
              <a:tblPr/>
              <a:tblGrid>
                <a:gridCol w="4679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75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77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3168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Назва секції чи гуртка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Кількість учнів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Хорові гуртки</a:t>
                      </a:r>
                      <a:r>
                        <a:rPr lang="uk-UA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(2)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</a:t>
                      </a: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Вокальні гуртки: «Україночка»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«Мрія»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«Ромашки»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Танцювальні гуртки «Маленькі гуцулки»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22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«Водограй»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«Вмілі ручки»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20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 Юний художник»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«Спартанець»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 Юний стрілець»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14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857224" y="785794"/>
            <a:ext cx="778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Участь</a:t>
            </a:r>
            <a:r>
              <a:rPr kumimoji="0" lang="uk-UA" sz="2800" b="1" i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школярів  у роботі секцій та гуртків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500042"/>
          <a:ext cx="8072461" cy="6673175"/>
        </p:xfrm>
        <a:graphic>
          <a:graphicData uri="http://schemas.openxmlformats.org/drawingml/2006/table">
            <a:tbl>
              <a:tblPr/>
              <a:tblGrid>
                <a:gridCol w="2643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31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7175">
                <a:tc>
                  <a:txBody>
                    <a:bodyPr/>
                    <a:lstStyle/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Проведена робота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r>
                        <a:rPr lang="ru-RU" sz="1600" b="1" i="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 201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3 - 14 н.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р.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51" marR="425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Проведена робота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у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  201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uk-UA" sz="1600" b="1" i="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15 </a:t>
                      </a:r>
                      <a:r>
                        <a:rPr lang="uk-UA" sz="1600" b="1" i="0" dirty="0" err="1">
                          <a:latin typeface="Times New Roman"/>
                          <a:ea typeface="Calibri"/>
                          <a:cs typeface="Times New Roman"/>
                        </a:rPr>
                        <a:t>н.р</a:t>
                      </a:r>
                      <a:r>
                        <a:rPr lang="uk-UA" sz="1600" b="1" i="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51" marR="425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Проведена робота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8829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у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 201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uk-UA" sz="1600" b="1" i="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uk-UA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 н.р.</a:t>
                      </a: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51" marR="425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80783">
                <a:tc>
                  <a:txBody>
                    <a:bodyPr/>
                    <a:lstStyle/>
                    <a:p>
                      <a:r>
                        <a:rPr kumimoji="0" lang="uk-UA" sz="1600" b="0" i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kumimoji="0" lang="uk-UA" sz="1600" b="1" i="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бюджетні кошти </a:t>
                      </a:r>
                      <a:endParaRPr kumimoji="0" lang="ru-RU" sz="1600" b="1" i="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uk-UA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-замінено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вікна : 32 </a:t>
                      </a:r>
                      <a:r>
                        <a:rPr kumimoji="0" lang="uk-UA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kumimoji="0" lang="ru-RU" sz="16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отримано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45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учнівських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крісел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юджет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сільської ради, </a:t>
                      </a:r>
                      <a:r>
                        <a:rPr lang="uk-UA" sz="1600" b="1" i="0" dirty="0" err="1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спецкошти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школи,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кошти батьків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спонсорів:</a:t>
                      </a:r>
                      <a:endParaRPr kumimoji="0" lang="ru-RU" sz="16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kumimoji="0" lang="uk-UA" sz="14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заміна класних дверей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ru-RU" sz="1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9800грн.;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придбано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телевізор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4700грн.;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облаштовано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велосипедну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площадку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2300грн;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uk-UA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-придбано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озвучення для школи                 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4200грн.;</a:t>
                      </a:r>
                    </a:p>
                    <a:p>
                      <a:pPr>
                        <a:buFontTx/>
                        <a:buNone/>
                      </a:pPr>
                      <a:endParaRPr kumimoji="0" lang="ru-RU" sz="16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kumimoji="0" lang="uk-UA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-капітальний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ремонт внутрішніх туалетів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</a:t>
                      </a: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18000 грн.;</a:t>
                      </a:r>
                      <a:endParaRPr kumimoji="0" lang="ru-RU" sz="16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роведено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поточний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ремонт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шкільних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приміщень</a:t>
                      </a:r>
                      <a:r>
                        <a:rPr kumimoji="0" lang="ru-RU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2000 </a:t>
                      </a:r>
                      <a:r>
                        <a:rPr kumimoji="0" lang="ru-RU" sz="1600" b="1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грн</a:t>
                      </a:r>
                      <a:r>
                        <a:rPr kumimoji="0" lang="ru-RU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</a:t>
                      </a:r>
                      <a:endParaRPr lang="ru-RU" sz="16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551" marR="425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юджет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сільської ради, </a:t>
                      </a:r>
                      <a:r>
                        <a:rPr lang="uk-UA" sz="1600" b="1" i="0" dirty="0" err="1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спецкошти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школи,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кошти батьків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спонсорів:</a:t>
                      </a: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-   проведено </a:t>
                      </a:r>
                      <a:r>
                        <a:rPr lang="ru-RU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капітальний</a:t>
                      </a: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ремонт</a:t>
                      </a:r>
                      <a:r>
                        <a:rPr lang="ru-RU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фойє</a:t>
                      </a: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школи</a:t>
                      </a:r>
                      <a:endParaRPr lang="ru-RU" sz="1600" b="1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</a:t>
                      </a: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8000 </a:t>
                      </a:r>
                      <a:r>
                        <a:rPr lang="ru-RU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грн</a:t>
                      </a:r>
                      <a:r>
                        <a:rPr lang="ru-RU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.;</a:t>
                      </a:r>
                      <a:endParaRPr lang="ru-RU" sz="16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-  покращено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дизайн сцени та 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актового залу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3600 грн.;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переоформлено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методичний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кабінет                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27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00 грн.;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None/>
                      </a:pPr>
                      <a:endParaRPr lang="uk-UA" sz="1600" b="1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естетично оформлено куток </a:t>
                      </a:r>
                      <a:r>
                        <a:rPr lang="uk-UA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“Державні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символи </a:t>
                      </a:r>
                      <a:r>
                        <a:rPr lang="uk-UA" sz="1600" b="1" i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України”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</a:t>
                      </a: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00 грн.;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None/>
                      </a:pPr>
                      <a:endParaRPr lang="uk-UA" sz="1600" b="1" i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замінено дверні полотна усіх класних кімнат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6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(23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тис.)</a:t>
                      </a:r>
                      <a:r>
                        <a:rPr lang="uk-UA" sz="16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endParaRPr lang="uk-UA" sz="1600" b="1" i="0" baseline="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укріплено базу димохідної труби 2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850 грн..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None/>
                      </a:pPr>
                      <a:endParaRPr lang="ru-RU" sz="1600" b="1" i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551" marR="425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kumimoji="0" lang="uk-UA" sz="1800" b="0" i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1" i="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бюджетні кошти</a:t>
                      </a:r>
                      <a:r>
                        <a:rPr kumimoji="0" lang="uk-UA" sz="1800" b="1" i="0" kern="120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800" b="1" i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uk-UA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kumimoji="0" lang="uk-UA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поточний</a:t>
                      </a:r>
                      <a:r>
                        <a:rPr kumimoji="0" lang="uk-UA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системи опалення</a:t>
                      </a:r>
                      <a:r>
                        <a:rPr kumimoji="0" lang="uk-UA" sz="18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uk-UA" sz="1600" b="1" i="0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юджет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сільської ради, </a:t>
                      </a:r>
                      <a:r>
                        <a:rPr lang="uk-UA" sz="1600" b="1" i="0" dirty="0" err="1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спецкошти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кошти батьків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спонсорів:</a:t>
                      </a:r>
                    </a:p>
                    <a:p>
                      <a:pPr marL="342900" marR="1270" lvl="0" indent="-34290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600" b="1" i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підключення школи до мережі </a:t>
                      </a:r>
                      <a:r>
                        <a:rPr lang="en-US" sz="1600" b="1" i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INTERNET</a:t>
                      </a:r>
                      <a:r>
                        <a:rPr lang="uk-UA" sz="1600" b="1" i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marL="2882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  капітальний ремонт сходової</a:t>
                      </a:r>
                      <a:r>
                        <a:rPr lang="uk-UA" sz="16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клітки</a:t>
                      </a:r>
                      <a:endParaRPr lang="uk-UA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88290" algn="l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3200 грн.;</a:t>
                      </a:r>
                    </a:p>
                    <a:p>
                      <a:pPr lvl="0">
                        <a:buFontTx/>
                        <a:buChar char="-"/>
                      </a:pP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облицювання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1" i="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вагонкою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32 м панелі  на І поверсі;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8290" algn="l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6200 грн.;</a:t>
                      </a:r>
                    </a:p>
                    <a:p>
                      <a:pPr lvl="0">
                        <a:buFontTx/>
                        <a:buChar char="-"/>
                      </a:pP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облицювання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плиткою вхідного коридору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8290" algn="l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4300 грн.</a:t>
                      </a:r>
                    </a:p>
                    <a:p>
                      <a:pPr marL="288290" algn="l">
                        <a:spcAft>
                          <a:spcPts val="0"/>
                        </a:spcAft>
                      </a:pP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- 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встановлено  нові      </a:t>
                      </a:r>
                    </a:p>
                    <a:p>
                      <a:pPr lvl="0"/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ворота та 10 м</a:t>
                      </a:r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огорожі                 </a:t>
                      </a:r>
                    </a:p>
                    <a:p>
                      <a:pPr lvl="0"/>
                      <a:r>
                        <a:rPr kumimoji="0" lang="uk-UA" sz="1600" b="1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</a:t>
                      </a:r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8250 грн. ;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Tx/>
                        <a:buChar char="-"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реконструкція каналізаційної системи</a:t>
                      </a:r>
                    </a:p>
                    <a:p>
                      <a:pPr lvl="0">
                        <a:buFontTx/>
                        <a:buNone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            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 pitchFamily="34" charset="0"/>
                          <a:cs typeface="Times New Roman"/>
                        </a:rPr>
                        <a:t>18</a:t>
                      </a:r>
                      <a:r>
                        <a:rPr lang="uk-UA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00 грн.;</a:t>
                      </a:r>
                      <a:endParaRPr kumimoji="0" lang="ru-RU" sz="16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2551" marR="425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/>
          </p:cNvSpPr>
          <p:nvPr>
            <p:ph type="title"/>
          </p:nvPr>
        </p:nvSpPr>
        <p:spPr bwMode="auto">
          <a:xfrm>
            <a:off x="1214414" y="214290"/>
            <a:ext cx="7499350" cy="32701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>Покращення  навчально-матеріальної бази школи</a:t>
            </a:r>
            <a:endParaRPr lang="ru-RU" sz="3200" b="1" i="1" dirty="0" smtClean="0">
              <a:effectLst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78" name="Group 18"/>
          <p:cNvGraphicFramePr>
            <a:graphicFrameLocks noGrp="1"/>
          </p:cNvGraphicFramePr>
          <p:nvPr>
            <p:ph idx="1"/>
          </p:nvPr>
        </p:nvGraphicFramePr>
        <p:xfrm>
          <a:off x="857224" y="0"/>
          <a:ext cx="8286776" cy="7401258"/>
        </p:xfrm>
        <a:graphic>
          <a:graphicData uri="http://schemas.openxmlformats.org/drawingml/2006/table">
            <a:tbl>
              <a:tblPr/>
              <a:tblGrid>
                <a:gridCol w="32828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64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574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6138"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Проведена робота</a:t>
                      </a:r>
                    </a:p>
                    <a:p>
                      <a:pPr marL="365125" marR="0" lvl="0" indent="-2825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 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2016-2017 н.</a:t>
                      </a: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Заплановані</a:t>
                      </a: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роботи</a:t>
                      </a: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65125" marR="0" lvl="0" indent="-2825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2017-2018 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н.р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Заплановані</a:t>
                      </a: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роботи</a:t>
                      </a: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на 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2018-2020 </a:t>
                      </a:r>
                      <a:r>
                        <a:rPr kumimoji="0" lang="ru-RU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.н.</a:t>
                      </a: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60340">
                <a:tc>
                  <a:txBody>
                    <a:bodyPr/>
                    <a:lstStyle/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юджет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сільської ради, </a:t>
                      </a:r>
                      <a:r>
                        <a:rPr lang="uk-UA" sz="1600" b="1" i="0" dirty="0" err="1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спецкошти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600" b="1" i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кошти батьків</a:t>
                      </a:r>
                      <a:r>
                        <a:rPr lang="uk-UA" sz="1600" b="1" i="0" baseline="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та спонсорів: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 pitchFamily="34" charset="0"/>
                          <a:cs typeface="Times New Roman"/>
                        </a:rPr>
                        <a:t>капітальний ремонт та 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перекриття даху школи;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устелення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бруківкою шкільного подвір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я;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   </a:t>
                      </a:r>
                      <a:r>
                        <a:rPr kumimoji="0" lang="ru-RU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/>
                        </a:rPr>
                        <a:t>ч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асткова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заміна водопровідних труб;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углублення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шкільного колодязя;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придбання нового проектора, мікрофонів, спортивного та туристичного спорядження;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оновлення моніторів в кабінеті інформатики;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заміна скляних блоків коридору другого поверху.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6512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华文中宋"/>
                        <a:cs typeface="华文中宋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Поточний ремонт системи опалення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Встановлення 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відеонагляду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за приміщенням та територією школи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Оновлення 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ютерної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бази  кабінету інформатики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  <a:defRPr/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Участь в проектах щодо мультимедійного оснащення навчальних кабінетів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华文中宋"/>
                        </a:rPr>
                        <a:t> Реконструкція спортивного   майданчика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华文中宋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Встановлення нової  огорожі по периметру території школи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ru-RU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华文中宋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Робота над створенням другого 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комп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’</a:t>
                      </a:r>
                      <a:r>
                        <a:rPr kumimoji="0" lang="uk-UA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ютерного</a:t>
                      </a: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 класу в школі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华文中宋"/>
                        <a:cs typeface="华文中宋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uk-UA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/>
                          <a:cs typeface="华文中宋"/>
                        </a:rPr>
                        <a:t>Участь в проектах щодо облагородження та раціонального використання шкільної території</a:t>
                      </a: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华文中宋"/>
                        <a:cs typeface="华文中宋"/>
                      </a:endParaRPr>
                    </a:p>
                    <a:p>
                      <a:pPr marL="365125" marR="0" lvl="0" indent="-2825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endParaRPr kumimoji="0" lang="uk-UA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华文中宋"/>
                        <a:cs typeface="华文中宋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1802" y="785794"/>
            <a:ext cx="30203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 smtClean="0">
                <a:solidFill>
                  <a:srgbClr val="C00000"/>
                </a:solidFill>
                <a:latin typeface="Monotype Corsiva" pitchFamily="66" charset="0"/>
              </a:rPr>
              <a:t>Цільові проекти</a:t>
            </a:r>
            <a:endParaRPr lang="ru-RU" sz="36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114689" name="Rectangle 1"/>
          <p:cNvSpPr>
            <a:spLocks noChangeArrowheads="1"/>
          </p:cNvSpPr>
          <p:nvPr/>
        </p:nvSpPr>
        <p:spPr bwMode="auto">
          <a:xfrm>
            <a:off x="1571604" y="1857364"/>
            <a:ext cx="7215238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Проект «Розвиток ІКТ –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компетенцій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учасників</a:t>
            </a:r>
            <a:r>
              <a:rPr kumimoji="0" lang="uk-UA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освітнього процесу»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lang="uk-UA" b="1" i="1" dirty="0" smtClean="0"/>
              <a:t> 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Проект «Профільне навчання»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uk-U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 Проект «Формування ключових і предметних </a:t>
            </a:r>
            <a:r>
              <a:rPr lang="uk-UA" b="1" i="1" dirty="0" err="1" smtClean="0">
                <a:latin typeface="Arial" pitchFamily="34" charset="0"/>
                <a:cs typeface="Arial" pitchFamily="34" charset="0"/>
              </a:rPr>
              <a:t>компетентностей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учнів школи І ступеня засобами ІКТ»</a:t>
            </a:r>
          </a:p>
          <a:p>
            <a:endParaRPr lang="uk-UA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b="1" i="1" dirty="0" smtClean="0">
                <a:latin typeface="Arial" pitchFamily="34" charset="0"/>
                <a:cs typeface="Arial" pitchFamily="34" charset="0"/>
              </a:rPr>
              <a:t>4. Проект «Кадри»</a:t>
            </a:r>
          </a:p>
          <a:p>
            <a:endParaRPr lang="uk-UA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b="1" i="1" dirty="0" smtClean="0">
                <a:latin typeface="Arial" pitchFamily="34" charset="0"/>
                <a:cs typeface="Arial" pitchFamily="34" charset="0"/>
              </a:rPr>
              <a:t>5. Проект «Школа – толерантне середовище»</a:t>
            </a:r>
          </a:p>
          <a:p>
            <a:endParaRPr lang="uk-UA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b="1" i="1" dirty="0" smtClean="0">
                <a:latin typeface="Arial" pitchFamily="34" charset="0"/>
                <a:cs typeface="Arial" pitchFamily="34" charset="0"/>
              </a:rPr>
              <a:t>6. Проект « Створення безпечних і комфортних умов</a:t>
            </a:r>
          </a:p>
          <a:p>
            <a:pPr algn="ctr">
              <a:lnSpc>
                <a:spcPct val="80000"/>
              </a:lnSpc>
              <a:buNone/>
            </a:pPr>
            <a:r>
              <a:rPr lang="uk-UA" b="1" i="1" dirty="0" smtClean="0">
                <a:latin typeface="Arial" pitchFamily="34" charset="0"/>
                <a:cs typeface="Arial" pitchFamily="34" charset="0"/>
              </a:rPr>
              <a:t> для навчання та праці учасників</a:t>
            </a:r>
          </a:p>
          <a:p>
            <a:pPr algn="ctr">
              <a:lnSpc>
                <a:spcPct val="80000"/>
              </a:lnSpc>
              <a:buNone/>
            </a:pPr>
            <a:r>
              <a:rPr lang="uk-UA" b="1" i="1" dirty="0" smtClean="0">
                <a:latin typeface="Arial" pitchFamily="34" charset="0"/>
                <a:cs typeface="Arial" pitchFamily="34" charset="0"/>
              </a:rPr>
              <a:t> навчально-виховного процесу »</a:t>
            </a:r>
          </a:p>
          <a:p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1609694" y="857232"/>
            <a:ext cx="6064281" cy="5500726"/>
            <a:chOff x="2436" y="1482"/>
            <a:chExt cx="7045" cy="7728"/>
          </a:xfrm>
        </p:grpSpPr>
        <p:sp>
          <p:nvSpPr>
            <p:cNvPr id="5" name="AutoShape 5"/>
            <p:cNvSpPr>
              <a:spLocks noChangeAspect="1" noChangeArrowheads="1"/>
            </p:cNvSpPr>
            <p:nvPr/>
          </p:nvSpPr>
          <p:spPr bwMode="auto">
            <a:xfrm>
              <a:off x="2436" y="1482"/>
              <a:ext cx="7045" cy="7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778" y="1482"/>
              <a:ext cx="1613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200" b="1">
                  <a:latin typeface="Times New Roman" pitchFamily="18" charset="0"/>
                </a:rPr>
                <a:t>Воскресінців-ська сільська рада</a:t>
              </a:r>
            </a:p>
            <a:p>
              <a:endParaRPr lang="ru-RU" sz="1200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888" y="1482"/>
              <a:ext cx="1738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200" b="1" dirty="0">
                  <a:latin typeface="Times New Roman" pitchFamily="18" charset="0"/>
                </a:rPr>
                <a:t>    </a:t>
              </a:r>
              <a:r>
                <a:rPr lang="uk-UA" sz="1200" b="1" dirty="0" err="1">
                  <a:latin typeface="Times New Roman" pitchFamily="18" charset="0"/>
                </a:rPr>
                <a:t>ДНЗ«Світанок</a:t>
              </a:r>
              <a:r>
                <a:rPr lang="uk-UA" sz="1200" b="1" dirty="0">
                  <a:latin typeface="Times New Roman" pitchFamily="18" charset="0"/>
                </a:rPr>
                <a:t>»</a:t>
              </a:r>
              <a:endParaRPr lang="uk-UA" sz="1200" dirty="0">
                <a:latin typeface="Times New Roman" pitchFamily="18" charset="0"/>
              </a:endParaRPr>
            </a:p>
            <a:p>
              <a:endParaRPr lang="ru-RU" dirty="0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7247" y="1482"/>
              <a:ext cx="1737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>
                <a:latin typeface="Times New Roman" pitchFamily="18" charset="0"/>
              </a:endParaRPr>
            </a:p>
            <a:p>
              <a:pPr algn="ctr"/>
              <a:r>
                <a:rPr lang="uk-UA" sz="1200" b="1">
                  <a:latin typeface="Times New Roman" pitchFamily="18" charset="0"/>
                </a:rPr>
                <a:t>Греко-католицька церква</a:t>
              </a: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653" y="2880"/>
              <a:ext cx="1491" cy="1145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 sz="1200" b="1">
                <a:latin typeface="Times New Roman" pitchFamily="18" charset="0"/>
              </a:endParaRPr>
            </a:p>
            <a:p>
              <a:r>
                <a:rPr lang="uk-UA" sz="1200" b="1">
                  <a:latin typeface="Times New Roman" pitchFamily="18" charset="0"/>
                </a:rPr>
                <a:t>Амбулаторія СПМ </a:t>
              </a:r>
            </a:p>
            <a:p>
              <a:endParaRPr 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495" y="3134"/>
              <a:ext cx="1738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/>
            </a:p>
            <a:p>
              <a:pPr algn="ctr"/>
              <a:r>
                <a:rPr lang="uk-UA" sz="1200" b="1"/>
                <a:t>Православна церква</a:t>
              </a:r>
              <a:endParaRPr lang="ru-RU" sz="1200" b="1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653" y="5041"/>
              <a:ext cx="1738" cy="889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200" b="1" dirty="0">
                  <a:latin typeface="Times New Roman" pitchFamily="18" charset="0"/>
                </a:rPr>
                <a:t>ПП</a:t>
              </a:r>
            </a:p>
            <a:p>
              <a:r>
                <a:rPr lang="uk-UA" sz="1200" b="1" dirty="0">
                  <a:latin typeface="Times New Roman" pitchFamily="18" charset="0"/>
                </a:rPr>
                <a:t> «</a:t>
              </a:r>
              <a:r>
                <a:rPr lang="uk-UA" sz="1200" b="1" dirty="0" err="1">
                  <a:latin typeface="Times New Roman" pitchFamily="18" charset="0"/>
                </a:rPr>
                <a:t>Воскресінецькі</a:t>
              </a:r>
              <a:r>
                <a:rPr lang="uk-UA" sz="1200" b="1" dirty="0">
                  <a:latin typeface="Times New Roman" pitchFamily="18" charset="0"/>
                </a:rPr>
                <a:t> ковбаси»</a:t>
              </a:r>
              <a:endParaRPr lang="ru-RU" dirty="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7495" y="4659"/>
              <a:ext cx="1614" cy="1144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>
                <a:latin typeface="Times New Roman" pitchFamily="18" charset="0"/>
              </a:endParaRPr>
            </a:p>
            <a:p>
              <a:pPr algn="ctr"/>
              <a:r>
                <a:rPr lang="uk-UA" sz="1200" b="1">
                  <a:latin typeface="Times New Roman" pitchFamily="18" charset="0"/>
                </a:rPr>
                <a:t>Народний дім</a:t>
              </a:r>
            </a:p>
            <a:p>
              <a:endParaRPr lang="uk-UA" sz="1200" b="1">
                <a:latin typeface="Times New Roman" pitchFamily="18" charset="0"/>
              </a:endParaRPr>
            </a:p>
            <a:p>
              <a:endParaRPr lang="ru-RU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653" y="6439"/>
              <a:ext cx="1862" cy="764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 sz="1200" b="1" dirty="0">
                <a:latin typeface="Times New Roman" pitchFamily="18" charset="0"/>
              </a:endParaRPr>
            </a:p>
            <a:p>
              <a:r>
                <a:rPr lang="uk-UA" sz="1200" b="1" dirty="0">
                  <a:latin typeface="Times New Roman" pitchFamily="18" charset="0"/>
                </a:rPr>
                <a:t>ПП </a:t>
              </a:r>
              <a:r>
                <a:rPr lang="uk-UA" sz="1200" b="1" dirty="0" smtClean="0">
                  <a:latin typeface="Times New Roman" pitchFamily="18" charset="0"/>
                </a:rPr>
                <a:t>«Зруб» </a:t>
              </a:r>
              <a:endParaRPr lang="uk-UA" sz="1200" b="1" dirty="0">
                <a:latin typeface="Times New Roman" pitchFamily="18" charset="0"/>
              </a:endParaRPr>
            </a:p>
            <a:p>
              <a:endParaRPr lang="ru-RU" dirty="0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398" y="7455"/>
              <a:ext cx="1862" cy="1017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uk-UA" sz="1200" b="1">
                <a:latin typeface="Times New Roman" pitchFamily="18" charset="0"/>
              </a:endParaRPr>
            </a:p>
            <a:p>
              <a:r>
                <a:rPr lang="uk-UA" sz="1200" b="1">
                  <a:latin typeface="Times New Roman" pitchFamily="18" charset="0"/>
                </a:rPr>
                <a:t>ПП «Під вербами» </a:t>
              </a:r>
            </a:p>
            <a:p>
              <a:endParaRPr lang="uk-UA" sz="1200">
                <a:latin typeface="Times New Roman" pitchFamily="18" charset="0"/>
              </a:endParaRPr>
            </a:p>
            <a:p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6874" y="7709"/>
              <a:ext cx="1862" cy="890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>
                <a:latin typeface="Times New Roman" pitchFamily="18" charset="0"/>
              </a:endParaRPr>
            </a:p>
            <a:p>
              <a:pPr algn="ctr"/>
              <a:r>
                <a:rPr lang="uk-UA" sz="1200" b="1">
                  <a:latin typeface="Times New Roman" pitchFamily="18" charset="0"/>
                </a:rPr>
                <a:t>Поштове відділення</a:t>
              </a:r>
            </a:p>
            <a:p>
              <a:pPr algn="ctr"/>
              <a:endParaRPr lang="ru-RU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4037" y="3770"/>
              <a:ext cx="3085" cy="1398"/>
            </a:xfrm>
            <a:prstGeom prst="ellipse">
              <a:avLst/>
            </a:prstGeom>
            <a:solidFill>
              <a:srgbClr val="F54E0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400" b="1" dirty="0" err="1" smtClean="0">
                  <a:latin typeface="Times New Roman" pitchFamily="18" charset="0"/>
                </a:rPr>
                <a:t>Воскресинцівський</a:t>
              </a:r>
              <a:r>
                <a:rPr lang="uk-UA" sz="1400" b="1" dirty="0" smtClean="0">
                  <a:latin typeface="Times New Roman" pitchFamily="18" charset="0"/>
                </a:rPr>
                <a:t>  ліцей</a:t>
              </a:r>
              <a:endParaRPr lang="uk-UA" sz="1400" b="1" dirty="0">
                <a:latin typeface="Times New Roman" pitchFamily="18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7371" y="6439"/>
              <a:ext cx="1613" cy="889"/>
            </a:xfrm>
            <a:prstGeom prst="rect">
              <a:avLst/>
            </a:prstGeom>
            <a:solidFill>
              <a:srgbClr val="FCA52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uk-UA" sz="1200" b="1">
                <a:latin typeface="Times New Roman" pitchFamily="18" charset="0"/>
              </a:endParaRPr>
            </a:p>
            <a:p>
              <a:pPr algn="ctr"/>
              <a:r>
                <a:rPr lang="uk-UA" sz="1200" b="1">
                  <a:latin typeface="Times New Roman" pitchFamily="18" charset="0"/>
                </a:rPr>
                <a:t>Сільська бібліотека</a:t>
              </a:r>
              <a:endParaRPr lang="uk-UA" sz="1200">
                <a:latin typeface="Times New Roman" pitchFamily="18" charset="0"/>
              </a:endParaRPr>
            </a:p>
            <a:p>
              <a:pPr algn="ctr"/>
              <a:endParaRPr lang="ru-RU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 flipV="1">
              <a:off x="4391" y="2499"/>
              <a:ext cx="869" cy="13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5633" y="2499"/>
              <a:ext cx="0" cy="1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6378" y="2499"/>
              <a:ext cx="869" cy="1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7122" y="4151"/>
              <a:ext cx="373" cy="1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 flipV="1">
              <a:off x="4143" y="4024"/>
              <a:ext cx="621" cy="3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6874" y="4914"/>
              <a:ext cx="621" cy="3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4391" y="4659"/>
              <a:ext cx="373" cy="3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H="1">
              <a:off x="4515" y="5041"/>
              <a:ext cx="745" cy="13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6378" y="5168"/>
              <a:ext cx="993" cy="1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6005" y="5168"/>
              <a:ext cx="869" cy="25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H="1">
              <a:off x="5260" y="5168"/>
              <a:ext cx="745" cy="22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785918" y="214290"/>
            <a:ext cx="63579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28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               </a:t>
            </a:r>
            <a:r>
              <a:rPr lang="uk-UA" sz="32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3200" b="1" i="1" dirty="0" smtClean="0">
                <a:solidFill>
                  <a:srgbClr val="C00000"/>
                </a:solidFill>
                <a:latin typeface="Monotype Corsiva" pitchFamily="66" charset="0"/>
              </a:rPr>
              <a:t>    Стан соціуму</a:t>
            </a:r>
            <a:endParaRPr lang="ru-RU" sz="32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441318"/>
              </p:ext>
            </p:extLst>
          </p:nvPr>
        </p:nvGraphicFramePr>
        <p:xfrm>
          <a:off x="1214413" y="1214428"/>
          <a:ext cx="7429553" cy="5251152"/>
        </p:xfrm>
        <a:graphic>
          <a:graphicData uri="http://schemas.openxmlformats.org/drawingml/2006/table">
            <a:tbl>
              <a:tblPr/>
              <a:tblGrid>
                <a:gridCol w="25247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94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2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441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7664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Рік народження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Кількість дітей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Рік вступу до школи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2007</a:t>
                      </a:r>
                      <a:r>
                        <a:rPr lang="uk-UA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-22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8 (хл.)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14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r>
                        <a:rPr lang="uk-UA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10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хл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10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2009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11 (хл.)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7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2010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Times New Roman"/>
                          <a:ea typeface="Times New Roman"/>
                          <a:cs typeface="Times New Roman"/>
                        </a:rPr>
                        <a:t>12 (хл.)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15 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664"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2011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хл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664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2012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хл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7664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95330"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2013 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uk-UA" sz="16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хл</a:t>
                      </a:r>
                      <a:r>
                        <a:rPr lang="uk-UA" sz="16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uk-UA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 (</a:t>
                      </a:r>
                      <a:r>
                        <a:rPr lang="uk-UA" sz="16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дівч</a:t>
                      </a: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8662" y="285728"/>
            <a:ext cx="8215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Розвиток</a:t>
            </a:r>
            <a:r>
              <a:rPr lang="uk-UA" sz="2800" b="1" i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uk-UA" sz="2800" b="1" i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мікрорайону  школи  щодо  народжуваності  дітей </a:t>
            </a:r>
            <a:endParaRPr lang="ru-RU" sz="2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714356"/>
            <a:ext cx="7329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US" sz="2800" b="1" u="sng" dirty="0" smtClean="0">
                <a:solidFill>
                  <a:srgbClr val="C00000"/>
                </a:solidFill>
                <a:latin typeface="Monotype Corsiva" pitchFamily="66" charset="0"/>
              </a:rPr>
              <a:t>C</a:t>
            </a:r>
            <a:r>
              <a:rPr lang="uk-UA" sz="2800" b="1" u="sng" dirty="0" err="1" smtClean="0">
                <a:solidFill>
                  <a:srgbClr val="C00000"/>
                </a:solidFill>
                <a:latin typeface="Monotype Corsiva" pitchFamily="66" charset="0"/>
              </a:rPr>
              <a:t>татистичні</a:t>
            </a:r>
            <a:r>
              <a:rPr lang="uk-UA" sz="2800" b="1" u="sng" dirty="0" smtClean="0">
                <a:solidFill>
                  <a:srgbClr val="C00000"/>
                </a:solidFill>
                <a:latin typeface="Monotype Corsiva" pitchFamily="66" charset="0"/>
              </a:rPr>
              <a:t>  відомості   про  контингент  учнів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405357"/>
              </p:ext>
            </p:extLst>
          </p:nvPr>
        </p:nvGraphicFramePr>
        <p:xfrm>
          <a:off x="1214411" y="1571614"/>
          <a:ext cx="7257819" cy="3644376"/>
        </p:xfrm>
        <a:graphic>
          <a:graphicData uri="http://schemas.openxmlformats.org/drawingml/2006/table">
            <a:tbl>
              <a:tblPr/>
              <a:tblGrid>
                <a:gridCol w="1004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8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2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047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513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401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7801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0401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75602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549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Клас/роки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1-4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 5- 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10-11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Всього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учнів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2015-2016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b="1" smtClean="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2016-2017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2017-2018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uk-U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uk-UA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18" marR="635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8794" y="2285992"/>
            <a:ext cx="650085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Monotype Corsiva" pitchFamily="66" charset="0"/>
              </a:rPr>
              <a:t>1 - 4 кл. –  початкова школа</a:t>
            </a:r>
          </a:p>
          <a:p>
            <a:pPr marL="342900" indent="-342900"/>
            <a:r>
              <a:rPr lang="uk-UA" sz="2800" b="1" dirty="0" smtClean="0">
                <a:latin typeface="Monotype Corsiva" pitchFamily="66" charset="0"/>
              </a:rPr>
              <a:t>5 - 9 кл. – середня школа</a:t>
            </a:r>
          </a:p>
          <a:p>
            <a:pPr marL="342900" indent="-342900"/>
            <a:r>
              <a:rPr lang="uk-UA" sz="2800" b="1" dirty="0" smtClean="0">
                <a:latin typeface="Monotype Corsiva" pitchFamily="66" charset="0"/>
              </a:rPr>
              <a:t>10 - 11 кл. – старша школа</a:t>
            </a:r>
          </a:p>
          <a:p>
            <a:endParaRPr lang="uk-UA" dirty="0" smtClean="0">
              <a:latin typeface="Monotype Corsiva" pitchFamily="66" charset="0"/>
            </a:endParaRPr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2500298" y="1357298"/>
            <a:ext cx="45005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i="1" dirty="0" smtClean="0">
                <a:solidFill>
                  <a:srgbClr val="C00000"/>
                </a:solidFill>
                <a:latin typeface="Monotype Corsiva" pitchFamily="66" charset="0"/>
              </a:rPr>
              <a:t>Структура ліцею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4119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1214422"/>
            <a:ext cx="55612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Рівень  педагогічної майстерності </a:t>
            </a:r>
            <a:endParaRPr lang="ru-RU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405243"/>
              </p:ext>
            </p:extLst>
          </p:nvPr>
        </p:nvGraphicFramePr>
        <p:xfrm>
          <a:off x="2606626" y="1818039"/>
          <a:ext cx="4038600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Диаграмма" r:id="rId3" imgW="5324584" imgH="2619435" progId="Excel.Sheet.8">
                  <p:embed/>
                </p:oleObj>
              </mc:Choice>
              <mc:Fallback>
                <p:oleObj name="Диаграмма" r:id="rId3" imgW="5324584" imgH="2619435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26" y="1818039"/>
                        <a:ext cx="4038600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5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00941755"/>
              </p:ext>
            </p:extLst>
          </p:nvPr>
        </p:nvGraphicFramePr>
        <p:xfrm>
          <a:off x="4429124" y="3714752"/>
          <a:ext cx="4357719" cy="2868615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73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1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6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№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Категорія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Кількість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Звання 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Учитель-методист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Звання 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Старший учитель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Спеціаліст вищої категорії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Спеціаліст І категорія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Спеціаліст ІІ категорія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Спеціаліст 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23990" y="410391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28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2800" b="1" i="1" dirty="0" smtClean="0">
                <a:solidFill>
                  <a:srgbClr val="C00000"/>
                </a:solidFill>
                <a:latin typeface="Monotype Corsiva" pitchFamily="66" charset="0"/>
              </a:rPr>
              <a:t>  </a:t>
            </a:r>
            <a:r>
              <a:rPr lang="uk-UA" sz="3600" b="1" i="1" dirty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uk-UA" sz="3600" b="1" i="1" dirty="0" smtClean="0">
                <a:solidFill>
                  <a:srgbClr val="C00000"/>
                </a:solidFill>
                <a:latin typeface="Monotype Corsiva" pitchFamily="66" charset="0"/>
              </a:rPr>
              <a:t>     Педагогічний колектив</a:t>
            </a:r>
            <a:endParaRPr lang="ru-RU" sz="36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graphicFrame>
        <p:nvGraphicFramePr>
          <p:cNvPr id="7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651545"/>
              </p:ext>
            </p:extLst>
          </p:nvPr>
        </p:nvGraphicFramePr>
        <p:xfrm>
          <a:off x="1187624" y="4063217"/>
          <a:ext cx="3024335" cy="2017713"/>
        </p:xfrm>
        <a:graphic>
          <a:graphicData uri="http://schemas.openxmlformats.org/drawingml/2006/table">
            <a:tbl>
              <a:tblPr/>
              <a:tblGrid>
                <a:gridCol w="3140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5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27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16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25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Вища освіта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91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25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Базова вища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4%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5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Навчаються 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4%</a:t>
                      </a: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571480"/>
            <a:ext cx="75724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Робота закладу </a:t>
            </a:r>
          </a:p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Monotype Corsiva" pitchFamily="66" charset="0"/>
              </a:rPr>
              <a:t>спрямована на реалізацію державних завдань реформування змісту освіти:</a:t>
            </a: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uk-UA" sz="2800" b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2214554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i="1" dirty="0" smtClean="0">
                <a:latin typeface="Monotype Corsiva" panose="03010101010201010101" pitchFamily="66" charset="0"/>
              </a:rPr>
              <a:t>« створення умов для розвитку й самореалізації  кожної особистості                                   як громадянина України, формування покоління, здатного навчатися впродовж життя, створювати й розвивати цінності громадянського суспільства» </a:t>
            </a:r>
          </a:p>
          <a:p>
            <a:pPr algn="r"/>
            <a:r>
              <a:rPr lang="uk-UA" sz="2400" b="1" i="1" dirty="0" smtClean="0"/>
              <a:t>                      Національна доктрина</a:t>
            </a:r>
          </a:p>
          <a:p>
            <a:pPr algn="r"/>
            <a:r>
              <a:rPr lang="uk-UA" sz="2400" b="1" i="1" dirty="0" smtClean="0"/>
              <a:t>розвитку освіти в Україні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58227" y="1009707"/>
            <a:ext cx="77153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200" b="1" i="1" dirty="0" smtClean="0">
              <a:latin typeface="Monotype Corsiva" pitchFamily="66" charset="0"/>
            </a:endParaRPr>
          </a:p>
          <a:p>
            <a:pPr algn="ctr"/>
            <a:r>
              <a:rPr lang="uk-UA" sz="3200" b="1" i="1" dirty="0" smtClean="0">
                <a:latin typeface="Monotype Corsiva" pitchFamily="66" charset="0"/>
              </a:rPr>
              <a:t> </a:t>
            </a:r>
            <a:r>
              <a:rPr lang="uk-UA" sz="3200" b="1" i="1" dirty="0" smtClean="0">
                <a:solidFill>
                  <a:srgbClr val="C00000"/>
                </a:solidFill>
                <a:latin typeface="Monotype Corsiva" pitchFamily="66" charset="0"/>
              </a:rPr>
              <a:t>Концепція розвитку </a:t>
            </a:r>
          </a:p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uk-UA" sz="32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sz="32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000232" y="3071810"/>
            <a:ext cx="543129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«Школа розвитку компетентної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200" b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собистості  випускника»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10" name="Содержимое 2"/>
          <p:cNvSpPr>
            <a:spLocks/>
          </p:cNvSpPr>
          <p:nvPr/>
        </p:nvSpPr>
        <p:spPr bwMode="auto">
          <a:xfrm>
            <a:off x="1928794" y="2428868"/>
            <a:ext cx="578647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uk-UA" sz="2700" b="1" u="sng" dirty="0" smtClean="0">
              <a:solidFill>
                <a:srgbClr val="C00000"/>
              </a:solidFill>
            </a:endParaRPr>
          </a:p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uk-UA" sz="2700" b="1" u="sng" dirty="0" smtClean="0">
                <a:solidFill>
                  <a:srgbClr val="C00000"/>
                </a:solidFill>
              </a:rPr>
              <a:t>Модель закладу:</a:t>
            </a:r>
          </a:p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uk-UA" sz="2700" b="1" u="sng" dirty="0" smtClean="0">
              <a:solidFill>
                <a:srgbClr val="C00000"/>
              </a:solidFill>
            </a:endParaRPr>
          </a:p>
          <a:p>
            <a:pPr marL="365125" indent="-282575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uk-UA" sz="27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4608</TotalTime>
  <Words>1776</Words>
  <Application>Microsoft Office PowerPoint</Application>
  <PresentationFormat>Экран (4:3)</PresentationFormat>
  <Paragraphs>588</Paragraphs>
  <Slides>29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Солнцестояние</vt:lpstr>
      <vt:lpstr>Диаграмма</vt:lpstr>
      <vt:lpstr>Презентация PowerPoint</vt:lpstr>
      <vt:lpstr>Освітнє середовище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Технології  дистанційного навчання </vt:lpstr>
      <vt:lpstr>Нагородження</vt:lpstr>
      <vt:lpstr>    Педагогічне  керівництво громадянським  вихованням учнів </vt:lpstr>
      <vt:lpstr>Презентация PowerPoint</vt:lpstr>
      <vt:lpstr>Презентация PowerPoint</vt:lpstr>
      <vt:lpstr>Покращення  навчально-матеріальної бази школи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535</cp:revision>
  <dcterms:created xsi:type="dcterms:W3CDTF">2016-12-26T07:23:41Z</dcterms:created>
  <dcterms:modified xsi:type="dcterms:W3CDTF">2020-06-18T06:25:52Z</dcterms:modified>
</cp:coreProperties>
</file>