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05" r:id="rId2"/>
    <p:sldId id="322" r:id="rId3"/>
    <p:sldId id="354" r:id="rId4"/>
    <p:sldId id="311" r:id="rId5"/>
    <p:sldId id="319" r:id="rId6"/>
    <p:sldId id="364" r:id="rId7"/>
    <p:sldId id="378" r:id="rId8"/>
    <p:sldId id="366" r:id="rId9"/>
    <p:sldId id="307" r:id="rId10"/>
    <p:sldId id="356" r:id="rId11"/>
    <p:sldId id="383" r:id="rId12"/>
    <p:sldId id="312" r:id="rId13"/>
    <p:sldId id="309" r:id="rId14"/>
  </p:sldIdLst>
  <p:sldSz cx="9144000" cy="6858000" type="screen4x3"/>
  <p:notesSz cx="6858000" cy="9945688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0000"/>
    <a:srgbClr val="33CC33"/>
    <a:srgbClr val="0099FF"/>
    <a:srgbClr val="006600"/>
    <a:srgbClr val="FF0066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35"/>
    <p:restoredTop sz="77046"/>
  </p:normalViewPr>
  <p:slideViewPr>
    <p:cSldViewPr showGuides="1">
      <p:cViewPr varScale="1">
        <p:scale>
          <a:sx n="88" d="100"/>
          <a:sy n="88" d="100"/>
        </p:scale>
        <p:origin x="-1138" y="-77"/>
      </p:cViewPr>
      <p:guideLst>
        <p:guide orient="horz" pos="2208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427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427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494" y="1352294"/>
            <a:ext cx="6491012" cy="365119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5206332"/>
            <a:ext cx="5486400" cy="42597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275557"/>
            <a:ext cx="2971800" cy="5427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10275557"/>
            <a:ext cx="2971800" cy="5427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352550"/>
            <a:ext cx="4867275" cy="3651250"/>
          </a:xfrm>
        </p:spPr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uk-UA" altLang="ru-RU"/>
              <a:t>77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7" name="Freeform 3"/>
            <p:cNvSpPr/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8" name="Freeform 4"/>
            <p:cNvSpPr/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26 w 2123"/>
                <a:gd name="T1" fmla="*/ 383 h 1696"/>
                <a:gd name="T2" fmla="*/ 490 w 2123"/>
                <a:gd name="T3" fmla="*/ 251 h 1696"/>
                <a:gd name="T4" fmla="*/ 616 w 2123"/>
                <a:gd name="T5" fmla="*/ 146 h 1696"/>
                <a:gd name="T6" fmla="*/ 843 w 2123"/>
                <a:gd name="T7" fmla="*/ 216 h 1696"/>
                <a:gd name="T8" fmla="*/ 1106 w 2123"/>
                <a:gd name="T9" fmla="*/ 319 h 1696"/>
                <a:gd name="T10" fmla="*/ 1352 w 2123"/>
                <a:gd name="T11" fmla="*/ 406 h 1696"/>
                <a:gd name="T12" fmla="*/ 1638 w 2123"/>
                <a:gd name="T13" fmla="*/ 497 h 1696"/>
                <a:gd name="T14" fmla="*/ 1716 w 2123"/>
                <a:gd name="T15" fmla="*/ 519 h 1696"/>
                <a:gd name="T16" fmla="*/ 1673 w 2123"/>
                <a:gd name="T17" fmla="*/ 495 h 1696"/>
                <a:gd name="T18" fmla="*/ 1285 w 2123"/>
                <a:gd name="T19" fmla="*/ 367 h 1696"/>
                <a:gd name="T20" fmla="*/ 993 w 2123"/>
                <a:gd name="T21" fmla="*/ 251 h 1696"/>
                <a:gd name="T22" fmla="*/ 657 w 2123"/>
                <a:gd name="T23" fmla="*/ 120 h 1696"/>
                <a:gd name="T24" fmla="*/ 909 w 2123"/>
                <a:gd name="T25" fmla="*/ 113 h 1696"/>
                <a:gd name="T26" fmla="*/ 1173 w 2123"/>
                <a:gd name="T27" fmla="*/ 117 h 1696"/>
                <a:gd name="T28" fmla="*/ 1470 w 2123"/>
                <a:gd name="T29" fmla="*/ 99 h 1696"/>
                <a:gd name="T30" fmla="*/ 1934 w 2123"/>
                <a:gd name="T31" fmla="*/ 72 h 1696"/>
                <a:gd name="T32" fmla="*/ 1890 w 2123"/>
                <a:gd name="T33" fmla="*/ 63 h 1696"/>
                <a:gd name="T34" fmla="*/ 1405 w 2123"/>
                <a:gd name="T35" fmla="*/ 95 h 1696"/>
                <a:gd name="T36" fmla="*/ 1100 w 2123"/>
                <a:gd name="T37" fmla="*/ 100 h 1696"/>
                <a:gd name="T38" fmla="*/ 687 w 2123"/>
                <a:gd name="T39" fmla="*/ 95 h 1696"/>
                <a:gd name="T40" fmla="*/ 747 w 2123"/>
                <a:gd name="T41" fmla="*/ 84 h 1696"/>
                <a:gd name="T42" fmla="*/ 1038 w 2123"/>
                <a:gd name="T43" fmla="*/ 0 h 1696"/>
                <a:gd name="T44" fmla="*/ 993 w 2123"/>
                <a:gd name="T45" fmla="*/ 10 h 1696"/>
                <a:gd name="T46" fmla="*/ 920 w 2123"/>
                <a:gd name="T47" fmla="*/ 31 h 1696"/>
                <a:gd name="T48" fmla="*/ 783 w 2123"/>
                <a:gd name="T49" fmla="*/ 70 h 1696"/>
                <a:gd name="T50" fmla="*/ 616 w 2123"/>
                <a:gd name="T51" fmla="*/ 103 h 1696"/>
                <a:gd name="T52" fmla="*/ 580 w 2123"/>
                <a:gd name="T53" fmla="*/ 132 h 1696"/>
                <a:gd name="T54" fmla="*/ 279 w 2123"/>
                <a:gd name="T55" fmla="*/ 216 h 1696"/>
                <a:gd name="T56" fmla="*/ 0 w 2123"/>
                <a:gd name="T57" fmla="*/ 266 h 1696"/>
                <a:gd name="T58" fmla="*/ 0 w 2123"/>
                <a:gd name="T59" fmla="*/ 270 h 1696"/>
                <a:gd name="T60" fmla="*/ 0 w 2123"/>
                <a:gd name="T61" fmla="*/ 281 h 1696"/>
                <a:gd name="T62" fmla="*/ 276 w 2123"/>
                <a:gd name="T63" fmla="*/ 231 h 1696"/>
                <a:gd name="T64" fmla="*/ 538 w 2123"/>
                <a:gd name="T65" fmla="*/ 157 h 1696"/>
                <a:gd name="T66" fmla="*/ 463 w 2123"/>
                <a:gd name="T67" fmla="*/ 244 h 1696"/>
                <a:gd name="T68" fmla="*/ 475 w 2123"/>
                <a:gd name="T69" fmla="*/ 364 h 1696"/>
                <a:gd name="T70" fmla="*/ 424 w 2123"/>
                <a:gd name="T71" fmla="*/ 428 h 1696"/>
                <a:gd name="T72" fmla="*/ 293 w 2123"/>
                <a:gd name="T73" fmla="*/ 542 h 1696"/>
                <a:gd name="T74" fmla="*/ 288 w 2123"/>
                <a:gd name="T75" fmla="*/ 620 h 1696"/>
                <a:gd name="T76" fmla="*/ 293 w 2123"/>
                <a:gd name="T77" fmla="*/ 620 h 1696"/>
                <a:gd name="T78" fmla="*/ 311 w 2123"/>
                <a:gd name="T79" fmla="*/ 569 h 1696"/>
                <a:gd name="T80" fmla="*/ 526 w 2123"/>
                <a:gd name="T81" fmla="*/ 383 h 1696"/>
                <a:gd name="T82" fmla="*/ 526 w 2123"/>
                <a:gd name="T83" fmla="*/ 38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9" name="Freeform 5"/>
            <p:cNvSpPr/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0" name="Freeform 6"/>
            <p:cNvSpPr/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41 w 969"/>
                <a:gd name="T1" fmla="*/ 1240 h 1192"/>
                <a:gd name="T2" fmla="*/ 526 w 969"/>
                <a:gd name="T3" fmla="*/ 1246 h 1192"/>
                <a:gd name="T4" fmla="*/ 621 w 969"/>
                <a:gd name="T5" fmla="*/ 1204 h 1192"/>
                <a:gd name="T6" fmla="*/ 873 w 969"/>
                <a:gd name="T7" fmla="*/ 1139 h 1192"/>
                <a:gd name="T8" fmla="*/ 1005 w 969"/>
                <a:gd name="T9" fmla="*/ 1109 h 1192"/>
                <a:gd name="T10" fmla="*/ 813 w 969"/>
                <a:gd name="T11" fmla="*/ 1040 h 1192"/>
                <a:gd name="T12" fmla="*/ 592 w 969"/>
                <a:gd name="T13" fmla="*/ 989 h 1192"/>
                <a:gd name="T14" fmla="*/ 215 w 969"/>
                <a:gd name="T15" fmla="*/ 1013 h 1192"/>
                <a:gd name="T16" fmla="*/ 317 w 969"/>
                <a:gd name="T17" fmla="*/ 929 h 1192"/>
                <a:gd name="T18" fmla="*/ 532 w 969"/>
                <a:gd name="T19" fmla="*/ 839 h 1192"/>
                <a:gd name="T20" fmla="*/ 748 w 969"/>
                <a:gd name="T21" fmla="*/ 707 h 1192"/>
                <a:gd name="T22" fmla="*/ 754 w 969"/>
                <a:gd name="T23" fmla="*/ 707 h 1192"/>
                <a:gd name="T24" fmla="*/ 766 w 969"/>
                <a:gd name="T25" fmla="*/ 701 h 1192"/>
                <a:gd name="T26" fmla="*/ 807 w 969"/>
                <a:gd name="T27" fmla="*/ 683 h 1192"/>
                <a:gd name="T28" fmla="*/ 831 w 969"/>
                <a:gd name="T29" fmla="*/ 677 h 1192"/>
                <a:gd name="T30" fmla="*/ 843 w 969"/>
                <a:gd name="T31" fmla="*/ 665 h 1192"/>
                <a:gd name="T32" fmla="*/ 849 w 969"/>
                <a:gd name="T33" fmla="*/ 653 h 1192"/>
                <a:gd name="T34" fmla="*/ 843 w 969"/>
                <a:gd name="T35" fmla="*/ 647 h 1192"/>
                <a:gd name="T36" fmla="*/ 837 w 969"/>
                <a:gd name="T37" fmla="*/ 635 h 1192"/>
                <a:gd name="T38" fmla="*/ 837 w 969"/>
                <a:gd name="T39" fmla="*/ 593 h 1192"/>
                <a:gd name="T40" fmla="*/ 849 w 969"/>
                <a:gd name="T41" fmla="*/ 563 h 1192"/>
                <a:gd name="T42" fmla="*/ 865 w 969"/>
                <a:gd name="T43" fmla="*/ 533 h 1192"/>
                <a:gd name="T44" fmla="*/ 889 w 969"/>
                <a:gd name="T45" fmla="*/ 503 h 1192"/>
                <a:gd name="T46" fmla="*/ 905 w 969"/>
                <a:gd name="T47" fmla="*/ 473 h 1192"/>
                <a:gd name="T48" fmla="*/ 913 w 969"/>
                <a:gd name="T49" fmla="*/ 455 h 1192"/>
                <a:gd name="T50" fmla="*/ 921 w 969"/>
                <a:gd name="T51" fmla="*/ 449 h 1192"/>
                <a:gd name="T52" fmla="*/ 921 w 969"/>
                <a:gd name="T53" fmla="*/ 365 h 1192"/>
                <a:gd name="T54" fmla="*/ 921 w 969"/>
                <a:gd name="T55" fmla="*/ 359 h 1192"/>
                <a:gd name="T56" fmla="*/ 927 w 969"/>
                <a:gd name="T57" fmla="*/ 353 h 1192"/>
                <a:gd name="T58" fmla="*/ 945 w 969"/>
                <a:gd name="T59" fmla="*/ 323 h 1192"/>
                <a:gd name="T60" fmla="*/ 957 w 969"/>
                <a:gd name="T61" fmla="*/ 287 h 1192"/>
                <a:gd name="T62" fmla="*/ 969 w 969"/>
                <a:gd name="T63" fmla="*/ 257 h 1192"/>
                <a:gd name="T64" fmla="*/ 975 w 969"/>
                <a:gd name="T65" fmla="*/ 245 h 1192"/>
                <a:gd name="T66" fmla="*/ 981 w 969"/>
                <a:gd name="T67" fmla="*/ 233 h 1192"/>
                <a:gd name="T68" fmla="*/ 999 w 969"/>
                <a:gd name="T69" fmla="*/ 173 h 1192"/>
                <a:gd name="T70" fmla="*/ 1017 w 969"/>
                <a:gd name="T71" fmla="*/ 137 h 1192"/>
                <a:gd name="T72" fmla="*/ 1023 w 969"/>
                <a:gd name="T73" fmla="*/ 125 h 1192"/>
                <a:gd name="T74" fmla="*/ 1023 w 969"/>
                <a:gd name="T75" fmla="*/ 119 h 1192"/>
                <a:gd name="T76" fmla="*/ 1041 w 969"/>
                <a:gd name="T77" fmla="*/ 0 h 1192"/>
                <a:gd name="T78" fmla="*/ 1017 w 969"/>
                <a:gd name="T79" fmla="*/ 47 h 1192"/>
                <a:gd name="T80" fmla="*/ 837 w 969"/>
                <a:gd name="T81" fmla="*/ 113 h 1192"/>
                <a:gd name="T82" fmla="*/ 760 w 969"/>
                <a:gd name="T83" fmla="*/ 161 h 1192"/>
                <a:gd name="T84" fmla="*/ 496 w 969"/>
                <a:gd name="T85" fmla="*/ 251 h 1192"/>
                <a:gd name="T86" fmla="*/ 299 w 969"/>
                <a:gd name="T87" fmla="*/ 305 h 1192"/>
                <a:gd name="T88" fmla="*/ 191 w 969"/>
                <a:gd name="T89" fmla="*/ 311 h 1192"/>
                <a:gd name="T90" fmla="*/ 12 w 969"/>
                <a:gd name="T91" fmla="*/ 503 h 1192"/>
                <a:gd name="T92" fmla="*/ 0 w 969"/>
                <a:gd name="T93" fmla="*/ 527 h 1192"/>
                <a:gd name="T94" fmla="*/ 0 w 969"/>
                <a:gd name="T95" fmla="*/ 1240 h 1192"/>
                <a:gd name="T96" fmla="*/ 96 w 969"/>
                <a:gd name="T97" fmla="*/ 1234 h 1192"/>
                <a:gd name="T98" fmla="*/ 341 w 969"/>
                <a:gd name="T99" fmla="*/ 1240 h 1192"/>
                <a:gd name="T100" fmla="*/ 341 w 969"/>
                <a:gd name="T101" fmla="*/ 1240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1" name="Freeform 7"/>
            <p:cNvSpPr/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2" name="Freeform 8"/>
            <p:cNvSpPr/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110 w 2176"/>
                <a:gd name="T1" fmla="*/ 803 h 1505"/>
                <a:gd name="T2" fmla="*/ 1280 w 2176"/>
                <a:gd name="T3" fmla="*/ 1279 h 1505"/>
                <a:gd name="T4" fmla="*/ 1028 w 2176"/>
                <a:gd name="T5" fmla="*/ 1229 h 1505"/>
                <a:gd name="T6" fmla="*/ 777 w 2176"/>
                <a:gd name="T7" fmla="*/ 1163 h 1505"/>
                <a:gd name="T8" fmla="*/ 478 w 2176"/>
                <a:gd name="T9" fmla="*/ 1145 h 1505"/>
                <a:gd name="T10" fmla="*/ 0 w 2176"/>
                <a:gd name="T11" fmla="*/ 1115 h 1505"/>
                <a:gd name="T12" fmla="*/ 30 w 2176"/>
                <a:gd name="T13" fmla="*/ 1151 h 1505"/>
                <a:gd name="T14" fmla="*/ 532 w 2176"/>
                <a:gd name="T15" fmla="*/ 1169 h 1505"/>
                <a:gd name="T16" fmla="*/ 831 w 2176"/>
                <a:gd name="T17" fmla="*/ 1223 h 1505"/>
                <a:gd name="T18" fmla="*/ 1220 w 2176"/>
                <a:gd name="T19" fmla="*/ 1355 h 1505"/>
                <a:gd name="T20" fmla="*/ 1155 w 2176"/>
                <a:gd name="T21" fmla="*/ 1373 h 1505"/>
                <a:gd name="T22" fmla="*/ 765 w 2176"/>
                <a:gd name="T23" fmla="*/ 1559 h 1505"/>
                <a:gd name="T24" fmla="*/ 819 w 2176"/>
                <a:gd name="T25" fmla="*/ 1535 h 1505"/>
                <a:gd name="T26" fmla="*/ 933 w 2176"/>
                <a:gd name="T27" fmla="*/ 1493 h 1505"/>
                <a:gd name="T28" fmla="*/ 1095 w 2176"/>
                <a:gd name="T29" fmla="*/ 1409 h 1505"/>
                <a:gd name="T30" fmla="*/ 1304 w 2176"/>
                <a:gd name="T31" fmla="*/ 1349 h 1505"/>
                <a:gd name="T32" fmla="*/ 1362 w 2176"/>
                <a:gd name="T33" fmla="*/ 1261 h 1505"/>
                <a:gd name="T34" fmla="*/ 1758 w 2176"/>
                <a:gd name="T35" fmla="*/ 1079 h 1505"/>
                <a:gd name="T36" fmla="*/ 2077 w 2176"/>
                <a:gd name="T37" fmla="*/ 989 h 1505"/>
                <a:gd name="T38" fmla="*/ 2342 w 2176"/>
                <a:gd name="T39" fmla="*/ 857 h 1505"/>
                <a:gd name="T40" fmla="*/ 2111 w 2176"/>
                <a:gd name="T41" fmla="*/ 947 h 1505"/>
                <a:gd name="T42" fmla="*/ 1782 w 2176"/>
                <a:gd name="T43" fmla="*/ 1025 h 1505"/>
                <a:gd name="T44" fmla="*/ 1447 w 2176"/>
                <a:gd name="T45" fmla="*/ 1187 h 1505"/>
                <a:gd name="T46" fmla="*/ 1615 w 2176"/>
                <a:gd name="T47" fmla="*/ 941 h 1505"/>
                <a:gd name="T48" fmla="*/ 1746 w 2176"/>
                <a:gd name="T49" fmla="*/ 563 h 1505"/>
                <a:gd name="T50" fmla="*/ 1873 w 2176"/>
                <a:gd name="T51" fmla="*/ 390 h 1505"/>
                <a:gd name="T52" fmla="*/ 2131 w 2176"/>
                <a:gd name="T53" fmla="*/ 60 h 1505"/>
                <a:gd name="T54" fmla="*/ 2158 w 2176"/>
                <a:gd name="T55" fmla="*/ 0 h 1505"/>
                <a:gd name="T56" fmla="*/ 2124 w 2176"/>
                <a:gd name="T57" fmla="*/ 0 h 1505"/>
                <a:gd name="T58" fmla="*/ 1722 w 2176"/>
                <a:gd name="T59" fmla="*/ 498 h 1505"/>
                <a:gd name="T60" fmla="*/ 1587 w 2176"/>
                <a:gd name="T61" fmla="*/ 923 h 1505"/>
                <a:gd name="T62" fmla="*/ 1348 w 2176"/>
                <a:gd name="T63" fmla="*/ 1211 h 1505"/>
                <a:gd name="T64" fmla="*/ 1220 w 2176"/>
                <a:gd name="T65" fmla="*/ 941 h 1505"/>
                <a:gd name="T66" fmla="*/ 1082 w 2176"/>
                <a:gd name="T67" fmla="*/ 558 h 1505"/>
                <a:gd name="T68" fmla="*/ 957 w 2176"/>
                <a:gd name="T69" fmla="*/ 222 h 1505"/>
                <a:gd name="T70" fmla="*/ 843 w 2176"/>
                <a:gd name="T71" fmla="*/ 0 h 1505"/>
                <a:gd name="T72" fmla="*/ 807 w 2176"/>
                <a:gd name="T73" fmla="*/ 0 h 1505"/>
                <a:gd name="T74" fmla="*/ 975 w 2176"/>
                <a:gd name="T75" fmla="*/ 372 h 1505"/>
                <a:gd name="T76" fmla="*/ 1110 w 2176"/>
                <a:gd name="T77" fmla="*/ 803 h 1505"/>
                <a:gd name="T78" fmla="*/ 1110 w 2176"/>
                <a:gd name="T79" fmla="*/ 803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3" name="Freeform 9"/>
            <p:cNvSpPr/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79 w 813"/>
                <a:gd name="T1" fmla="*/ 582 h 804"/>
                <a:gd name="T2" fmla="*/ 347 w 813"/>
                <a:gd name="T3" fmla="*/ 456 h 804"/>
                <a:gd name="T4" fmla="*/ 684 w 813"/>
                <a:gd name="T5" fmla="*/ 234 h 804"/>
                <a:gd name="T6" fmla="*/ 867 w 813"/>
                <a:gd name="T7" fmla="*/ 0 h 804"/>
                <a:gd name="T8" fmla="*/ 729 w 813"/>
                <a:gd name="T9" fmla="*/ 150 h 804"/>
                <a:gd name="T10" fmla="*/ 162 w 813"/>
                <a:gd name="T11" fmla="*/ 522 h 804"/>
                <a:gd name="T12" fmla="*/ 0 w 813"/>
                <a:gd name="T13" fmla="*/ 768 h 804"/>
                <a:gd name="T14" fmla="*/ 0 w 813"/>
                <a:gd name="T15" fmla="*/ 840 h 804"/>
                <a:gd name="T16" fmla="*/ 179 w 813"/>
                <a:gd name="T17" fmla="*/ 582 h 804"/>
                <a:gd name="T18" fmla="*/ 179 w 813"/>
                <a:gd name="T19" fmla="*/ 582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4" name="Freeform 10"/>
            <p:cNvSpPr/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96 w 759"/>
                <a:gd name="T1" fmla="*/ 66 h 107"/>
                <a:gd name="T2" fmla="*/ 813 w 759"/>
                <a:gd name="T3" fmla="*/ 0 h 107"/>
                <a:gd name="T4" fmla="*/ 532 w 759"/>
                <a:gd name="T5" fmla="*/ 36 h 107"/>
                <a:gd name="T6" fmla="*/ 156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96 w 759"/>
                <a:gd name="T15" fmla="*/ 66 h 107"/>
                <a:gd name="T16" fmla="*/ 496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5" name="Freeform 11"/>
            <p:cNvSpPr/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95 w 3169"/>
                <a:gd name="T1" fmla="*/ 257 h 743"/>
                <a:gd name="T2" fmla="*/ 1864 w 3169"/>
                <a:gd name="T3" fmla="*/ 251 h 743"/>
                <a:gd name="T4" fmla="*/ 2249 w 3169"/>
                <a:gd name="T5" fmla="*/ 269 h 743"/>
                <a:gd name="T6" fmla="*/ 2697 w 3169"/>
                <a:gd name="T7" fmla="*/ 251 h 743"/>
                <a:gd name="T8" fmla="*/ 3411 w 3169"/>
                <a:gd name="T9" fmla="*/ 222 h 743"/>
                <a:gd name="T10" fmla="*/ 3353 w 3169"/>
                <a:gd name="T11" fmla="*/ 204 h 743"/>
                <a:gd name="T12" fmla="*/ 2606 w 3169"/>
                <a:gd name="T13" fmla="*/ 239 h 743"/>
                <a:gd name="T14" fmla="*/ 2156 w 3169"/>
                <a:gd name="T15" fmla="*/ 239 h 743"/>
                <a:gd name="T16" fmla="*/ 1567 w 3169"/>
                <a:gd name="T17" fmla="*/ 204 h 743"/>
                <a:gd name="T18" fmla="*/ 1662 w 3169"/>
                <a:gd name="T19" fmla="*/ 168 h 743"/>
                <a:gd name="T20" fmla="*/ 2196 w 3169"/>
                <a:gd name="T21" fmla="*/ 0 h 743"/>
                <a:gd name="T22" fmla="*/ 2109 w 3169"/>
                <a:gd name="T23" fmla="*/ 24 h 743"/>
                <a:gd name="T24" fmla="*/ 1980 w 3169"/>
                <a:gd name="T25" fmla="*/ 66 h 743"/>
                <a:gd name="T26" fmla="*/ 1728 w 3169"/>
                <a:gd name="T27" fmla="*/ 138 h 743"/>
                <a:gd name="T28" fmla="*/ 1446 w 3169"/>
                <a:gd name="T29" fmla="*/ 216 h 743"/>
                <a:gd name="T30" fmla="*/ 1361 w 3169"/>
                <a:gd name="T31" fmla="*/ 269 h 743"/>
                <a:gd name="T32" fmla="*/ 819 w 3169"/>
                <a:gd name="T33" fmla="*/ 431 h 743"/>
                <a:gd name="T34" fmla="*/ 353 w 3169"/>
                <a:gd name="T35" fmla="*/ 521 h 743"/>
                <a:gd name="T36" fmla="*/ 0 w 3169"/>
                <a:gd name="T37" fmla="*/ 653 h 743"/>
                <a:gd name="T38" fmla="*/ 317 w 3169"/>
                <a:gd name="T39" fmla="*/ 557 h 743"/>
                <a:gd name="T40" fmla="*/ 789 w 3169"/>
                <a:gd name="T41" fmla="*/ 467 h 743"/>
                <a:gd name="T42" fmla="*/ 1268 w 3169"/>
                <a:gd name="T43" fmla="*/ 329 h 743"/>
                <a:gd name="T44" fmla="*/ 1053 w 3169"/>
                <a:gd name="T45" fmla="*/ 509 h 743"/>
                <a:gd name="T46" fmla="*/ 939 w 3169"/>
                <a:gd name="T47" fmla="*/ 779 h 743"/>
                <a:gd name="T48" fmla="*/ 933 w 3169"/>
                <a:gd name="T49" fmla="*/ 779 h 743"/>
                <a:gd name="T50" fmla="*/ 1005 w 3169"/>
                <a:gd name="T51" fmla="*/ 779 h 743"/>
                <a:gd name="T52" fmla="*/ 1094 w 3169"/>
                <a:gd name="T53" fmla="*/ 515 h 743"/>
                <a:gd name="T54" fmla="*/ 1396 w 3169"/>
                <a:gd name="T55" fmla="*/ 299 h 743"/>
                <a:gd name="T56" fmla="*/ 1648 w 3169"/>
                <a:gd name="T57" fmla="*/ 467 h 743"/>
                <a:gd name="T58" fmla="*/ 1905 w 3169"/>
                <a:gd name="T59" fmla="*/ 713 h 743"/>
                <a:gd name="T60" fmla="*/ 1998 w 3169"/>
                <a:gd name="T61" fmla="*/ 779 h 743"/>
                <a:gd name="T62" fmla="*/ 2063 w 3169"/>
                <a:gd name="T63" fmla="*/ 779 h 743"/>
                <a:gd name="T64" fmla="*/ 1818 w 3169"/>
                <a:gd name="T65" fmla="*/ 545 h 743"/>
                <a:gd name="T66" fmla="*/ 1495 w 3169"/>
                <a:gd name="T67" fmla="*/ 257 h 743"/>
                <a:gd name="T68" fmla="*/ 1495 w 3169"/>
                <a:gd name="T69" fmla="*/ 257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8" name="Freeform 14"/>
            <p:cNvSpPr/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9" name="Freeform 15"/>
            <p:cNvSpPr/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0" name="Freeform 16"/>
            <p:cNvSpPr/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1" name="Freeform 17"/>
            <p:cNvSpPr/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2" name="Freeform 18"/>
            <p:cNvSpPr/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3" name="Freeform 19"/>
            <p:cNvSpPr/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44" name="Freeform 20"/>
            <p:cNvSpPr/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986 w 2153"/>
                <a:gd name="T1" fmla="*/ 887 h 1930"/>
                <a:gd name="T2" fmla="*/ 2086 w 2153"/>
                <a:gd name="T3" fmla="*/ 1055 h 1930"/>
                <a:gd name="T4" fmla="*/ 2213 w 2153"/>
                <a:gd name="T5" fmla="*/ 1204 h 1930"/>
                <a:gd name="T6" fmla="*/ 2279 w 2153"/>
                <a:gd name="T7" fmla="*/ 1300 h 1930"/>
                <a:gd name="T8" fmla="*/ 2319 w 2153"/>
                <a:gd name="T9" fmla="*/ 1348 h 1930"/>
                <a:gd name="T10" fmla="*/ 2033 w 2153"/>
                <a:gd name="T11" fmla="*/ 1013 h 1930"/>
                <a:gd name="T12" fmla="*/ 2004 w 2153"/>
                <a:gd name="T13" fmla="*/ 965 h 1930"/>
                <a:gd name="T14" fmla="*/ 1924 w 2153"/>
                <a:gd name="T15" fmla="*/ 1294 h 1930"/>
                <a:gd name="T16" fmla="*/ 1910 w 2153"/>
                <a:gd name="T17" fmla="*/ 1540 h 1930"/>
                <a:gd name="T18" fmla="*/ 1962 w 2153"/>
                <a:gd name="T19" fmla="*/ 1978 h 1930"/>
                <a:gd name="T20" fmla="*/ 1931 w 2153"/>
                <a:gd name="T21" fmla="*/ 2002 h 1930"/>
                <a:gd name="T22" fmla="*/ 1883 w 2153"/>
                <a:gd name="T23" fmla="*/ 1588 h 1930"/>
                <a:gd name="T24" fmla="*/ 1862 w 2153"/>
                <a:gd name="T25" fmla="*/ 1342 h 1930"/>
                <a:gd name="T26" fmla="*/ 1903 w 2153"/>
                <a:gd name="T27" fmla="*/ 1121 h 1930"/>
                <a:gd name="T28" fmla="*/ 1910 w 2153"/>
                <a:gd name="T29" fmla="*/ 911 h 1930"/>
                <a:gd name="T30" fmla="*/ 1366 w 2153"/>
                <a:gd name="T31" fmla="*/ 1043 h 1930"/>
                <a:gd name="T32" fmla="*/ 892 w 2153"/>
                <a:gd name="T33" fmla="*/ 1168 h 1930"/>
                <a:gd name="T34" fmla="*/ 341 w 2153"/>
                <a:gd name="T35" fmla="*/ 1366 h 1930"/>
                <a:gd name="T36" fmla="*/ 18 w 2153"/>
                <a:gd name="T37" fmla="*/ 1474 h 1930"/>
                <a:gd name="T38" fmla="*/ 329 w 2153"/>
                <a:gd name="T39" fmla="*/ 1336 h 1930"/>
                <a:gd name="T40" fmla="*/ 736 w 2153"/>
                <a:gd name="T41" fmla="*/ 1180 h 1930"/>
                <a:gd name="T42" fmla="*/ 1098 w 2153"/>
                <a:gd name="T43" fmla="*/ 1073 h 1930"/>
                <a:gd name="T44" fmla="*/ 1519 w 2153"/>
                <a:gd name="T45" fmla="*/ 965 h 1930"/>
                <a:gd name="T46" fmla="*/ 1821 w 2153"/>
                <a:gd name="T47" fmla="*/ 851 h 1930"/>
                <a:gd name="T48" fmla="*/ 1441 w 2153"/>
                <a:gd name="T49" fmla="*/ 641 h 1930"/>
                <a:gd name="T50" fmla="*/ 933 w 2153"/>
                <a:gd name="T51" fmla="*/ 533 h 1930"/>
                <a:gd name="T52" fmla="*/ 245 w 2153"/>
                <a:gd name="T53" fmla="*/ 161 h 1930"/>
                <a:gd name="T54" fmla="*/ 0 w 2153"/>
                <a:gd name="T55" fmla="*/ 83 h 1930"/>
                <a:gd name="T56" fmla="*/ 347 w 2153"/>
                <a:gd name="T57" fmla="*/ 179 h 1930"/>
                <a:gd name="T58" fmla="*/ 766 w 2153"/>
                <a:gd name="T59" fmla="*/ 401 h 1930"/>
                <a:gd name="T60" fmla="*/ 1005 w 2153"/>
                <a:gd name="T61" fmla="*/ 509 h 1930"/>
                <a:gd name="T62" fmla="*/ 1459 w 2153"/>
                <a:gd name="T63" fmla="*/ 611 h 1930"/>
                <a:gd name="T64" fmla="*/ 1776 w 2153"/>
                <a:gd name="T65" fmla="*/ 779 h 1930"/>
                <a:gd name="T66" fmla="*/ 1531 w 2153"/>
                <a:gd name="T67" fmla="*/ 479 h 1930"/>
                <a:gd name="T68" fmla="*/ 1388 w 2153"/>
                <a:gd name="T69" fmla="*/ 191 h 1930"/>
                <a:gd name="T70" fmla="*/ 1244 w 2153"/>
                <a:gd name="T71" fmla="*/ 0 h 1930"/>
                <a:gd name="T72" fmla="*/ 1447 w 2153"/>
                <a:gd name="T73" fmla="*/ 215 h 1930"/>
                <a:gd name="T74" fmla="*/ 1604 w 2153"/>
                <a:gd name="T75" fmla="*/ 503 h 1930"/>
                <a:gd name="T76" fmla="*/ 1883 w 2153"/>
                <a:gd name="T77" fmla="*/ 839 h 1930"/>
                <a:gd name="T78" fmla="*/ 1986 w 2153"/>
                <a:gd name="T79" fmla="*/ 887 h 1930"/>
                <a:gd name="T80" fmla="*/ 1986 w 2153"/>
                <a:gd name="T81" fmla="*/ 887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3486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 fontAlgn="base"/>
            <a:r>
              <a:rPr lang="ru-RU" strike="noStrike" noProof="0" smtClean="0"/>
              <a:t>Образец заголовка</a:t>
            </a:r>
          </a:p>
        </p:txBody>
      </p:sp>
      <p:sp>
        <p:nvSpPr>
          <p:cNvPr id="33487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 fontAlgn="base"/>
            <a:r>
              <a:rPr lang="ru-RU" strike="noStrike" noProof="0" smtClean="0"/>
              <a:t>Образец подзаголовка</a:t>
            </a:r>
          </a:p>
        </p:txBody>
      </p:sp>
      <p:sp>
        <p:nvSpPr>
          <p:cNvPr id="45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F3E250-A880-4D1B-8DE2-9623AD207029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uk-UA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algn="r" fontAlgn="base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algn="r" fontAlgn="base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uk-UA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uk-UA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uk-UA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uk-UA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uk-UA" strike="noStrike" noProof="1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uk-UA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uk-UA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uk-UA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uk-UA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uk-UA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uk-UA" strike="noStrike" noProof="1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uk-UA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uk-UA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uk-UA" strike="noStrike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uk-UA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uk-UA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uk-UA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  <a:endParaRPr lang="uk-UA" strike="noStrike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uk-UA" strike="noStrike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uk-UA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33827" name="Freeform 3"/>
            <p:cNvSpPr/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3" name="Freeform 4"/>
            <p:cNvSpPr/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26 w 2123"/>
                <a:gd name="T1" fmla="*/ 383 h 1696"/>
                <a:gd name="T2" fmla="*/ 490 w 2123"/>
                <a:gd name="T3" fmla="*/ 251 h 1696"/>
                <a:gd name="T4" fmla="*/ 616 w 2123"/>
                <a:gd name="T5" fmla="*/ 146 h 1696"/>
                <a:gd name="T6" fmla="*/ 843 w 2123"/>
                <a:gd name="T7" fmla="*/ 216 h 1696"/>
                <a:gd name="T8" fmla="*/ 1106 w 2123"/>
                <a:gd name="T9" fmla="*/ 319 h 1696"/>
                <a:gd name="T10" fmla="*/ 1352 w 2123"/>
                <a:gd name="T11" fmla="*/ 406 h 1696"/>
                <a:gd name="T12" fmla="*/ 1638 w 2123"/>
                <a:gd name="T13" fmla="*/ 497 h 1696"/>
                <a:gd name="T14" fmla="*/ 1716 w 2123"/>
                <a:gd name="T15" fmla="*/ 519 h 1696"/>
                <a:gd name="T16" fmla="*/ 1673 w 2123"/>
                <a:gd name="T17" fmla="*/ 495 h 1696"/>
                <a:gd name="T18" fmla="*/ 1285 w 2123"/>
                <a:gd name="T19" fmla="*/ 367 h 1696"/>
                <a:gd name="T20" fmla="*/ 993 w 2123"/>
                <a:gd name="T21" fmla="*/ 251 h 1696"/>
                <a:gd name="T22" fmla="*/ 657 w 2123"/>
                <a:gd name="T23" fmla="*/ 120 h 1696"/>
                <a:gd name="T24" fmla="*/ 909 w 2123"/>
                <a:gd name="T25" fmla="*/ 113 h 1696"/>
                <a:gd name="T26" fmla="*/ 1173 w 2123"/>
                <a:gd name="T27" fmla="*/ 117 h 1696"/>
                <a:gd name="T28" fmla="*/ 1470 w 2123"/>
                <a:gd name="T29" fmla="*/ 99 h 1696"/>
                <a:gd name="T30" fmla="*/ 1934 w 2123"/>
                <a:gd name="T31" fmla="*/ 72 h 1696"/>
                <a:gd name="T32" fmla="*/ 1890 w 2123"/>
                <a:gd name="T33" fmla="*/ 63 h 1696"/>
                <a:gd name="T34" fmla="*/ 1405 w 2123"/>
                <a:gd name="T35" fmla="*/ 95 h 1696"/>
                <a:gd name="T36" fmla="*/ 1100 w 2123"/>
                <a:gd name="T37" fmla="*/ 100 h 1696"/>
                <a:gd name="T38" fmla="*/ 687 w 2123"/>
                <a:gd name="T39" fmla="*/ 95 h 1696"/>
                <a:gd name="T40" fmla="*/ 747 w 2123"/>
                <a:gd name="T41" fmla="*/ 84 h 1696"/>
                <a:gd name="T42" fmla="*/ 1038 w 2123"/>
                <a:gd name="T43" fmla="*/ 0 h 1696"/>
                <a:gd name="T44" fmla="*/ 993 w 2123"/>
                <a:gd name="T45" fmla="*/ 10 h 1696"/>
                <a:gd name="T46" fmla="*/ 920 w 2123"/>
                <a:gd name="T47" fmla="*/ 31 h 1696"/>
                <a:gd name="T48" fmla="*/ 783 w 2123"/>
                <a:gd name="T49" fmla="*/ 70 h 1696"/>
                <a:gd name="T50" fmla="*/ 616 w 2123"/>
                <a:gd name="T51" fmla="*/ 103 h 1696"/>
                <a:gd name="T52" fmla="*/ 580 w 2123"/>
                <a:gd name="T53" fmla="*/ 132 h 1696"/>
                <a:gd name="T54" fmla="*/ 279 w 2123"/>
                <a:gd name="T55" fmla="*/ 216 h 1696"/>
                <a:gd name="T56" fmla="*/ 0 w 2123"/>
                <a:gd name="T57" fmla="*/ 266 h 1696"/>
                <a:gd name="T58" fmla="*/ 0 w 2123"/>
                <a:gd name="T59" fmla="*/ 270 h 1696"/>
                <a:gd name="T60" fmla="*/ 0 w 2123"/>
                <a:gd name="T61" fmla="*/ 281 h 1696"/>
                <a:gd name="T62" fmla="*/ 276 w 2123"/>
                <a:gd name="T63" fmla="*/ 231 h 1696"/>
                <a:gd name="T64" fmla="*/ 538 w 2123"/>
                <a:gd name="T65" fmla="*/ 157 h 1696"/>
                <a:gd name="T66" fmla="*/ 463 w 2123"/>
                <a:gd name="T67" fmla="*/ 244 h 1696"/>
                <a:gd name="T68" fmla="*/ 475 w 2123"/>
                <a:gd name="T69" fmla="*/ 364 h 1696"/>
                <a:gd name="T70" fmla="*/ 424 w 2123"/>
                <a:gd name="T71" fmla="*/ 428 h 1696"/>
                <a:gd name="T72" fmla="*/ 293 w 2123"/>
                <a:gd name="T73" fmla="*/ 542 h 1696"/>
                <a:gd name="T74" fmla="*/ 288 w 2123"/>
                <a:gd name="T75" fmla="*/ 620 h 1696"/>
                <a:gd name="T76" fmla="*/ 293 w 2123"/>
                <a:gd name="T77" fmla="*/ 620 h 1696"/>
                <a:gd name="T78" fmla="*/ 311 w 2123"/>
                <a:gd name="T79" fmla="*/ 569 h 1696"/>
                <a:gd name="T80" fmla="*/ 526 w 2123"/>
                <a:gd name="T81" fmla="*/ 383 h 1696"/>
                <a:gd name="T82" fmla="*/ 526 w 2123"/>
                <a:gd name="T83" fmla="*/ 38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4" name="Freeform 5"/>
            <p:cNvSpPr/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5" name="Freeform 6"/>
            <p:cNvSpPr/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41 w 969"/>
                <a:gd name="T1" fmla="*/ 1240 h 1192"/>
                <a:gd name="T2" fmla="*/ 526 w 969"/>
                <a:gd name="T3" fmla="*/ 1246 h 1192"/>
                <a:gd name="T4" fmla="*/ 621 w 969"/>
                <a:gd name="T5" fmla="*/ 1204 h 1192"/>
                <a:gd name="T6" fmla="*/ 873 w 969"/>
                <a:gd name="T7" fmla="*/ 1139 h 1192"/>
                <a:gd name="T8" fmla="*/ 1005 w 969"/>
                <a:gd name="T9" fmla="*/ 1109 h 1192"/>
                <a:gd name="T10" fmla="*/ 813 w 969"/>
                <a:gd name="T11" fmla="*/ 1040 h 1192"/>
                <a:gd name="T12" fmla="*/ 592 w 969"/>
                <a:gd name="T13" fmla="*/ 989 h 1192"/>
                <a:gd name="T14" fmla="*/ 215 w 969"/>
                <a:gd name="T15" fmla="*/ 1013 h 1192"/>
                <a:gd name="T16" fmla="*/ 317 w 969"/>
                <a:gd name="T17" fmla="*/ 929 h 1192"/>
                <a:gd name="T18" fmla="*/ 532 w 969"/>
                <a:gd name="T19" fmla="*/ 839 h 1192"/>
                <a:gd name="T20" fmla="*/ 748 w 969"/>
                <a:gd name="T21" fmla="*/ 707 h 1192"/>
                <a:gd name="T22" fmla="*/ 754 w 969"/>
                <a:gd name="T23" fmla="*/ 707 h 1192"/>
                <a:gd name="T24" fmla="*/ 766 w 969"/>
                <a:gd name="T25" fmla="*/ 701 h 1192"/>
                <a:gd name="T26" fmla="*/ 807 w 969"/>
                <a:gd name="T27" fmla="*/ 683 h 1192"/>
                <a:gd name="T28" fmla="*/ 831 w 969"/>
                <a:gd name="T29" fmla="*/ 677 h 1192"/>
                <a:gd name="T30" fmla="*/ 843 w 969"/>
                <a:gd name="T31" fmla="*/ 665 h 1192"/>
                <a:gd name="T32" fmla="*/ 849 w 969"/>
                <a:gd name="T33" fmla="*/ 653 h 1192"/>
                <a:gd name="T34" fmla="*/ 843 w 969"/>
                <a:gd name="T35" fmla="*/ 647 h 1192"/>
                <a:gd name="T36" fmla="*/ 837 w 969"/>
                <a:gd name="T37" fmla="*/ 635 h 1192"/>
                <a:gd name="T38" fmla="*/ 837 w 969"/>
                <a:gd name="T39" fmla="*/ 593 h 1192"/>
                <a:gd name="T40" fmla="*/ 849 w 969"/>
                <a:gd name="T41" fmla="*/ 563 h 1192"/>
                <a:gd name="T42" fmla="*/ 865 w 969"/>
                <a:gd name="T43" fmla="*/ 533 h 1192"/>
                <a:gd name="T44" fmla="*/ 889 w 969"/>
                <a:gd name="T45" fmla="*/ 503 h 1192"/>
                <a:gd name="T46" fmla="*/ 905 w 969"/>
                <a:gd name="T47" fmla="*/ 473 h 1192"/>
                <a:gd name="T48" fmla="*/ 913 w 969"/>
                <a:gd name="T49" fmla="*/ 455 h 1192"/>
                <a:gd name="T50" fmla="*/ 921 w 969"/>
                <a:gd name="T51" fmla="*/ 449 h 1192"/>
                <a:gd name="T52" fmla="*/ 921 w 969"/>
                <a:gd name="T53" fmla="*/ 365 h 1192"/>
                <a:gd name="T54" fmla="*/ 921 w 969"/>
                <a:gd name="T55" fmla="*/ 359 h 1192"/>
                <a:gd name="T56" fmla="*/ 927 w 969"/>
                <a:gd name="T57" fmla="*/ 353 h 1192"/>
                <a:gd name="T58" fmla="*/ 945 w 969"/>
                <a:gd name="T59" fmla="*/ 323 h 1192"/>
                <a:gd name="T60" fmla="*/ 957 w 969"/>
                <a:gd name="T61" fmla="*/ 287 h 1192"/>
                <a:gd name="T62" fmla="*/ 969 w 969"/>
                <a:gd name="T63" fmla="*/ 257 h 1192"/>
                <a:gd name="T64" fmla="*/ 975 w 969"/>
                <a:gd name="T65" fmla="*/ 245 h 1192"/>
                <a:gd name="T66" fmla="*/ 981 w 969"/>
                <a:gd name="T67" fmla="*/ 233 h 1192"/>
                <a:gd name="T68" fmla="*/ 999 w 969"/>
                <a:gd name="T69" fmla="*/ 173 h 1192"/>
                <a:gd name="T70" fmla="*/ 1017 w 969"/>
                <a:gd name="T71" fmla="*/ 137 h 1192"/>
                <a:gd name="T72" fmla="*/ 1023 w 969"/>
                <a:gd name="T73" fmla="*/ 125 h 1192"/>
                <a:gd name="T74" fmla="*/ 1023 w 969"/>
                <a:gd name="T75" fmla="*/ 119 h 1192"/>
                <a:gd name="T76" fmla="*/ 1041 w 969"/>
                <a:gd name="T77" fmla="*/ 0 h 1192"/>
                <a:gd name="T78" fmla="*/ 1017 w 969"/>
                <a:gd name="T79" fmla="*/ 47 h 1192"/>
                <a:gd name="T80" fmla="*/ 837 w 969"/>
                <a:gd name="T81" fmla="*/ 113 h 1192"/>
                <a:gd name="T82" fmla="*/ 760 w 969"/>
                <a:gd name="T83" fmla="*/ 161 h 1192"/>
                <a:gd name="T84" fmla="*/ 496 w 969"/>
                <a:gd name="T85" fmla="*/ 251 h 1192"/>
                <a:gd name="T86" fmla="*/ 299 w 969"/>
                <a:gd name="T87" fmla="*/ 305 h 1192"/>
                <a:gd name="T88" fmla="*/ 191 w 969"/>
                <a:gd name="T89" fmla="*/ 311 h 1192"/>
                <a:gd name="T90" fmla="*/ 12 w 969"/>
                <a:gd name="T91" fmla="*/ 503 h 1192"/>
                <a:gd name="T92" fmla="*/ 0 w 969"/>
                <a:gd name="T93" fmla="*/ 527 h 1192"/>
                <a:gd name="T94" fmla="*/ 0 w 969"/>
                <a:gd name="T95" fmla="*/ 1240 h 1192"/>
                <a:gd name="T96" fmla="*/ 96 w 969"/>
                <a:gd name="T97" fmla="*/ 1234 h 1192"/>
                <a:gd name="T98" fmla="*/ 341 w 969"/>
                <a:gd name="T99" fmla="*/ 1240 h 1192"/>
                <a:gd name="T100" fmla="*/ 341 w 969"/>
                <a:gd name="T101" fmla="*/ 1240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6" name="Freeform 7"/>
            <p:cNvSpPr/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7" name="Freeform 8"/>
            <p:cNvSpPr/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110 w 2176"/>
                <a:gd name="T1" fmla="*/ 803 h 1505"/>
                <a:gd name="T2" fmla="*/ 1280 w 2176"/>
                <a:gd name="T3" fmla="*/ 1279 h 1505"/>
                <a:gd name="T4" fmla="*/ 1028 w 2176"/>
                <a:gd name="T5" fmla="*/ 1229 h 1505"/>
                <a:gd name="T6" fmla="*/ 777 w 2176"/>
                <a:gd name="T7" fmla="*/ 1163 h 1505"/>
                <a:gd name="T8" fmla="*/ 478 w 2176"/>
                <a:gd name="T9" fmla="*/ 1145 h 1505"/>
                <a:gd name="T10" fmla="*/ 0 w 2176"/>
                <a:gd name="T11" fmla="*/ 1115 h 1505"/>
                <a:gd name="T12" fmla="*/ 30 w 2176"/>
                <a:gd name="T13" fmla="*/ 1151 h 1505"/>
                <a:gd name="T14" fmla="*/ 532 w 2176"/>
                <a:gd name="T15" fmla="*/ 1169 h 1505"/>
                <a:gd name="T16" fmla="*/ 831 w 2176"/>
                <a:gd name="T17" fmla="*/ 1223 h 1505"/>
                <a:gd name="T18" fmla="*/ 1220 w 2176"/>
                <a:gd name="T19" fmla="*/ 1355 h 1505"/>
                <a:gd name="T20" fmla="*/ 1155 w 2176"/>
                <a:gd name="T21" fmla="*/ 1373 h 1505"/>
                <a:gd name="T22" fmla="*/ 765 w 2176"/>
                <a:gd name="T23" fmla="*/ 1559 h 1505"/>
                <a:gd name="T24" fmla="*/ 819 w 2176"/>
                <a:gd name="T25" fmla="*/ 1535 h 1505"/>
                <a:gd name="T26" fmla="*/ 933 w 2176"/>
                <a:gd name="T27" fmla="*/ 1493 h 1505"/>
                <a:gd name="T28" fmla="*/ 1095 w 2176"/>
                <a:gd name="T29" fmla="*/ 1409 h 1505"/>
                <a:gd name="T30" fmla="*/ 1304 w 2176"/>
                <a:gd name="T31" fmla="*/ 1349 h 1505"/>
                <a:gd name="T32" fmla="*/ 1362 w 2176"/>
                <a:gd name="T33" fmla="*/ 1261 h 1505"/>
                <a:gd name="T34" fmla="*/ 1758 w 2176"/>
                <a:gd name="T35" fmla="*/ 1079 h 1505"/>
                <a:gd name="T36" fmla="*/ 2077 w 2176"/>
                <a:gd name="T37" fmla="*/ 989 h 1505"/>
                <a:gd name="T38" fmla="*/ 2342 w 2176"/>
                <a:gd name="T39" fmla="*/ 857 h 1505"/>
                <a:gd name="T40" fmla="*/ 2111 w 2176"/>
                <a:gd name="T41" fmla="*/ 947 h 1505"/>
                <a:gd name="T42" fmla="*/ 1782 w 2176"/>
                <a:gd name="T43" fmla="*/ 1025 h 1505"/>
                <a:gd name="T44" fmla="*/ 1447 w 2176"/>
                <a:gd name="T45" fmla="*/ 1187 h 1505"/>
                <a:gd name="T46" fmla="*/ 1615 w 2176"/>
                <a:gd name="T47" fmla="*/ 941 h 1505"/>
                <a:gd name="T48" fmla="*/ 1746 w 2176"/>
                <a:gd name="T49" fmla="*/ 563 h 1505"/>
                <a:gd name="T50" fmla="*/ 1873 w 2176"/>
                <a:gd name="T51" fmla="*/ 390 h 1505"/>
                <a:gd name="T52" fmla="*/ 2131 w 2176"/>
                <a:gd name="T53" fmla="*/ 60 h 1505"/>
                <a:gd name="T54" fmla="*/ 2158 w 2176"/>
                <a:gd name="T55" fmla="*/ 0 h 1505"/>
                <a:gd name="T56" fmla="*/ 2124 w 2176"/>
                <a:gd name="T57" fmla="*/ 0 h 1505"/>
                <a:gd name="T58" fmla="*/ 1722 w 2176"/>
                <a:gd name="T59" fmla="*/ 498 h 1505"/>
                <a:gd name="T60" fmla="*/ 1587 w 2176"/>
                <a:gd name="T61" fmla="*/ 923 h 1505"/>
                <a:gd name="T62" fmla="*/ 1348 w 2176"/>
                <a:gd name="T63" fmla="*/ 1211 h 1505"/>
                <a:gd name="T64" fmla="*/ 1220 w 2176"/>
                <a:gd name="T65" fmla="*/ 941 h 1505"/>
                <a:gd name="T66" fmla="*/ 1082 w 2176"/>
                <a:gd name="T67" fmla="*/ 558 h 1505"/>
                <a:gd name="T68" fmla="*/ 957 w 2176"/>
                <a:gd name="T69" fmla="*/ 222 h 1505"/>
                <a:gd name="T70" fmla="*/ 843 w 2176"/>
                <a:gd name="T71" fmla="*/ 0 h 1505"/>
                <a:gd name="T72" fmla="*/ 807 w 2176"/>
                <a:gd name="T73" fmla="*/ 0 h 1505"/>
                <a:gd name="T74" fmla="*/ 975 w 2176"/>
                <a:gd name="T75" fmla="*/ 372 h 1505"/>
                <a:gd name="T76" fmla="*/ 1110 w 2176"/>
                <a:gd name="T77" fmla="*/ 803 h 1505"/>
                <a:gd name="T78" fmla="*/ 1110 w 2176"/>
                <a:gd name="T79" fmla="*/ 803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8" name="Freeform 9"/>
            <p:cNvSpPr/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79 w 813"/>
                <a:gd name="T1" fmla="*/ 582 h 804"/>
                <a:gd name="T2" fmla="*/ 347 w 813"/>
                <a:gd name="T3" fmla="*/ 456 h 804"/>
                <a:gd name="T4" fmla="*/ 684 w 813"/>
                <a:gd name="T5" fmla="*/ 234 h 804"/>
                <a:gd name="T6" fmla="*/ 867 w 813"/>
                <a:gd name="T7" fmla="*/ 0 h 804"/>
                <a:gd name="T8" fmla="*/ 729 w 813"/>
                <a:gd name="T9" fmla="*/ 150 h 804"/>
                <a:gd name="T10" fmla="*/ 162 w 813"/>
                <a:gd name="T11" fmla="*/ 522 h 804"/>
                <a:gd name="T12" fmla="*/ 0 w 813"/>
                <a:gd name="T13" fmla="*/ 768 h 804"/>
                <a:gd name="T14" fmla="*/ 0 w 813"/>
                <a:gd name="T15" fmla="*/ 840 h 804"/>
                <a:gd name="T16" fmla="*/ 179 w 813"/>
                <a:gd name="T17" fmla="*/ 582 h 804"/>
                <a:gd name="T18" fmla="*/ 179 w 813"/>
                <a:gd name="T19" fmla="*/ 582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9" name="Freeform 10"/>
            <p:cNvSpPr/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96 w 759"/>
                <a:gd name="T1" fmla="*/ 66 h 107"/>
                <a:gd name="T2" fmla="*/ 813 w 759"/>
                <a:gd name="T3" fmla="*/ 0 h 107"/>
                <a:gd name="T4" fmla="*/ 532 w 759"/>
                <a:gd name="T5" fmla="*/ 36 h 107"/>
                <a:gd name="T6" fmla="*/ 156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96 w 759"/>
                <a:gd name="T15" fmla="*/ 66 h 107"/>
                <a:gd name="T16" fmla="*/ 496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40" name="Freeform 11"/>
            <p:cNvSpPr/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495 w 3169"/>
                <a:gd name="T1" fmla="*/ 257 h 743"/>
                <a:gd name="T2" fmla="*/ 1864 w 3169"/>
                <a:gd name="T3" fmla="*/ 251 h 743"/>
                <a:gd name="T4" fmla="*/ 2249 w 3169"/>
                <a:gd name="T5" fmla="*/ 269 h 743"/>
                <a:gd name="T6" fmla="*/ 2697 w 3169"/>
                <a:gd name="T7" fmla="*/ 251 h 743"/>
                <a:gd name="T8" fmla="*/ 3411 w 3169"/>
                <a:gd name="T9" fmla="*/ 222 h 743"/>
                <a:gd name="T10" fmla="*/ 3353 w 3169"/>
                <a:gd name="T11" fmla="*/ 204 h 743"/>
                <a:gd name="T12" fmla="*/ 2606 w 3169"/>
                <a:gd name="T13" fmla="*/ 239 h 743"/>
                <a:gd name="T14" fmla="*/ 2156 w 3169"/>
                <a:gd name="T15" fmla="*/ 239 h 743"/>
                <a:gd name="T16" fmla="*/ 1567 w 3169"/>
                <a:gd name="T17" fmla="*/ 204 h 743"/>
                <a:gd name="T18" fmla="*/ 1662 w 3169"/>
                <a:gd name="T19" fmla="*/ 168 h 743"/>
                <a:gd name="T20" fmla="*/ 2196 w 3169"/>
                <a:gd name="T21" fmla="*/ 0 h 743"/>
                <a:gd name="T22" fmla="*/ 2109 w 3169"/>
                <a:gd name="T23" fmla="*/ 24 h 743"/>
                <a:gd name="T24" fmla="*/ 1980 w 3169"/>
                <a:gd name="T25" fmla="*/ 66 h 743"/>
                <a:gd name="T26" fmla="*/ 1728 w 3169"/>
                <a:gd name="T27" fmla="*/ 138 h 743"/>
                <a:gd name="T28" fmla="*/ 1446 w 3169"/>
                <a:gd name="T29" fmla="*/ 216 h 743"/>
                <a:gd name="T30" fmla="*/ 1361 w 3169"/>
                <a:gd name="T31" fmla="*/ 269 h 743"/>
                <a:gd name="T32" fmla="*/ 819 w 3169"/>
                <a:gd name="T33" fmla="*/ 431 h 743"/>
                <a:gd name="T34" fmla="*/ 353 w 3169"/>
                <a:gd name="T35" fmla="*/ 521 h 743"/>
                <a:gd name="T36" fmla="*/ 0 w 3169"/>
                <a:gd name="T37" fmla="*/ 653 h 743"/>
                <a:gd name="T38" fmla="*/ 317 w 3169"/>
                <a:gd name="T39" fmla="*/ 557 h 743"/>
                <a:gd name="T40" fmla="*/ 789 w 3169"/>
                <a:gd name="T41" fmla="*/ 467 h 743"/>
                <a:gd name="T42" fmla="*/ 1268 w 3169"/>
                <a:gd name="T43" fmla="*/ 329 h 743"/>
                <a:gd name="T44" fmla="*/ 1053 w 3169"/>
                <a:gd name="T45" fmla="*/ 509 h 743"/>
                <a:gd name="T46" fmla="*/ 939 w 3169"/>
                <a:gd name="T47" fmla="*/ 779 h 743"/>
                <a:gd name="T48" fmla="*/ 933 w 3169"/>
                <a:gd name="T49" fmla="*/ 779 h 743"/>
                <a:gd name="T50" fmla="*/ 1005 w 3169"/>
                <a:gd name="T51" fmla="*/ 779 h 743"/>
                <a:gd name="T52" fmla="*/ 1094 w 3169"/>
                <a:gd name="T53" fmla="*/ 515 h 743"/>
                <a:gd name="T54" fmla="*/ 1396 w 3169"/>
                <a:gd name="T55" fmla="*/ 299 h 743"/>
                <a:gd name="T56" fmla="*/ 1648 w 3169"/>
                <a:gd name="T57" fmla="*/ 467 h 743"/>
                <a:gd name="T58" fmla="*/ 1905 w 3169"/>
                <a:gd name="T59" fmla="*/ 713 h 743"/>
                <a:gd name="T60" fmla="*/ 1998 w 3169"/>
                <a:gd name="T61" fmla="*/ 779 h 743"/>
                <a:gd name="T62" fmla="*/ 2063 w 3169"/>
                <a:gd name="T63" fmla="*/ 779 h 743"/>
                <a:gd name="T64" fmla="*/ 1818 w 3169"/>
                <a:gd name="T65" fmla="*/ 545 h 743"/>
                <a:gd name="T66" fmla="*/ 1495 w 3169"/>
                <a:gd name="T67" fmla="*/ 257 h 743"/>
                <a:gd name="T68" fmla="*/ 1495 w 3169"/>
                <a:gd name="T69" fmla="*/ 257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4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33838" name="Freeform 14"/>
            <p:cNvSpPr/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33839" name="Freeform 15"/>
            <p:cNvSpPr/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33840" name="Freeform 16"/>
            <p:cNvSpPr/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46" name="Freeform 17"/>
            <p:cNvSpPr/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47" name="Freeform 18"/>
            <p:cNvSpPr/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333843" name="Freeform 19"/>
            <p:cNvSpPr/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uk-UA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49" name="Freeform 20"/>
            <p:cNvSpPr/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986 w 2153"/>
                <a:gd name="T1" fmla="*/ 887 h 1930"/>
                <a:gd name="T2" fmla="*/ 2086 w 2153"/>
                <a:gd name="T3" fmla="*/ 1055 h 1930"/>
                <a:gd name="T4" fmla="*/ 2213 w 2153"/>
                <a:gd name="T5" fmla="*/ 1204 h 1930"/>
                <a:gd name="T6" fmla="*/ 2279 w 2153"/>
                <a:gd name="T7" fmla="*/ 1300 h 1930"/>
                <a:gd name="T8" fmla="*/ 2319 w 2153"/>
                <a:gd name="T9" fmla="*/ 1348 h 1930"/>
                <a:gd name="T10" fmla="*/ 2033 w 2153"/>
                <a:gd name="T11" fmla="*/ 1013 h 1930"/>
                <a:gd name="T12" fmla="*/ 2004 w 2153"/>
                <a:gd name="T13" fmla="*/ 965 h 1930"/>
                <a:gd name="T14" fmla="*/ 1924 w 2153"/>
                <a:gd name="T15" fmla="*/ 1294 h 1930"/>
                <a:gd name="T16" fmla="*/ 1910 w 2153"/>
                <a:gd name="T17" fmla="*/ 1540 h 1930"/>
                <a:gd name="T18" fmla="*/ 1962 w 2153"/>
                <a:gd name="T19" fmla="*/ 1978 h 1930"/>
                <a:gd name="T20" fmla="*/ 1931 w 2153"/>
                <a:gd name="T21" fmla="*/ 2002 h 1930"/>
                <a:gd name="T22" fmla="*/ 1883 w 2153"/>
                <a:gd name="T23" fmla="*/ 1588 h 1930"/>
                <a:gd name="T24" fmla="*/ 1862 w 2153"/>
                <a:gd name="T25" fmla="*/ 1342 h 1930"/>
                <a:gd name="T26" fmla="*/ 1903 w 2153"/>
                <a:gd name="T27" fmla="*/ 1121 h 1930"/>
                <a:gd name="T28" fmla="*/ 1910 w 2153"/>
                <a:gd name="T29" fmla="*/ 911 h 1930"/>
                <a:gd name="T30" fmla="*/ 1366 w 2153"/>
                <a:gd name="T31" fmla="*/ 1043 h 1930"/>
                <a:gd name="T32" fmla="*/ 892 w 2153"/>
                <a:gd name="T33" fmla="*/ 1168 h 1930"/>
                <a:gd name="T34" fmla="*/ 341 w 2153"/>
                <a:gd name="T35" fmla="*/ 1366 h 1930"/>
                <a:gd name="T36" fmla="*/ 18 w 2153"/>
                <a:gd name="T37" fmla="*/ 1474 h 1930"/>
                <a:gd name="T38" fmla="*/ 329 w 2153"/>
                <a:gd name="T39" fmla="*/ 1336 h 1930"/>
                <a:gd name="T40" fmla="*/ 736 w 2153"/>
                <a:gd name="T41" fmla="*/ 1180 h 1930"/>
                <a:gd name="T42" fmla="*/ 1098 w 2153"/>
                <a:gd name="T43" fmla="*/ 1073 h 1930"/>
                <a:gd name="T44" fmla="*/ 1519 w 2153"/>
                <a:gd name="T45" fmla="*/ 965 h 1930"/>
                <a:gd name="T46" fmla="*/ 1821 w 2153"/>
                <a:gd name="T47" fmla="*/ 851 h 1930"/>
                <a:gd name="T48" fmla="*/ 1441 w 2153"/>
                <a:gd name="T49" fmla="*/ 641 h 1930"/>
                <a:gd name="T50" fmla="*/ 933 w 2153"/>
                <a:gd name="T51" fmla="*/ 533 h 1930"/>
                <a:gd name="T52" fmla="*/ 245 w 2153"/>
                <a:gd name="T53" fmla="*/ 161 h 1930"/>
                <a:gd name="T54" fmla="*/ 0 w 2153"/>
                <a:gd name="T55" fmla="*/ 83 h 1930"/>
                <a:gd name="T56" fmla="*/ 347 w 2153"/>
                <a:gd name="T57" fmla="*/ 179 h 1930"/>
                <a:gd name="T58" fmla="*/ 766 w 2153"/>
                <a:gd name="T59" fmla="*/ 401 h 1930"/>
                <a:gd name="T60" fmla="*/ 1005 w 2153"/>
                <a:gd name="T61" fmla="*/ 509 h 1930"/>
                <a:gd name="T62" fmla="*/ 1459 w 2153"/>
                <a:gd name="T63" fmla="*/ 611 h 1930"/>
                <a:gd name="T64" fmla="*/ 1776 w 2153"/>
                <a:gd name="T65" fmla="*/ 779 h 1930"/>
                <a:gd name="T66" fmla="*/ 1531 w 2153"/>
                <a:gd name="T67" fmla="*/ 479 h 1930"/>
                <a:gd name="T68" fmla="*/ 1388 w 2153"/>
                <a:gd name="T69" fmla="*/ 191 h 1930"/>
                <a:gd name="T70" fmla="*/ 1244 w 2153"/>
                <a:gd name="T71" fmla="*/ 0 h 1930"/>
                <a:gd name="T72" fmla="*/ 1447 w 2153"/>
                <a:gd name="T73" fmla="*/ 215 h 1930"/>
                <a:gd name="T74" fmla="*/ 1604 w 2153"/>
                <a:gd name="T75" fmla="*/ 503 h 1930"/>
                <a:gd name="T76" fmla="*/ 1883 w 2153"/>
                <a:gd name="T77" fmla="*/ 839 h 1930"/>
                <a:gd name="T78" fmla="*/ 1986 w 2153"/>
                <a:gd name="T79" fmla="*/ 887 h 1930"/>
                <a:gd name="T80" fmla="*/ 1986 w 2153"/>
                <a:gd name="T81" fmla="*/ 887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3338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 fontAlgn="base"/>
            <a:r>
              <a:rPr lang="ru-RU" strike="noStrike" noProof="1" smtClean="0"/>
              <a:t>Образец заголовка</a:t>
            </a:r>
          </a:p>
        </p:txBody>
      </p:sp>
      <p:sp>
        <p:nvSpPr>
          <p:cNvPr id="3338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 fontAlgn="base"/>
            <a:r>
              <a:rPr lang="ru-RU" strike="noStrike" noProof="1" smtClean="0"/>
              <a:t>Образец текста</a:t>
            </a:r>
          </a:p>
          <a:p>
            <a:pPr lvl="1" fontAlgn="base"/>
            <a:r>
              <a:rPr lang="ru-RU" strike="noStrike" noProof="1" smtClean="0"/>
              <a:t>Второй уровень</a:t>
            </a:r>
          </a:p>
          <a:p>
            <a:pPr lvl="2" fontAlgn="base"/>
            <a:r>
              <a:rPr lang="ru-RU" strike="noStrike" noProof="1" smtClean="0"/>
              <a:t>Третий уровень</a:t>
            </a:r>
          </a:p>
          <a:p>
            <a:pPr lvl="3" fontAlgn="base"/>
            <a:r>
              <a:rPr lang="ru-RU" strike="noStrike" noProof="1" smtClean="0"/>
              <a:t>Четвертый уровень</a:t>
            </a:r>
          </a:p>
          <a:p>
            <a:pPr lvl="4" fontAlgn="base"/>
            <a:r>
              <a:rPr lang="ru-RU" strike="noStrike" noProof="1" smtClean="0"/>
              <a:t>Пятый уровень</a:t>
            </a:r>
          </a:p>
        </p:txBody>
      </p:sp>
      <p:sp>
        <p:nvSpPr>
          <p:cNvPr id="3338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38D2588-DF0F-4192-911A-5276B92CFA4E}" type="datetimeFigureOut">
              <a:rPr kumimoji="0" lang="uk-UA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24.12.2021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38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338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pPr lvl="0" eaLnBrk="1" fontAlgn="base" hangingPunct="1">
                <a:buNone/>
              </a:pPr>
              <a:t>‹#›</a:t>
            </a:fld>
            <a:endParaRPr lang="ru-RU" strike="noStrike" noProof="1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6987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Текстовое поле 1"/>
          <p:cNvSpPr txBox="1"/>
          <p:nvPr/>
        </p:nvSpPr>
        <p:spPr>
          <a:xfrm>
            <a:off x="1149985" y="581025"/>
            <a:ext cx="705104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>
              <a:buNone/>
            </a:pPr>
            <a:r>
              <a:rPr lang="uk-UA" sz="3600" b="1" dirty="0">
                <a:solidFill>
                  <a:srgbClr val="C00000"/>
                </a:solidFill>
                <a:latin typeface="Calibri" panose="020F0502020204030204" charset="0"/>
                <a:ea typeface="Times New Roman" panose="02020603050405020304" pitchFamily="18" charset="0"/>
                <a:sym typeface="+mn-ea"/>
              </a:rPr>
              <a:t>Перший </a:t>
            </a:r>
            <a:r>
              <a:rPr sz="3600" b="1" dirty="0">
                <a:solidFill>
                  <a:srgbClr val="C00000"/>
                </a:solidFill>
                <a:latin typeface="Calibri" panose="020F0502020204030204" charset="0"/>
                <a:ea typeface="Times New Roman" panose="02020603050405020304" pitchFamily="18" charset="0"/>
                <a:sym typeface="+mn-ea"/>
              </a:rPr>
              <a:t>рів</a:t>
            </a:r>
            <a:r>
              <a:rPr lang="uk-UA" sz="3600" b="1" dirty="0">
                <a:solidFill>
                  <a:srgbClr val="C00000"/>
                </a:solidFill>
                <a:latin typeface="Calibri" panose="020F0502020204030204" charset="0"/>
                <a:ea typeface="Times New Roman" panose="02020603050405020304" pitchFamily="18" charset="0"/>
                <a:sym typeface="+mn-ea"/>
              </a:rPr>
              <a:t>е</a:t>
            </a:r>
            <a:r>
              <a:rPr sz="3600" b="1" dirty="0">
                <a:solidFill>
                  <a:srgbClr val="C00000"/>
                </a:solidFill>
                <a:latin typeface="Calibri" panose="020F0502020204030204" charset="0"/>
                <a:ea typeface="Times New Roman" panose="02020603050405020304" pitchFamily="18" charset="0"/>
                <a:sym typeface="+mn-ea"/>
              </a:rPr>
              <a:t>н</a:t>
            </a:r>
            <a:r>
              <a:rPr lang="uk-UA" sz="3600" b="1" dirty="0">
                <a:solidFill>
                  <a:srgbClr val="C00000"/>
                </a:solidFill>
                <a:latin typeface="Calibri" panose="020F0502020204030204" charset="0"/>
                <a:ea typeface="Times New Roman" panose="02020603050405020304" pitchFamily="18" charset="0"/>
                <a:sym typeface="+mn-ea"/>
              </a:rPr>
              <a:t>ь</a:t>
            </a:r>
            <a:r>
              <a:rPr sz="3600" b="1" dirty="0">
                <a:solidFill>
                  <a:srgbClr val="C00000"/>
                </a:solidFill>
                <a:latin typeface="Calibri" panose="020F0502020204030204" charset="0"/>
                <a:ea typeface="Times New Roman" panose="02020603050405020304" pitchFamily="18" charset="0"/>
                <a:sym typeface="+mn-ea"/>
              </a:rPr>
              <a:t> підтримки</a:t>
            </a:r>
          </a:p>
          <a:p>
            <a:pPr lvl="0">
              <a:buNone/>
            </a:pPr>
            <a:endParaRPr sz="3600" b="1" dirty="0">
              <a:solidFill>
                <a:srgbClr val="C00000"/>
              </a:solidFill>
              <a:latin typeface="Calibri" panose="020F0502020204030204" charset="0"/>
              <a:ea typeface="Times New Roman" panose="02020603050405020304" pitchFamily="18" charset="0"/>
              <a:sym typeface="+mn-ea"/>
            </a:endParaRPr>
          </a:p>
          <a:p>
            <a:pPr lvl="0">
              <a:buNone/>
            </a:pPr>
            <a:endParaRPr sz="3600" b="1" dirty="0">
              <a:solidFill>
                <a:srgbClr val="C00000"/>
              </a:solidFill>
              <a:latin typeface="Calibri" panose="020F0502020204030204" charset="0"/>
              <a:ea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uk-UA" sz="3600" b="1" u="sng" dirty="0">
                <a:solidFill>
                  <a:srgbClr val="C00000"/>
                </a:solidFill>
                <a:latin typeface="Calibri" panose="020F0502020204030204" charset="0"/>
                <a:ea typeface="Times New Roman" panose="02020603050405020304" pitchFamily="18" charset="0"/>
                <a:sym typeface="+mn-ea"/>
              </a:rPr>
              <a:t>- не створюється інклюзивний клас</a:t>
            </a:r>
            <a:endParaRPr lang="uk-UA" sz="3600" b="1" u="sng" dirty="0">
              <a:solidFill>
                <a:srgbClr val="C00000"/>
              </a:solidFill>
              <a:latin typeface="Calibri" panose="020F0502020204030204" charset="0"/>
              <a:ea typeface="Times New Roman" panose="02020603050405020304" pitchFamily="18" charset="0"/>
            </a:endParaRPr>
          </a:p>
          <a:p>
            <a:pPr lvl="0" algn="just">
              <a:buNone/>
            </a:pPr>
            <a:endParaRPr lang="uk-UA" sz="3600" b="1" u="sng" dirty="0">
              <a:solidFill>
                <a:srgbClr val="C00000"/>
              </a:solidFill>
              <a:latin typeface="Calibri" panose="020F0502020204030204" charset="0"/>
              <a:ea typeface="Times New Roman" panose="02020603050405020304" pitchFamily="18" charset="0"/>
            </a:endParaRPr>
          </a:p>
          <a:p>
            <a:pPr lvl="0" algn="just">
              <a:buNone/>
            </a:pPr>
            <a:r>
              <a:rPr lang="uk-UA" sz="3600" b="1" u="sng" dirty="0">
                <a:solidFill>
                  <a:srgbClr val="C00000"/>
                </a:solidFill>
                <a:latin typeface="Calibri" panose="020F0502020204030204" charset="0"/>
                <a:ea typeface="Times New Roman" panose="02020603050405020304" pitchFamily="18" charset="0"/>
                <a:sym typeface="+mn-ea"/>
              </a:rPr>
              <a:t>-без додаткового фінансування</a:t>
            </a:r>
            <a:endParaRPr lang="uk-UA" sz="3600" b="1" u="sng" dirty="0">
              <a:solidFill>
                <a:srgbClr val="C00000"/>
              </a:solidFill>
              <a:latin typeface="Calibri" panose="020F0502020204030204" charset="0"/>
              <a:ea typeface="Times New Roman" panose="02020603050405020304" pitchFamily="18" charset="0"/>
            </a:endParaRPr>
          </a:p>
          <a:p>
            <a:pPr lvl="0" algn="just">
              <a:buNone/>
            </a:pPr>
            <a:endParaRPr lang="uk-UA" altLang="en-US" sz="3600" b="1" cap="all" noProof="0" dirty="0" smtClean="0">
              <a:solidFill>
                <a:schemeClr val="accent4">
                  <a:lumMod val="10000"/>
                </a:schemeClr>
              </a:solidFill>
              <a:ea typeface="+mj-ea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202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827405" y="260350"/>
            <a:ext cx="7636510" cy="593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Загальна характеристика</a:t>
            </a:r>
            <a:endParaRPr lang="en-US" sz="200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en-US" sz="20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______________________________________________________</a:t>
            </a:r>
          </a:p>
          <a:p>
            <a:pPr algn="just"/>
            <a:r>
              <a:rPr lang="uk-UA" altLang="en-US" sz="20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___________________________________________________</a:t>
            </a:r>
            <a:r>
              <a:rPr lang="en-US" sz="2000">
                <a:cs typeface="Times New Roman" panose="02020603050405020304" pitchFamily="18" charset="0"/>
                <a:sym typeface="+mn-ea"/>
              </a:rPr>
              <a:t>__</a:t>
            </a:r>
          </a:p>
          <a:p>
            <a:pPr algn="just"/>
            <a:r>
              <a:rPr lang="en-US" sz="2000">
                <a:cs typeface="Times New Roman" panose="02020603050405020304" pitchFamily="18" charset="0"/>
                <a:sym typeface="+mn-ea"/>
              </a:rPr>
              <a:t>_</a:t>
            </a:r>
            <a:r>
              <a:rPr lang="en-US" sz="20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Необхідність підтримки першого рівня </a:t>
            </a:r>
          </a:p>
          <a:p>
            <a:r>
              <a:rPr lang="en-US" sz="20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 так</a:t>
            </a:r>
          </a:p>
          <a:p>
            <a:r>
              <a:rPr lang="en-US" sz="20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 ні</a:t>
            </a:r>
          </a:p>
          <a:p>
            <a:r>
              <a:rPr lang="en-US" sz="20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Потреба у проведенні  комплексної психолого-педагогічної оцінки розвитку особи в інклюзивно-ресурсному центрі</a:t>
            </a:r>
          </a:p>
          <a:p>
            <a:r>
              <a:rPr lang="en-US" sz="20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 так</a:t>
            </a:r>
          </a:p>
          <a:p>
            <a:r>
              <a:rPr lang="en-US" sz="20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 ні</a:t>
            </a:r>
          </a:p>
          <a:p>
            <a:r>
              <a:rPr lang="en-US" sz="20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Члени команди психолого-педагогічного супроводу, які проводили оцінку</a:t>
            </a:r>
            <a:endParaRPr lang="en-US" sz="200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Прізвище, власне ім’я, по батькові (за наявності) одного з батьків </a:t>
            </a:r>
          </a:p>
          <a:p>
            <a:pPr algn="just"/>
            <a:endParaRPr lang="en-US" sz="120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  <a:sym typeface="+mn-ea"/>
            </a:endParaRPr>
          </a:p>
          <a:p>
            <a:pPr algn="just"/>
            <a:endParaRPr lang="en-US" sz="120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  <a:sym typeface="+mn-ea"/>
            </a:endParaRPr>
          </a:p>
          <a:p>
            <a:pPr algn="just"/>
            <a:r>
              <a:rPr lang="en-US" sz="120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  <a:sym typeface="+mn-ea"/>
              </a:rPr>
              <a:t>Прізвище, власне ім’я, по батькові (за наявності) одного з батьків (іншого законного представника) учня</a:t>
            </a:r>
          </a:p>
          <a:p>
            <a:pPr algn="just"/>
            <a:endParaRPr lang="en-US" altLang="en-US" sz="1200" u="sng">
              <a:solidFill>
                <a:schemeClr val="bg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  <a:sym typeface="+mn-ea"/>
            </a:endParaRPr>
          </a:p>
          <a:p>
            <a:pPr algn="just"/>
            <a:endParaRPr lang="en-US" altLang="en-US" sz="1200" u="sng">
              <a:solidFill>
                <a:schemeClr val="bg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  <a:sym typeface="+mn-ea"/>
            </a:endParaRPr>
          </a:p>
          <a:p>
            <a:pPr algn="just"/>
            <a:r>
              <a:rPr lang="uk-UA" altLang="en-US" sz="2000" u="sng">
                <a:solidFill>
                  <a:schemeClr val="bg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Times New Roman" panose="02020603050405020304" pitchFamily="18" charset="0"/>
                <a:sym typeface="+mn-ea"/>
              </a:rPr>
              <a:t>             підпис                                        дата____________________                     </a:t>
            </a:r>
          </a:p>
          <a:p>
            <a:pPr algn="just"/>
            <a:endParaRPr lang="uk-UA" altLang="en-US" sz="2000" u="sng">
              <a:solidFill>
                <a:schemeClr val="bg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15" name="Таблица 14"/>
          <p:cNvGraphicFramePr/>
          <p:nvPr/>
        </p:nvGraphicFramePr>
        <p:xfrm>
          <a:off x="760730" y="3982720"/>
          <a:ext cx="73177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530"/>
                <a:gridCol w="2722880"/>
                <a:gridCol w="1243330"/>
              </a:tblGrid>
              <a:tr h="2311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900"/>
                        <a:t>Прізвище, власне ім’я, по батькові (за наявності)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uk-UA" altLang="ru-RU" sz="1000"/>
                        <a:t>Посада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uk-UA" altLang="ru-RU" sz="1000"/>
                        <a:t>Підпис</a:t>
                      </a: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uk-UA" alt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60" y="45085"/>
            <a:ext cx="9144000" cy="69202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1001395" y="727710"/>
            <a:ext cx="7303135" cy="4892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altLang="en-GB" sz="6000" dirty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uk-UA" altLang="en-GB" sz="3200" b="1" dirty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Що змінюється в освітньому </a:t>
            </a:r>
            <a:r>
              <a:rPr lang="uk-UA" altLang="en-GB" sz="3200" b="1" dirty="0" smtClean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процесі!</a:t>
            </a:r>
            <a:endParaRPr lang="uk-UA" altLang="en-GB" sz="3200" b="1" dirty="0">
              <a:solidFill>
                <a:schemeClr val="accent4">
                  <a:lumMod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l"/>
            <a:endParaRPr lang="uk-UA" altLang="en-GB" sz="2800" dirty="0">
              <a:solidFill>
                <a:schemeClr val="accent4">
                  <a:lumMod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altLang="en-GB" sz="2800" dirty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постійні засідання </a:t>
            </a:r>
            <a:r>
              <a:rPr lang="uk-UA" altLang="ru-RU" sz="2800" b="1" u="sng" dirty="0">
                <a:solidFill>
                  <a:schemeClr val="bg1">
                    <a:lumMod val="50000"/>
                  </a:schemeClr>
                </a:solidFill>
                <a:sym typeface="+mn-ea"/>
              </a:rPr>
              <a:t>Команди </a:t>
            </a:r>
            <a:r>
              <a:rPr lang="uk-UA" altLang="ru-RU" sz="2800" b="1" u="sng" dirty="0" smtClean="0">
                <a:solidFill>
                  <a:schemeClr val="bg1">
                    <a:lumMod val="50000"/>
                  </a:schemeClr>
                </a:solidFill>
                <a:sym typeface="+mn-ea"/>
              </a:rPr>
              <a:t>психолого-педагогічного </a:t>
            </a:r>
            <a:r>
              <a:rPr lang="uk-UA" altLang="ru-RU" sz="2800" b="1" u="sng" dirty="0">
                <a:solidFill>
                  <a:schemeClr val="bg1">
                    <a:lumMod val="50000"/>
                  </a:schemeClr>
                </a:solidFill>
                <a:sym typeface="+mn-ea"/>
              </a:rPr>
              <a:t>супроводу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altLang="en-GB" sz="2800" dirty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підбір матеріалів, форм роботи під час організації освітнього процесу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altLang="en-GB" sz="2800" dirty="0" smtClean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посилена  увага </a:t>
            </a:r>
            <a:r>
              <a:rPr lang="uk-UA" altLang="en-GB" sz="2800" dirty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 боку </a:t>
            </a:r>
            <a:r>
              <a:rPr lang="uk-UA" altLang="en-GB" sz="2800" dirty="0" smtClean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практичного </a:t>
            </a:r>
            <a:r>
              <a:rPr lang="uk-UA" altLang="en-GB" sz="2800" dirty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психолога </a:t>
            </a:r>
            <a:r>
              <a:rPr lang="uk-UA" altLang="en-GB" sz="2800" dirty="0" smtClean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закладу освіти </a:t>
            </a:r>
            <a:endParaRPr lang="uk-UA" altLang="en-GB" sz="2800" dirty="0">
              <a:solidFill>
                <a:schemeClr val="accent4">
                  <a:lumMod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altLang="en-GB" sz="2800" dirty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оцінювання на основі загальних критеріїв </a:t>
            </a:r>
            <a:r>
              <a:rPr lang="uk-UA" altLang="en-GB" sz="2800" dirty="0" err="1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оцінування</a:t>
            </a:r>
            <a:r>
              <a:rPr lang="uk-UA" altLang="en-GB" sz="2800" dirty="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18435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8902" y="-99060"/>
            <a:ext cx="9144000" cy="7029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572000" y="3065463"/>
            <a:ext cx="426085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06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Текстовое поле 7"/>
          <p:cNvSpPr txBox="1"/>
          <p:nvPr/>
        </p:nvSpPr>
        <p:spPr>
          <a:xfrm>
            <a:off x="822325" y="988060"/>
            <a:ext cx="7433310" cy="52311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ru-RU" altLang="en-US" b="1" dirty="0">
              <a:solidFill>
                <a:srgbClr val="00B050"/>
              </a:solidFill>
            </a:endParaRPr>
          </a:p>
          <a:p>
            <a:pPr algn="just"/>
            <a:r>
              <a:rPr lang="uk-UA" altLang="ru-RU" sz="4000" b="1" dirty="0">
                <a:solidFill>
                  <a:schemeClr val="accent4">
                    <a:lumMod val="10000"/>
                  </a:schemeClr>
                </a:solidFill>
              </a:rPr>
              <a:t>Припинення надання підтримки першого рівня здійснюється за рішенням команди та/або письмовою заявою одного з батьків (</a:t>
            </a:r>
            <a:r>
              <a:rPr lang="uk-UA" altLang="ru-RU" sz="4000" b="1" dirty="0" smtClean="0">
                <a:solidFill>
                  <a:schemeClr val="accent4">
                    <a:lumMod val="10000"/>
                  </a:schemeClr>
                </a:solidFill>
              </a:rPr>
              <a:t>іншого законного </a:t>
            </a:r>
            <a:r>
              <a:rPr lang="uk-UA" altLang="ru-RU" sz="4000" b="1" dirty="0">
                <a:solidFill>
                  <a:schemeClr val="accent4">
                    <a:lumMod val="10000"/>
                  </a:schemeClr>
                </a:solidFill>
              </a:rPr>
              <a:t>представника) дитини</a:t>
            </a:r>
            <a:endParaRPr lang="ru-RU" altLang="en-US" sz="4000" b="1" dirty="0">
              <a:solidFill>
                <a:srgbClr val="00B050"/>
              </a:solidFill>
            </a:endParaRPr>
          </a:p>
          <a:p>
            <a:r>
              <a:rPr lang="uk-UA" altLang="ru-RU" sz="3600" b="1" dirty="0">
                <a:solidFill>
                  <a:srgbClr val="002060"/>
                </a:solidFill>
              </a:rPr>
              <a:t>                                              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064000" y="196850"/>
            <a:ext cx="655955" cy="8623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  <p:sp>
        <p:nvSpPr>
          <p:cNvPr id="5" name="Замещающее содержимое 4"/>
          <p:cNvSpPr>
            <a:spLocks noGrp="1"/>
          </p:cNvSpPr>
          <p:nvPr>
            <p:ph idx="1"/>
          </p:nvPr>
        </p:nvSpPr>
        <p:spPr>
          <a:xfrm>
            <a:off x="457200" y="4784090"/>
            <a:ext cx="7108190" cy="1346835"/>
          </a:xfrm>
        </p:spPr>
        <p:txBody>
          <a:bodyPr/>
          <a:lstStyle/>
          <a:p>
            <a:pPr marL="0" indent="0">
              <a:buNone/>
            </a:pPr>
            <a:endParaRPr lang="ru-RU" altLang="en-US"/>
          </a:p>
        </p:txBody>
      </p:sp>
    </p:spTree>
  </p:cSld>
  <p:clrMapOvr>
    <a:masterClrMapping/>
  </p:clrMapOvr>
  <p:transition spd="slow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60" y="45085"/>
            <a:ext cx="9144000" cy="69202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1598295" y="2132965"/>
            <a:ext cx="60178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uk-UA" altLang="en-GB" sz="6000">
                <a:solidFill>
                  <a:schemeClr val="accent4">
                    <a:lumMod val="2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Дякую за увагу !</a:t>
            </a:r>
            <a:endParaRPr lang="uk-UA" altLang="en-GB" sz="6000" u="sng">
              <a:solidFill>
                <a:schemeClr val="accent4">
                  <a:lumMod val="2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257"/>
            <a:ext cx="9296400" cy="701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00113" y="260350"/>
            <a:ext cx="7416800" cy="52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endParaRPr kumimoji="0" lang="uk-UA" sz="2800" b="1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1062355" y="692785"/>
            <a:ext cx="683577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sz="3600" b="1" dirty="0">
                <a:solidFill>
                  <a:schemeClr val="accent4">
                    <a:lumMod val="25000"/>
                  </a:schemeClr>
                </a:solidFill>
                <a:sym typeface="+mn-ea"/>
              </a:rPr>
              <a:t>Для учнів, у яких виникають </a:t>
            </a:r>
            <a:r>
              <a:rPr lang="uk-UA" sz="3600" b="1" dirty="0">
                <a:solidFill>
                  <a:schemeClr val="accent4">
                    <a:lumMod val="25000"/>
                  </a:schemeClr>
                </a:solidFill>
                <a:sym typeface="+mn-ea"/>
              </a:rPr>
              <a:t> </a:t>
            </a:r>
            <a:r>
              <a:rPr sz="3600" b="1" dirty="0">
                <a:solidFill>
                  <a:schemeClr val="accent4">
                    <a:lumMod val="25000"/>
                  </a:schemeClr>
                </a:solidFill>
                <a:sym typeface="+mn-ea"/>
              </a:rPr>
              <a:t>труднощі</a:t>
            </a:r>
            <a:r>
              <a:rPr lang="uk-UA" sz="3600" b="1" dirty="0">
                <a:solidFill>
                  <a:schemeClr val="accent4">
                    <a:lumMod val="25000"/>
                  </a:schemeClr>
                </a:solidFill>
                <a:sym typeface="+mn-ea"/>
              </a:rPr>
              <a:t> </a:t>
            </a:r>
            <a:r>
              <a:rPr sz="3600" b="1" dirty="0">
                <a:solidFill>
                  <a:schemeClr val="accent4">
                    <a:lumMod val="25000"/>
                  </a:schemeClr>
                </a:solidFill>
                <a:sym typeface="+mn-ea"/>
              </a:rPr>
              <a:t>під час навчання та які потребують </a:t>
            </a:r>
            <a:r>
              <a:rPr sz="3600" b="1" u="sng" dirty="0">
                <a:solidFill>
                  <a:schemeClr val="accent4">
                    <a:lumMod val="25000"/>
                  </a:schemeClr>
                </a:solidFill>
                <a:sym typeface="+mn-ea"/>
              </a:rPr>
              <a:t>додаткової постійної чи тимчасової</a:t>
            </a:r>
            <a:r>
              <a:rPr sz="3600" b="1" dirty="0">
                <a:solidFill>
                  <a:schemeClr val="accent4">
                    <a:lumMod val="25000"/>
                  </a:schemeClr>
                </a:solidFill>
                <a:sym typeface="+mn-ea"/>
              </a:rPr>
              <a:t> підтримки в освітньому процесі, за рішенням закладу освіти</a:t>
            </a:r>
            <a:r>
              <a:rPr lang="uk-UA" sz="3600" b="1" dirty="0">
                <a:solidFill>
                  <a:schemeClr val="accent4">
                    <a:lumMod val="25000"/>
                  </a:schemeClr>
                </a:solidFill>
                <a:sym typeface="+mn-ea"/>
              </a:rPr>
              <a:t> та згодою батьків</a:t>
            </a:r>
            <a:r>
              <a:rPr sz="3600" b="1" dirty="0">
                <a:solidFill>
                  <a:schemeClr val="accent4">
                    <a:lumMod val="25000"/>
                  </a:schemeClr>
                </a:solidFill>
                <a:sym typeface="+mn-ea"/>
              </a:rPr>
              <a:t> надається підтримка </a:t>
            </a:r>
            <a:r>
              <a:rPr sz="3600" b="1" u="sng" dirty="0">
                <a:solidFill>
                  <a:schemeClr val="accent4">
                    <a:lumMod val="25000"/>
                  </a:schemeClr>
                </a:solidFill>
                <a:sym typeface="+mn-ea"/>
              </a:rPr>
              <a:t>першого рівня</a:t>
            </a:r>
            <a:endParaRPr lang="en-US" altLang="en-US" sz="3600" b="1" u="sng" dirty="0">
              <a:solidFill>
                <a:schemeClr val="accent4">
                  <a:lumMod val="25000"/>
                </a:schemeClr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 spd="slow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551113"/>
            <a:ext cx="4572000" cy="1755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Хочеться висловити впевненість у тому, що процеси інтеграції дітей з особливими освітніми  потребами в ЗНЗ набудуть значного поширення і стануть успішними за умови зміни ставлення суспільства до цих дітей</a:t>
            </a:r>
            <a:r>
              <a:rPr kumimoji="0" lang="uk-UA" sz="1800" b="0" i="1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kumimoji="0" lang="ru-RU" sz="1800" b="0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5122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7145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Текстовое поле 1"/>
          <p:cNvSpPr txBox="1"/>
          <p:nvPr/>
        </p:nvSpPr>
        <p:spPr>
          <a:xfrm>
            <a:off x="1062355" y="367665"/>
            <a:ext cx="7069455" cy="65544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buNone/>
            </a:pPr>
            <a:r>
              <a:rPr lang="uk-UA" altLang="en-US" sz="2800" b="1" dirty="0">
                <a:solidFill>
                  <a:schemeClr val="accent4">
                    <a:lumMod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Підтримка на І рівні</a:t>
            </a:r>
            <a:endParaRPr lang="uk-UA" altLang="en-US" sz="2800" b="1" dirty="0">
              <a:highlight>
                <a:srgbClr val="0000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endParaRPr lang="uk-UA" altLang="en-US" sz="2800" b="1" dirty="0">
              <a:solidFill>
                <a:srgbClr val="002060"/>
              </a:solidFill>
              <a:highlight>
                <a:srgbClr val="0000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endParaRPr lang="uk-UA" altLang="en-US" sz="2800" b="1" dirty="0">
              <a:solidFill>
                <a:srgbClr val="002060"/>
              </a:solidFill>
              <a:highlight>
                <a:srgbClr val="0000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l">
              <a:buNone/>
            </a:pPr>
            <a:r>
              <a:rPr lang="uk-UA" altLang="en-US" sz="2800" b="1" dirty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Для яких учнів?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altLang="en-US" sz="2800" b="1" dirty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труднощі під час читання, письма, математичних здібностей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altLang="en-US" sz="2800" b="1" dirty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труднощі у пристосуванні до вимог соціуму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altLang="en-US" sz="2800" b="1" dirty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поведінкові розлади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altLang="en-US" sz="2800" b="1" dirty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тяжкі мовленнєві порушення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altLang="en-US" sz="2800" b="1" dirty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труднощі із запам’ятовуванням</a:t>
            </a:r>
            <a:r>
              <a:rPr lang="uk-UA" altLang="en-US" sz="2800" b="1" dirty="0" smtClean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uk-UA" altLang="en-US" sz="2800" b="1" dirty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концентрацією уваги, з моторикою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uk-UA" altLang="en-US" sz="2800" b="1" dirty="0"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uk-UA" altLang="en-US" sz="2800" b="1" dirty="0"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uk-UA" altLang="en-US" sz="2800" b="1" dirty="0"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67810" y="824230"/>
            <a:ext cx="485775" cy="749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4400" b="1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387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Замещающее содержимое 5"/>
          <p:cNvSpPr>
            <a:spLocks noGrp="1"/>
          </p:cNvSpPr>
          <p:nvPr>
            <p:ph idx="1"/>
          </p:nvPr>
        </p:nvSpPr>
        <p:spPr>
          <a:xfrm>
            <a:off x="457200" y="356870"/>
            <a:ext cx="8229600" cy="5774055"/>
          </a:xfrm>
        </p:spPr>
        <p:txBody>
          <a:bodyPr/>
          <a:lstStyle/>
          <a:p>
            <a:r>
              <a:rPr lang="uk-UA" altLang="ru-RU" dirty="0">
                <a:solidFill>
                  <a:schemeClr val="accent4">
                    <a:lumMod val="10000"/>
                  </a:schemeClr>
                </a:solidFill>
              </a:rPr>
              <a:t>Алгоритм отримання І - рівня підтримки</a:t>
            </a:r>
          </a:p>
          <a:p>
            <a:endParaRPr lang="uk-UA" altLang="ru-RU" dirty="0">
              <a:solidFill>
                <a:schemeClr val="accent4">
                  <a:lumMod val="10000"/>
                </a:schemeClr>
              </a:solidFill>
            </a:endParaRPr>
          </a:p>
          <a:p>
            <a:pPr algn="just"/>
            <a:r>
              <a:rPr lang="uk-UA" altLang="ru-RU" sz="3600" dirty="0">
                <a:solidFill>
                  <a:schemeClr val="accent4">
                    <a:lumMod val="10000"/>
                  </a:schemeClr>
                </a:solidFill>
              </a:rPr>
              <a:t>Письмова заява від батьків (одного з батьків або іншого законного представника) дитини, що складається у </a:t>
            </a:r>
            <a:r>
              <a:rPr lang="uk-UA" altLang="ru-RU" sz="3600" dirty="0" smtClean="0">
                <a:solidFill>
                  <a:schemeClr val="accent4">
                    <a:lumMod val="10000"/>
                  </a:schemeClr>
                </a:solidFill>
              </a:rPr>
              <a:t>довільній </a:t>
            </a:r>
            <a:r>
              <a:rPr lang="uk-UA" altLang="ru-RU" sz="3600" dirty="0">
                <a:solidFill>
                  <a:schemeClr val="accent4">
                    <a:lumMod val="10000"/>
                  </a:schemeClr>
                </a:solidFill>
              </a:rPr>
              <a:t>формі та описує труднощі </a:t>
            </a:r>
            <a:r>
              <a:rPr lang="uk-UA" altLang="ru-RU" sz="3600" dirty="0" smtClean="0">
                <a:solidFill>
                  <a:schemeClr val="accent4">
                    <a:lumMod val="10000"/>
                  </a:schemeClr>
                </a:solidFill>
              </a:rPr>
              <a:t>дитини, </a:t>
            </a:r>
            <a:r>
              <a:rPr lang="uk-UA" altLang="ru-RU" sz="3600" dirty="0">
                <a:solidFill>
                  <a:schemeClr val="accent4">
                    <a:lumMod val="10000"/>
                  </a:schemeClr>
                </a:solidFill>
              </a:rPr>
              <a:t>які виникають під час навчання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067810" y="824230"/>
            <a:ext cx="485775" cy="749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52400"/>
            <a:ext cx="9296400" cy="701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059748" y="796608"/>
            <a:ext cx="540067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r" defTabSz="914400">
              <a:buClrTx/>
              <a:buSzTx/>
              <a:buFontTx/>
              <a:buNone/>
              <a:defRPr/>
            </a:pPr>
            <a:r>
              <a:rPr kumimoji="0" lang="uk-UA" sz="2400" b="1" kern="1200" cap="none" spc="0" normalizeH="0" baseline="0" noProof="0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5435600" y="260350"/>
            <a:ext cx="2867025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800" cap="all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sym typeface="+mn-ea"/>
              </a:rPr>
              <a:t>Директору</a:t>
            </a:r>
            <a:endParaRPr kumimoji="0" lang="uk-UA" altLang="ru-RU" sz="180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800" cap="all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sym typeface="+mn-ea"/>
              </a:rPr>
              <a:t>Уманської ЗОШ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800" cap="all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sym typeface="+mn-ea"/>
              </a:rPr>
              <a:t>ПіБ (</a:t>
            </a:r>
            <a:r>
              <a:rPr lang="uk-UA" altLang="ru-RU" sz="1000" cap="all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sym typeface="+mn-ea"/>
              </a:rPr>
              <a:t>директора</a:t>
            </a:r>
            <a:r>
              <a:rPr lang="uk-UA" altLang="ru-RU" sz="1800" cap="all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sym typeface="+mn-ea"/>
              </a:rPr>
              <a:t>)</a:t>
            </a:r>
            <a:endParaRPr kumimoji="0" lang="uk-UA" altLang="ru-RU" sz="180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800" cap="all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sym typeface="+mn-ea"/>
              </a:rPr>
              <a:t>ПІБ (</a:t>
            </a:r>
            <a:r>
              <a:rPr lang="uk-UA" altLang="ru-RU" sz="1000" cap="all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sym typeface="+mn-ea"/>
              </a:rPr>
              <a:t>батьків або опікунів</a:t>
            </a:r>
            <a:r>
              <a:rPr lang="uk-UA" altLang="ru-RU" sz="1800" cap="all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sym typeface="+mn-ea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1800" cap="all" noProof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n-lt"/>
                <a:sym typeface="+mn-ea"/>
              </a:rPr>
              <a:t>тел. 095336745</a:t>
            </a: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1106170" y="1513840"/>
            <a:ext cx="7037705" cy="54463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endParaRPr lang="uk-UA" sz="3600" noProof="0" dirty="0">
              <a:solidFill>
                <a:srgbClr val="7030A0"/>
              </a:solidFill>
              <a:latin typeface="+mj-lt"/>
              <a:sym typeface="+mn-ea"/>
            </a:endParaRPr>
          </a:p>
          <a:p>
            <a:pPr algn="ctr"/>
            <a:r>
              <a:rPr lang="uk-UA" sz="3600" noProof="0" dirty="0">
                <a:solidFill>
                  <a:srgbClr val="7030A0"/>
                </a:solidFill>
                <a:latin typeface="+mj-lt"/>
                <a:sym typeface="+mn-ea"/>
              </a:rPr>
              <a:t>Заява</a:t>
            </a:r>
            <a:endParaRPr lang="uk-UA" sz="3600" noProof="0" dirty="0">
              <a:solidFill>
                <a:srgbClr val="7030A0"/>
              </a:solidFill>
              <a:latin typeface="+mj-lt"/>
            </a:endParaRPr>
          </a:p>
          <a:p>
            <a:pPr algn="just"/>
            <a:r>
              <a:rPr lang="uk-UA" sz="3600" noProof="0" dirty="0">
                <a:solidFill>
                  <a:srgbClr val="7030A0"/>
                </a:solidFill>
                <a:latin typeface="+mj-lt"/>
                <a:sym typeface="+mn-ea"/>
              </a:rPr>
              <a:t>  </a:t>
            </a:r>
            <a:r>
              <a:rPr lang="uk-UA" sz="2800" noProof="0" dirty="0">
                <a:solidFill>
                  <a:srgbClr val="7030A0"/>
                </a:solidFill>
                <a:latin typeface="+mj-lt"/>
                <a:sym typeface="+mn-ea"/>
              </a:rPr>
              <a:t> Прошу організувати підтримку першого рівня для  моєї дитини Петренко Дениса </a:t>
            </a:r>
            <a:r>
              <a:rPr lang="uk-UA" sz="2800" noProof="0" dirty="0" smtClean="0">
                <a:solidFill>
                  <a:srgbClr val="7030A0"/>
                </a:solidFill>
                <a:latin typeface="+mj-lt"/>
                <a:sym typeface="+mn-ea"/>
              </a:rPr>
              <a:t>Михайловича, </a:t>
            </a:r>
            <a:r>
              <a:rPr lang="uk-UA" sz="2800" noProof="0" dirty="0">
                <a:solidFill>
                  <a:srgbClr val="7030A0"/>
                </a:solidFill>
                <a:latin typeface="+mj-lt"/>
                <a:sym typeface="+mn-ea"/>
              </a:rPr>
              <a:t>учня 3-Д класу, в якого виникли труднощі під час навчання</a:t>
            </a:r>
          </a:p>
          <a:p>
            <a:pPr algn="just"/>
            <a:endParaRPr lang="uk-UA" sz="2800" noProof="0" dirty="0">
              <a:solidFill>
                <a:srgbClr val="7030A0"/>
              </a:solidFill>
              <a:latin typeface="+mj-lt"/>
              <a:sym typeface="+mn-ea"/>
            </a:endParaRPr>
          </a:p>
          <a:p>
            <a:pPr algn="just"/>
            <a:r>
              <a:rPr lang="uk-UA" sz="2800" noProof="0" dirty="0">
                <a:solidFill>
                  <a:srgbClr val="7030A0"/>
                </a:solidFill>
                <a:latin typeface="+mj-lt"/>
              </a:rPr>
              <a:t>Дата                               Підпис</a:t>
            </a:r>
          </a:p>
          <a:p>
            <a:pPr algn="just"/>
            <a:endParaRPr lang="uk-UA" sz="2800" noProof="0" dirty="0">
              <a:solidFill>
                <a:srgbClr val="7030A0"/>
              </a:solidFill>
              <a:latin typeface="+mj-lt"/>
            </a:endParaRPr>
          </a:p>
          <a:p>
            <a:pPr algn="just"/>
            <a:endParaRPr lang="uk-UA" sz="3600" noProof="0" dirty="0">
              <a:solidFill>
                <a:srgbClr val="7030A0"/>
              </a:solidFill>
              <a:latin typeface="+mj-lt"/>
            </a:endParaRPr>
          </a:p>
          <a:p>
            <a:pPr algn="just"/>
            <a:endParaRPr lang="en-US" altLang="en-US" sz="36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6987"/>
            <a:ext cx="9144000" cy="698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403985" y="188595"/>
            <a:ext cx="655891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1043305" y="710565"/>
            <a:ext cx="696087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uk-UA" altLang="ru-RU" sz="3600" b="1" dirty="0">
                <a:solidFill>
                  <a:schemeClr val="bg1">
                    <a:lumMod val="50000"/>
                  </a:schemeClr>
                </a:solidFill>
              </a:rPr>
              <a:t>Організація роботи </a:t>
            </a:r>
            <a:r>
              <a:rPr lang="uk-UA" altLang="ru-RU" sz="3600" b="1" u="sng" dirty="0">
                <a:solidFill>
                  <a:schemeClr val="bg1">
                    <a:lumMod val="50000"/>
                  </a:schemeClr>
                </a:solidFill>
              </a:rPr>
              <a:t>Команди </a:t>
            </a:r>
            <a:r>
              <a:rPr lang="uk-UA" altLang="ru-RU" sz="3600" b="1" u="sng" dirty="0" smtClean="0">
                <a:solidFill>
                  <a:schemeClr val="bg1">
                    <a:lumMod val="50000"/>
                  </a:schemeClr>
                </a:solidFill>
              </a:rPr>
              <a:t>психолого-педагогічного супроводу</a:t>
            </a:r>
            <a:r>
              <a:rPr lang="uk-UA" altLang="ru-RU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uk-UA" altLang="ru-RU" sz="3600" b="1" dirty="0">
                <a:solidFill>
                  <a:schemeClr val="bg1">
                    <a:lumMod val="50000"/>
                  </a:schemeClr>
                </a:solidFill>
              </a:rPr>
              <a:t>щодо проведення оцінки потреби учня в наданні підтримки у закладі освіти (практичний-психолог, вчителі,  соціальний педагог)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996055" y="74930"/>
            <a:ext cx="485775" cy="749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0" y="-28257"/>
            <a:ext cx="9296400" cy="701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331913" y="41275"/>
            <a:ext cx="6119813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endParaRPr kumimoji="0" lang="uk-UA" sz="2400" kern="1200" cap="none" spc="0" normalizeH="0" baseline="0" noProof="0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49" name="AutoShape 13" descr="Ð ÐµÐ·ÑÐ»ÑÑÐ°Ñ Ð¿Ð¾ÑÑÐºÑ Ð·Ð¾Ð±ÑÐ°Ð¶ÐµÐ½Ñ Ð·Ð° Ð·Ð°Ð¿Ð¸ÑÐ¾Ð¼ &quot;Ð±Ð´Ð¶ÑÐ»ÐºÐ° Ð¼Ð°Ð»ÑÐ½ÐºÐ¸&quot;"/>
          <p:cNvSpPr>
            <a:spLocks noChangeAspect="1"/>
          </p:cNvSpPr>
          <p:nvPr/>
        </p:nvSpPr>
        <p:spPr>
          <a:xfrm>
            <a:off x="149225" y="-144462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uk-UA" altLang="x-none" dirty="0">
              <a:latin typeface="Times New Roman" panose="02020603050405020304" pitchFamily="18" charset="0"/>
            </a:endParaRPr>
          </a:p>
        </p:txBody>
      </p:sp>
      <p:sp>
        <p:nvSpPr>
          <p:cNvPr id="10250" name="AutoShape 15" descr="Ð ÐµÐ·ÑÐ»ÑÑÐ°Ñ Ð¿Ð¾ÑÑÐºÑ Ð·Ð¾Ð±ÑÐ°Ð¶ÐµÐ½Ñ Ð·Ð° Ð·Ð°Ð¿Ð¸ÑÐ¾Ð¼ &quot;Ð±Ð´Ð¶ÑÐ»ÐºÐ° Ð¼Ð°Ð»ÑÐ½ÐºÐ¸&quot;"/>
          <p:cNvSpPr>
            <a:spLocks noChangeAspect="1"/>
          </p:cNvSpPr>
          <p:nvPr/>
        </p:nvSpPr>
        <p:spPr>
          <a:xfrm>
            <a:off x="301625" y="79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uk-UA" altLang="x-none" dirty="0">
              <a:latin typeface="Times New Roman" panose="02020603050405020304" pitchFamily="18" charset="0"/>
            </a:endParaRPr>
          </a:p>
        </p:txBody>
      </p:sp>
      <p:sp>
        <p:nvSpPr>
          <p:cNvPr id="10251" name="AutoShape 17" descr="Ð ÐµÐ·ÑÐ»ÑÑÐ°Ñ Ð¿Ð¾ÑÑÐºÑ Ð·Ð¾Ð±ÑÐ°Ð¶ÐµÐ½Ñ Ð·Ð° Ð·Ð°Ð¿Ð¸ÑÐ¾Ð¼ &quot;Ð±Ð´Ð¶ÑÐ»ÐºÐ° Ð¼Ð°Ð»ÑÐ½ÐºÐ¸&quot;"/>
          <p:cNvSpPr>
            <a:spLocks noChangeAspect="1"/>
          </p:cNvSpPr>
          <p:nvPr/>
        </p:nvSpPr>
        <p:spPr>
          <a:xfrm>
            <a:off x="454025" y="1603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uk-UA" altLang="x-none" dirty="0">
              <a:latin typeface="Times New Roman" panose="02020603050405020304" pitchFamily="18" charset="0"/>
            </a:endParaRPr>
          </a:p>
        </p:txBody>
      </p:sp>
      <p:sp>
        <p:nvSpPr>
          <p:cNvPr id="10252" name="AutoShape 18" descr="data:image/png;base64,iVBORw0KGgoAAAANSUhEUgAAAioAAAH/CAYAAAB5K/ayAAAX7UlEQVR4Xu3WMREAAAwCseLfdG38kCrgUgZ2jgABAgQIECAQFVg0l1gECBAgQIAAgTNUlIAAAQIECBDIChgq2dcIRoAAAQIECBgqOkCAAAECBAhkBQyV7GsEI0CAAAECBAwVHSBAgAABAgSyAoZK9jWCESBAgAABAoaKDhAgQIAAAQJZAUMl+xrBCBAgQIAAAUNFBwgQIECAAIGsgKGSfY1gBAgQIECAgKGiAwQIECBAgEBWwFDJvkYwAgQIECBAwFDRAQIECBAgQCArYKhkXyMYAQIECBAgYKjoAAECBAgQIJAVMFSyrxGMAAECBAgQMFR0gAABAgQIEMgKGCrZ1whGgAABAgQIGCo6QIAAAQIECGQFDJXsawQjQIAAAQIEDBUdIECAAAECBLIChkr2NYIRIECAAAEChooOECBAgAABAlkBQyX7GsEIECBAgAABQ0UHCBAgQIAAgayAoZJ9jWAECBAgQICAoaIDBAgQIECAQFbAUMm+RjACBAgQIEDAUNEBAgQIECBAICtgqGRfIxgBAgQIECBgqOgAAQIECBAgkBUwVLKvEYwAAQIECBAwVHSAAAECBAgQyAoYKtnXCEaAAAECBAgYKjpAgAABAgQIZAUMlexrBCNAgAABAgQMFR0gQIAAAQIEsgKGSvY1ghEgQIAAAQKGig4QIECAAAECWQFDJfsawQgQIECAAAFDRQcIECBAgACBrIChkn2NYAQIECBAgIChogMECBAgQIBAVsBQyb5GMAIECBAgQMBQ0QECBAgQIEAgK2CoZF8jGAECBAgQIGCo6AABAgQIECCQFTBUsq8RjAABAgQIEDBUdIAAAQIECBDIChgq2dcIRoAAAQIECBgqOkCAAAECBAhkBQyV7GsEI0CAAAECBAwVHSBAgAABAgSyAoZK9jWCESBAgAABAoaKDhAgQIAAAQJZAUMl+xrBCBAgQIAAAUNFBwgQIECAAIGsgKGSfY1gBAgQIECAgKGiAwQIECBAgEBWwFDJvkYwAgQIECBAwFDRAQIECBAgQCArYKhkXyMYAQIECBAgYKjoAAECBAgQIJAVMFSyrxGMAAECBAgQMFR0gAABAgQIEMgKGCrZ1whGgAABAgQIGCo6QIAAAQIECGQFDJXsawQjQIAAAQIEDBUdIECAAAECBLIChkr2NYIRIECAAAEChooOECBAgAABAlkBQyX7GsEIECBAgAABQ0UHCBAgQIAAgayAoZJ9jWAECBAgQICAoaIDBAgQIECAQFbAUMm+RjACBAgQIEDAUNEBAgQIECBAICtgqGRfIxgBAgQIECBgqOgAAQIECBAgkBUwVLKvEYwAAQIECBAwVHSAAAECBAgQyAoYKtnXCEaAAAECBAgYKjpAgAABAgQIZAUMlexrBCNAgAABAgQMFR0gQIAAAQIEsgKGSvY1ghEgQIAAAQKGig4QIECAAAECWQFDJfsawQgQIECAAAFDRQcIECBAgACBrIChkn2NYAQIECBAgIChogMECBAgQIBAVsBQyb5GMAIECBAgQMBQ0QECBAgQIEAgK2CoZF8jGAECBAgQIGCo6AABAgQIECCQFTBUsq8RjAABAgQIEDBUdIAAAQIECBDIChgq2dcIRoAAAQIECBgqOkCAAAECBAhkBQyV7GsEI0CAAAECBAwVHSBAgAABAgSyAoZK9jWCESBAgAABAoaKDhAgQIAAAQJZAUMl+xrBCBAgQIAAAUNFBwgQIECAAIGsgKGSfY1gBAgQIECAgKGiAwQIECBAgEBWwFDJvkYwAgQIECBAwFDRAQIECBAgQCArYKhkXyMYAQIECBAgYKjoAAECBAgQIJAVMFSyrxGMAAECBAgQMFR0gAABAgQIEMgKGCrZ1whGgAABAgQIGCo6QIAAAQIECGQFDJXsawQjQIAAAQIEDBUdIECAAAECBLIChkr2NYIRIECAAAEChooOECBAgAABAlkBQyX7GsEIECBAgAABQ0UHCBAgQIAAgayAoZJ9jWAECBAgQICAoaIDBAgQIECAQFbAUMm+RjACBAgQIEDAUNEBAgQIECBAICtgqGRfIxgBAgQIECBgqOgAAQIECBAgkBUwVLKvEYwAAQIECBAwVHSAAAECBAgQyAoYKtnXCEaAAAECBAgYKjpAgAABAgQIZAUMlexrBCNAgAABAgQMFR0gQIAAAQIEsgKGSvY1ghEgQIAAAQKGig4QIECAAAECWQFDJfsawQgQIECAAAFDRQcIECBAgACBrIChkn2NYAQIECBAgIChogMECBAgQIBAVsBQyb5GMAIECBAgQMBQ0QECBAgQIEAgK2CoZF8jGAECBAgQIGCo6AABAgQIECCQFTBUsq8RjAABAgQIEDBUdIAAAQIECBDIChgq2dcIRoAAAQIECBgqOkCAAAECBAhkBQyV7GsEI0CAAAECBAwVHSBAgAABAgSyAoZK9jWCESBAgAABAoaKDhAgQIAAAQJZAUMl+xrBCBAgQIAAAUNFBwgQIECAAIGsgKGSfY1gBAgQIECAgKGiAwQIECBAgEBWwFDJvkYwAgQIECBAwFDRAQIECBAgQCArYKhkXyMYAQIECBAgYKjoAAECBAgQIJAVMFSyrxGMAAECBAgQMFR0gAABAgQIEMgKGCrZ1whGgAABAgQIGCo6QIAAAQIECGQFDJXsawQjQIAAAQIEDBUdIECAAAECBLIChkr2NYIRIECAAAEChooOECBAgAABAlkBQyX7GsEIECBAgAABQ0UHCBAgQIAAgayAoZJ9jWAECBAgQICAoaIDBAgQIECAQFbAUMm+RjACBAgQIEDAUNEBAgQIECBAICtgqGRfIxgBAgQIECBgqOgAAQIECBAgkBUwVLKvEYwAAQIECBAwVHSAAAECBAgQyAoYKtnXCEaAAAECBAgYKjpAgAABAgQIZAUMlexrBCNAgAABAgQMFR0gQIAAAQIEsgKGSvY1ghEgQIAAAQKGig4QIECAAAECWQFDJfsawQgQIECAAAFDRQcIECBAgACBrIChkn2NYAQIECBAgIChogMECBAgQIBAVsBQyb5GMAIECBAgQMBQ0QECBAgQIEAgK2CoZF8jGAECBAgQIGCo6AABAgQIECCQFTBUsq8RjAABAgQIEDBUdIAAAQIECBDIChgq2dcIRoAAAQIECBgqOkCAAAECBAhkBQyV7GsEI0CAAAECBAwVHSBAgAABAgSyAoZK9jWCESBAgAABAoaKDhAgQIAAAQJZAUMl+xrBCBAgQIAAAUNFBwgQIECAAIGsgKGSfY1gBAgQIECAgKGiAwQIECBAgEBWwFDJvkYwAgQIECBAwFDRAQIECBAgQCArYKhkXyMYAQIECBAgYKjoAAECBAgQIJAVMFSyrxGMAAECBAgQMFR0gAABAgQIEMgKGCrZ1whGgAABAgQIGCo6QIAAAQIECGQFDJXsawQjQIAAAQIEDBUdIECAAAECBLIChkr2NYIRIECAAAEChooOECBAgAABAlkBQyX7GsEIECBAgAABQ0UHCBAgQIAAgayAoZJ9jWAECBAgQICAoaIDBAgQIECAQFbAUMm+RjACBAgQIEDAUNEBAgQIECBAICtgqGRfIxgBAgQIECBgqOgAAQIECBAgkBUwVLKvEYwAAQIECBAwVHSAAAECBAgQyAoYKtnXCEaAAAECBAgYKjpAgAABAgQIZAUMlexrBCNAgAABAgQMFR0gQIAAAQIEsgKGSvY1ghEgQIAAAQKGig4QIECAAAECWQFDJfsawQgQIECAAAFDRQcIECBAgACBrIChkn2NYAQIECBAgIChogMECBAgQIBAVsBQyb5GMAIECBAgQMBQ0QECBAgQIEAgK2CoZF8jGAECBAgQIGCo6AABAgQIECCQFTBUsq8RjAABAgQIEDBUdIAAAQIECBDIChgq2dcIRoAAAQIECBgqOkCAAAECBAhkBQyV7GsEI0CAAAECBAwVHSBAgAABAgSyAoZK9jWCESBAgAABAoaKDhAgQIAAAQJZAUMl+xrBCBAgQIAAAUNFBwgQIECAAIGsgKGSfY1gBAgQIECAgKGiAwQIECBAgEBWwFDJvkYwAgQIECBAwFDRAQIECBAgQCArYKhkXyMYAQIECBAgYKjoAAECBAgQIJAVMFSyrxGMAAECBAgQMFR0gAABAgQIEMgKGCrZ1whGgAABAgQIGCo6QIAAAQIECGQFDJXsawQjQIAAAQIEDBUdIECAAAECBLIChkr2NYIRIECAAAEChooOECBAgAABAlkBQyX7GsEIECBAgAABQ0UHCBAgQIAAgayAoZJ9jWAECBAgQICAoaIDBAgQIECAQFbAUMm+RjACBAgQIEDAUNEBAgQIECBAICtgqGRfIxgBAgQIECBgqOgAAQIECBAgkBUwVLKvEYwAAQIECBAwVHSAAAECBAgQyAoYKtnXCEaAAAECBAgYKjpAgAABAgQIZAUMlexrBCNAgAABAgQMFR0gQIAAAQIEsgKGSvY1ghEgQIAAAQKGig4QIECAAAECWQFDJfsawQgQIECAAAFDRQcIECBAgACBrIChkn2NYAQIECBAgIChogMECBAgQIBAVsBQyb5GMAIECBAgQMBQ0QECBAgQIEAgK2CoZF8jGAECBAgQIGCo6AABAgQIECCQFTBUsq8RjAABAgQIEDBUdIAAAQIECBDIChgq2dcIRoAAAQIECBgqOkCAAAECBAhkBQyV7GsEI0CAAAECBAwVHSBAgAABAgSyAoZK9jWCESBAgAABAoaKDhAgQIAAAQJZAUMl+xrBCBAgQIAAAUNFBwgQIECAAIGsgKGSfY1gBAgQIECAgKGiAwQIECBAgEBWwFDJvkYwAgQIECBAwFDRAQIECBAgQCArYKhkXyMYAQIECBAgYKjoAAECBAgQIJAVMFSyrxGMAAECBAgQMFR0gAABAgQIEMgKGCrZ1whGgAABAgQIGCo6QIAAAQIECGQFDJXsawQjQIAAAQIEDBUdIECAAAECBLIChkr2NYIRIECAAAEChooOECBAgAABAlkBQyX7GsEIECBAgAABQ0UHCBAgQIAAgayAoZJ9jWAECBAgQICAoaIDBAgQIECAQFbAUMm+RjACBAgQIEDAUNEBAgQIECBAICtgqGRfIxgBAgQIECBgqOgAAQIECBAgkBUwVLKvEYwAAQIECBAwVHSAAAECBAgQyAoYKtnXCEaAAAECBAgYKjpAgAABAgQIZAUMlexrBCNAgAABAgQMFR0gQIAAAQIEsgKGSvY1ghEgQIAAAQKGig4QIECAAAECWQFDJfsawQgQIECAAAFDRQcIECBAgACBrIChkn2NYAQIECBAgIChogMECBAgQIBAVsBQyb5GMAIECBAgQMBQ0QECBAgQIEAgK2CoZF8jGAECBAgQIGCo6AABAgQIECCQFTBUsq8RjAABAgQIEDBUdIAAAQIECBDIChgq2dcIRoAAAQIECBgqOkCAAAECBAhkBQyV7GsEI0CAAAECBAwVHSBAgAABAgSyAoZK9jWCESBAgAABAoaKDhAgQIAAAQJZAUMl+xrBCBAgQIAAAUNFBwgQIECAAIGsgKGSfY1gBAgQIECAgKGiAwQIECBAgEBWwFDJvkYwAgQIECBAwFDRAQIECBAgQCArYKhkXyMYAQIECBAgYKjoAAECBAgQIJAVMFSyrxGMAAECBAgQMFR0gAABAgQIEMgKGCrZ1whGgAABAgQIGCo6QIAAAQIECGQFDJXsawQjQIAAAQIEDBUdIECAAAECBLIChkr2NYIRIECAAAEChooOECBAgAABAlkBQyX7GsEIECBAgAABQ0UHCBAgQIAAgayAoZJ9jWAECBAgQICAoaIDBAgQIECAQFbAUMm+RjACBAgQIEDAUNEBAgQIECBAICtgqGRfIxgBAgQIECBgqOgAAQIECBAgkBUwVLKvEYwAAQIECBAwVHSAAAECBAgQyAoYKtnXCEaAAAECBAgYKjpAgAABAgQIZAUMlexrBCNAgAABAgQMFR0gQIAAAQIEsgKGSvY1ghEgQIAAAQKGig4QIECAAAECWQFDJfsawQgQIECAAAFDRQcIECBAgACBrIChkn2NYAQIECBAgIChogMECBAgQIBAVsBQyb5GMAIECBAgQMBQ0QECBAgQIEAgK2CoZF8jGAECBAgQIGCo6AABAgQIECCQFTBUsq8RjAABAgQIEDBUdIAAAQIECBDIChgq2dcIRoAAAQIECBgqOkCAAAECBAhkBQyV7GsEI0CAAAECBAwVHSBAgAABAgSyAoZK9jWCESBAgAABAoaKDhAgQIAAAQJZAUMl+xrBCBAgQIAAAUNFBwgQIECAAIGsgKGSfY1gBAgQIECAgKGiAwQIECBAgEBWwFDJvkYwAgQIECBAwFDRAQIECBAgQCArYKhkXyMYAQIECBAgYKjoAAECBAgQIJAVMFSyrxGMAAECBAgQMFR0gAABAgQIEMgKGCrZ1whGgAABAgQIGCo6QIAAAQIECGQFDJXsawQjQIAAAQIEDBUdIECAAAECBLIChkr2NYIRIECAAAEChooOECBAgAABAlkBQyX7GsEIECBAgAABQ0UHCBAgQIAAgayAoZJ9jWAECBAgQICAoaIDBAgQIECAQFbAUMm+RjACBAgQIEDAUNEBAgQIECBAICtgqGRfIxgBAgQIECBgqOgAAQIECBAgkBUwVLKvEYwAAQIECBAwVHSAAAECBAgQyAoYKtnXCEaAAAECBAgYKjpAgAABAgQIZAUMlexrBCNAgAABAgQMFR0gQIAAAQIEsgKGSvY1ghEgQIAAAQKGig4QIECAAAECWQFDJfsawQgQIECAAAFDRQcIECBAgACBrIChkn2NYAQIECBAgIChogMECBAgQIBAVsBQyb5GMAIECBAgQMBQ0QECBAgQIEAgK2CoZF8jGAECBAgQIGCo6AABAgQIECCQFTBUsq8RjAABAgQIEDBUdIAAAQIECBDIChgq2dcIRoAAAQIECBgqOkCAAAECBAhkBQyV7GsEI0CAAAECBAwVHSBAgAABAgSyAoZK9jWCESBAgAABAoaKDhAgQIAAAQJZAUMl+xrBCBAgQIAAAUNFBwgQIECAAIGsgKGSfY1gBAgQIECAgKGiAwQIECBAgEBWwFDJvkYwAgQIECBAwFDRAQIECBAgQCArYKhkXyMYAQIECBAgYKjoAAECBAgQIJAVMFSyrxGMAAECBAgQMFR0gAABAgQIEMgKGCrZ1whGgAABAgQIGCo6QIAAAQIECGQFDJXsawQjQIAAAQIEDBUdIECAAAECBLIChkr2NYIRIECAAAEChooOECBAgAABAlkBQyX7GsEIECBAgAABQ0UHCBAgQIAAgayAoZJ9jWAECBAgQICAoaIDBAgQIECAQFbAUMm+RjACBAgQIEDAUNEBAgQIECBAICtgqGRfIxgBAgQIECBgqOgAAQIECBAgkBUwVLKvEYwAAQIECBAwVHSAAAECBAgQyAoYKtnXCEaAAAECBAgYKjpAgAABAgQIZAUMlexrBCNAgAABAgQMFR0gQIAAAQIEsgKGSvY1ghEgQIAAAQKGig4QIECAAAECWQFDJfsawQgQIECAAAFDRQcIECBAgACBrIChkn2NYAQIECBAgIChogMECBAgQIBAVsBQyb5GMAIECBAgQMBQ0QECBAgQIEAgK2CoZF8jGAECBAgQIGCo6AABAgQIECCQFTBUsq8RjAABAgQIEDBUdIAAAQIECBDIChgq2dcIRoAAAQIECBgqOkCAAAECBAhkBQyV7GsEI0CAAAECBAwVHSBAgAABAgSyAoZK9jWCESBAgAABAoaKDhAgQIAAAQJZAUMl+xrBCBAgQIAAAUNFBwgQIECAAIGsgKGSfY1gBAgQIECAgKGiAwQIECBAgEBWwFDJvkYwAgQIECBAwFDRAQIECBAgQCArYKhkXyMYAQIECBAgYKjoAAECBAgQIJAVMFSyrxGMAAECBAgQMFR0gAABAgQIEMgKGCrZ1whGgAABAgQIGCo6QIAAAQIECGQFDJXsawQjQIAAAQIEDBUdIECAAAECBLIChkr2NYIRIECAAAEChooOECBAgAABAlkBQyX7GsEIECBAgAABQ0UHCBAgQIAAgayAoZJ9jWAECBAgQICAoaIDBAgQIECAQFbAUMm+RjACBAgQIEDAUNEBAgQIECBAICvwpKwCAOa2SxQAAAAASUVORK5CYII="/>
          <p:cNvSpPr>
            <a:spLocks noChangeAspect="1"/>
          </p:cNvSpPr>
          <p:nvPr/>
        </p:nvSpPr>
        <p:spPr>
          <a:xfrm>
            <a:off x="606425" y="312738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endParaRPr lang="uk-UA" altLang="x-none" dirty="0">
              <a:latin typeface="Times New Roman" panose="02020603050405020304" pitchFamily="18" charset="0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782955" y="229235"/>
            <a:ext cx="7707630" cy="5384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uk-UA" altLang="ru-RU" sz="2400" b="1" dirty="0">
                <a:gradFill>
                  <a:gsLst>
                    <a:gs pos="0">
                      <a:srgbClr val="14CD68"/>
                    </a:gs>
                    <a:gs pos="100000">
                      <a:srgbClr val="035C7D"/>
                    </a:gs>
                  </a:gsLst>
                  <a:lin scaled="0"/>
                </a:gradFill>
              </a:rPr>
              <a:t> </a:t>
            </a:r>
            <a:endParaRPr lang="uk-UA" altLang="ru-RU" sz="2400" b="1" dirty="0">
              <a:solidFill>
                <a:srgbClr val="00B050"/>
              </a:solidFill>
            </a:endParaRPr>
          </a:p>
          <a:p>
            <a:pPr algn="just"/>
            <a:r>
              <a:rPr lang="uk-UA" altLang="ru-RU" sz="3200" b="1" dirty="0">
                <a:solidFill>
                  <a:schemeClr val="accent4">
                    <a:lumMod val="10000"/>
                  </a:schemeClr>
                </a:solidFill>
              </a:rPr>
              <a:t>Заповнення </a:t>
            </a:r>
            <a:r>
              <a:rPr lang="uk-UA" altLang="ru-RU" sz="3200" b="1" u="sng" dirty="0">
                <a:solidFill>
                  <a:schemeClr val="bg1">
                    <a:lumMod val="50000"/>
                  </a:schemeClr>
                </a:solidFill>
              </a:rPr>
              <a:t>Протоколу</a:t>
            </a:r>
            <a:r>
              <a:rPr lang="uk-UA" altLang="ru-RU" sz="3200" b="1" dirty="0">
                <a:solidFill>
                  <a:schemeClr val="accent4">
                    <a:lumMod val="10000"/>
                  </a:schemeClr>
                </a:solidFill>
              </a:rPr>
              <a:t> оцінки потреби учня в наданні підтримки у закладі освіти ( Додаток № 2 Постанови № 957 від 15.09.21р.) +</a:t>
            </a:r>
          </a:p>
          <a:p>
            <a:pPr algn="just"/>
            <a:r>
              <a:rPr lang="uk-UA" altLang="ru-RU" sz="3200" b="1" dirty="0">
                <a:solidFill>
                  <a:schemeClr val="bg1">
                    <a:lumMod val="50000"/>
                  </a:schemeClr>
                </a:solidFill>
                <a:sym typeface="+mn-ea"/>
              </a:rPr>
              <a:t>Складається індивідуальна програма розвитку +</a:t>
            </a:r>
          </a:p>
          <a:p>
            <a:pPr algn="just"/>
            <a:r>
              <a:rPr lang="uk-UA" altLang="ru-RU" sz="3200" b="1" dirty="0">
                <a:solidFill>
                  <a:schemeClr val="accent4">
                    <a:lumMod val="10000"/>
                  </a:schemeClr>
                </a:solidFill>
                <a:sym typeface="+mn-ea"/>
              </a:rPr>
              <a:t>На підставі рішення </a:t>
            </a:r>
            <a:r>
              <a:rPr lang="uk-UA" altLang="ru-RU" sz="3200" b="1" u="sng" dirty="0">
                <a:solidFill>
                  <a:schemeClr val="bg1">
                    <a:lumMod val="50000"/>
                  </a:schemeClr>
                </a:solidFill>
                <a:sym typeface="+mn-ea"/>
              </a:rPr>
              <a:t>Команди </a:t>
            </a:r>
            <a:r>
              <a:rPr lang="uk-UA" altLang="ru-RU" sz="3200" b="1" u="sng" dirty="0" smtClean="0">
                <a:solidFill>
                  <a:schemeClr val="bg1">
                    <a:lumMod val="50000"/>
                  </a:schemeClr>
                </a:solidFill>
                <a:sym typeface="+mn-ea"/>
              </a:rPr>
              <a:t>психолого-педагогічного </a:t>
            </a:r>
            <a:r>
              <a:rPr lang="uk-UA" altLang="ru-RU" sz="3200" b="1" u="sng" dirty="0">
                <a:solidFill>
                  <a:schemeClr val="bg1">
                    <a:lumMod val="50000"/>
                  </a:schemeClr>
                </a:solidFill>
                <a:sym typeface="+mn-ea"/>
              </a:rPr>
              <a:t>супроводу </a:t>
            </a:r>
            <a:r>
              <a:rPr lang="uk-UA" altLang="ru-RU" sz="3200" b="1" dirty="0">
                <a:solidFill>
                  <a:schemeClr val="bg1">
                    <a:lumMod val="50000"/>
                  </a:schemeClr>
                </a:solidFill>
                <a:sym typeface="+mn-ea"/>
              </a:rPr>
              <a:t>складається індивідуальний     навчальний план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4064000" y="196850"/>
            <a:ext cx="655955" cy="570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6987"/>
            <a:ext cx="9144000" cy="698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116013" y="36513"/>
            <a:ext cx="6192838" cy="10147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36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1" i="1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00" name="Текстовое поле 99"/>
          <p:cNvSpPr txBox="1"/>
          <p:nvPr/>
        </p:nvSpPr>
        <p:spPr>
          <a:xfrm>
            <a:off x="991235" y="408305"/>
            <a:ext cx="740092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sz="2400" b="1" dirty="0">
                <a:solidFill>
                  <a:srgbClr val="C00000"/>
                </a:solidFill>
                <a:sym typeface="+mn-ea"/>
              </a:rPr>
              <a:t>ПРОТОКОЛ </a:t>
            </a:r>
            <a:r>
              <a:rPr lang="uk-UA" sz="2400" b="1" dirty="0">
                <a:solidFill>
                  <a:srgbClr val="C00000"/>
                </a:solidFill>
                <a:sym typeface="+mn-ea"/>
              </a:rPr>
              <a:t> (Додаток №2 ) </a:t>
            </a:r>
            <a:endParaRPr sz="2400" b="1" dirty="0">
              <a:solidFill>
                <a:srgbClr val="C00000"/>
              </a:solidFill>
            </a:endParaRPr>
          </a:p>
          <a:p>
            <a:r>
              <a:rPr sz="2400" b="1" dirty="0">
                <a:solidFill>
                  <a:srgbClr val="C00000"/>
                </a:solidFill>
                <a:sym typeface="+mn-ea"/>
              </a:rPr>
              <a:t>оцінки потреби учня в наданні підтримки у закладі освіти</a:t>
            </a:r>
            <a:endParaRPr sz="2400" b="1" dirty="0">
              <a:solidFill>
                <a:srgbClr val="C00000"/>
              </a:solidFill>
            </a:endParaRPr>
          </a:p>
          <a:p>
            <a:endParaRPr lang="uk-UA" altLang="en-US" sz="2400" b="1" i="1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918210" y="1590040"/>
            <a:ext cx="789178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1" noProof="0" dirty="0">
                <a:solidFill>
                  <a:srgbClr val="7030A0"/>
                </a:solidFill>
                <a:latin typeface="+mj-lt"/>
                <a:sym typeface="+mn-ea"/>
              </a:rPr>
              <a:t>Дата </a:t>
            </a:r>
            <a:r>
              <a:rPr lang="uk-UA" altLang="ru-RU" sz="2800" b="1" noProof="0" dirty="0">
                <a:solidFill>
                  <a:srgbClr val="7030A0"/>
                </a:solidFill>
                <a:latin typeface="+mj-lt"/>
                <a:sym typeface="+mn-ea"/>
              </a:rPr>
              <a:t>12.01.2022 року</a:t>
            </a:r>
            <a:endParaRPr kumimoji="0" lang="ru-RU" sz="2800" b="1" kern="1200" cap="none" spc="0" normalizeH="0" baseline="0" noProof="0" dirty="0">
              <a:solidFill>
                <a:srgbClr val="7030A0"/>
              </a:solidFill>
              <a:latin typeface="+mj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1" noProof="0" dirty="0">
                <a:solidFill>
                  <a:srgbClr val="7030A0"/>
                </a:solidFill>
                <a:latin typeface="+mj-lt"/>
                <a:sym typeface="+mn-ea"/>
              </a:rPr>
              <a:t>Назва закладу освіти</a:t>
            </a:r>
            <a:r>
              <a:rPr lang="uk-UA" altLang="ru-RU" sz="2800" b="1" noProof="0" dirty="0">
                <a:solidFill>
                  <a:srgbClr val="7030A0"/>
                </a:solidFill>
                <a:latin typeface="+mj-lt"/>
                <a:sym typeface="+mn-ea"/>
              </a:rPr>
              <a:t>:</a:t>
            </a:r>
            <a:r>
              <a:rPr lang="ru-RU" sz="2800" b="1" noProof="0" dirty="0">
                <a:solidFill>
                  <a:srgbClr val="7030A0"/>
                </a:solidFill>
                <a:latin typeface="+mj-lt"/>
                <a:sym typeface="+mn-ea"/>
              </a:rPr>
              <a:t> </a:t>
            </a:r>
            <a:endParaRPr kumimoji="0" lang="ru-RU" sz="2800" b="1" kern="1200" cap="none" spc="0" normalizeH="0" baseline="0" noProof="0" dirty="0">
              <a:solidFill>
                <a:srgbClr val="7030A0"/>
              </a:solidFill>
              <a:latin typeface="+mj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2800" b="1" u="sng" noProof="0" dirty="0">
                <a:solidFill>
                  <a:srgbClr val="7030A0"/>
                </a:solidFill>
                <a:latin typeface="+mj-lt"/>
                <a:sym typeface="+mn-ea"/>
              </a:rPr>
              <a:t>Уманська загальноосвітня школа №...</a:t>
            </a:r>
            <a:endParaRPr kumimoji="0" lang="ru-RU" sz="2800" b="1" u="sng" kern="1200" cap="none" spc="0" normalizeH="0" baseline="0" noProof="0" dirty="0">
              <a:solidFill>
                <a:srgbClr val="7030A0"/>
              </a:solidFill>
              <a:latin typeface="+mj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1" noProof="0" dirty="0">
                <a:solidFill>
                  <a:srgbClr val="7030A0"/>
                </a:solidFill>
                <a:latin typeface="+mj-lt"/>
                <a:sym typeface="+mn-ea"/>
              </a:rPr>
              <a:t>Клас</a:t>
            </a:r>
            <a:r>
              <a:rPr lang="uk-UA" altLang="ru-RU" sz="2800" b="1" noProof="0" dirty="0">
                <a:solidFill>
                  <a:srgbClr val="7030A0"/>
                </a:solidFill>
                <a:latin typeface="+mj-lt"/>
                <a:sym typeface="+mn-ea"/>
              </a:rPr>
              <a:t>: </a:t>
            </a:r>
            <a:r>
              <a:rPr lang="uk-UA" altLang="ru-RU" sz="2800" b="1" u="sng" noProof="0" dirty="0">
                <a:solidFill>
                  <a:srgbClr val="7030A0"/>
                </a:solidFill>
                <a:latin typeface="+mj-lt"/>
                <a:sym typeface="+mn-ea"/>
              </a:rPr>
              <a:t>3-Б</a:t>
            </a:r>
            <a:endParaRPr kumimoji="0" lang="ru-RU" sz="2800" b="1" kern="1200" cap="none" spc="0" normalizeH="0" baseline="0" noProof="0" dirty="0">
              <a:solidFill>
                <a:srgbClr val="7030A0"/>
              </a:solidFill>
              <a:latin typeface="+mj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800" b="1" noProof="0" dirty="0">
                <a:solidFill>
                  <a:srgbClr val="7030A0"/>
                </a:solidFill>
                <a:latin typeface="+mj-lt"/>
                <a:sym typeface="+mn-ea"/>
              </a:rPr>
              <a:t>Прізвище, власне ім’я, по батькові (за наявності) учня, який проходить оцінку</a:t>
            </a:r>
            <a:r>
              <a:rPr lang="uk-UA" altLang="ru-RU" sz="2800" b="1" noProof="0" dirty="0">
                <a:solidFill>
                  <a:srgbClr val="7030A0"/>
                </a:solidFill>
                <a:latin typeface="+mj-lt"/>
                <a:sym typeface="+mn-ea"/>
              </a:rPr>
              <a:t> :</a:t>
            </a: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uk-UA" altLang="ru-RU" sz="2800" b="1" kern="1200" cap="none" spc="0" normalizeH="0" baseline="0" noProof="0" dirty="0">
              <a:solidFill>
                <a:srgbClr val="7030A0"/>
              </a:solidFill>
              <a:latin typeface="+mj-lt"/>
              <a:ea typeface="+mn-ea"/>
              <a:cs typeface="+mn-cs"/>
            </a:endParaRPr>
          </a:p>
          <a:p>
            <a:pPr marR="0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uk-UA" altLang="ru-RU" sz="2800" b="1" u="sng" noProof="0" dirty="0">
                <a:solidFill>
                  <a:srgbClr val="7030A0"/>
                </a:solidFill>
                <a:latin typeface="+mj-lt"/>
                <a:sym typeface="+mn-ea"/>
              </a:rPr>
              <a:t> ПІБ</a:t>
            </a:r>
            <a:endParaRPr lang="ru-RU" altLang="en-US" sz="2800" b="1"/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0" descr="C:\Documents and Settings\Admin\Рабочий стол\фони\1sept0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830" y="-27622"/>
            <a:ext cx="9144000" cy="6985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116330" y="36830"/>
            <a:ext cx="7279640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800" b="1" i="1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altLang="ru-RU" sz="1800" b="1" i="1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/>
              <a:uLnTx/>
              <a:uFillTx/>
              <a:latin typeface="Segoe UI Black" panose="020B0A02040204020203" charset="0"/>
              <a:ea typeface="+mn-ea"/>
              <a:cs typeface="Segoe UI Black" panose="020B0A02040204020203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0185" y="226695"/>
          <a:ext cx="8664575" cy="67691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13990"/>
                <a:gridCol w="3152140"/>
                <a:gridCol w="2798445"/>
              </a:tblGrid>
              <a:tr h="27876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</a:t>
                      </a:r>
                      <a:endParaRPr lang="en-US" altLang="en-US" sz="18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</a:t>
                      </a:r>
                      <a:endParaRPr lang="en-US" altLang="en-US" sz="18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Потреба в підтримці</a:t>
                      </a:r>
                      <a:endParaRPr lang="en-US" altLang="en-US" sz="1200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19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Поведінкова</a:t>
                      </a:r>
                      <a:endParaRPr lang="en-US" altLang="en-US" sz="20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alt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Обмежена соціальна та міжособистісна компетенція.</a:t>
                      </a:r>
                      <a:endParaRPr lang="uk-UA" altLang="en-US" sz="10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altLang="en-US" sz="14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Розроблення та виконання індивідуальної програми розвитк</a:t>
                      </a:r>
                    </a:p>
                    <a:p>
                      <a:pPr indent="0">
                        <a:buFont typeface="Arial" panose="020B0604020202020204" pitchFamily="34" charset="0"/>
                        <a:buNone/>
                      </a:pPr>
                      <a:endParaRPr lang="uk-UA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altLang="en-US" sz="1400" b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підбір матеріалів ,форм роботи під час організації освітнього процес</a:t>
                      </a:r>
                    </a:p>
                    <a:p>
                      <a:pPr indent="0">
                        <a:buFont typeface="Arial" panose="020B0604020202020204" pitchFamily="34" charset="0"/>
                        <a:buNone/>
                      </a:pPr>
                      <a:endParaRPr lang="uk-UA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altLang="en-US" sz="1400" b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 консультацій учасникам осітнього процесу із можливим залученням інших фахівців</a:t>
                      </a:r>
                    </a:p>
                    <a:p>
                      <a:pPr indent="0">
                        <a:buFont typeface="Arial" panose="020B0604020202020204" pitchFamily="34" charset="0"/>
                        <a:buNone/>
                      </a:pPr>
                      <a:endParaRPr lang="uk-UA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altLang="en-US" sz="1400" b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посилена увага  з боку психолога закладу освіти до учня</a:t>
                      </a:r>
                    </a:p>
                    <a:p>
                      <a:pPr indent="0">
                        <a:buFont typeface="Arial" panose="020B0604020202020204" pitchFamily="34" charset="0"/>
                        <a:buNone/>
                      </a:pPr>
                      <a:endParaRPr lang="uk-UA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uk-UA" altLang="en-US" sz="1400" b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 команди психолого-педагогічного супроводу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uk-UA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uk-UA" altLang="en-US" sz="14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ru-RU" sz="1400"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indent="0">
                        <a:buNone/>
                      </a:pPr>
                      <a:r>
                        <a:rPr lang="en-US" altLang="ru-RU" sz="1400"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indent="0">
                        <a:buNone/>
                      </a:pPr>
                      <a:r>
                        <a:rPr lang="en-US" altLang="ru-RU" sz="1400"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indent="0">
                        <a:buNone/>
                      </a:pPr>
                      <a:endParaRPr lang="en-US" altLang="ru-RU" sz="1400">
                        <a:latin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ru-RU" sz="1400"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indent="0">
                        <a:buNone/>
                      </a:pPr>
                      <a:r>
                        <a:rPr lang="en-US" altLang="ru-RU" sz="1400"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indent="0">
                        <a:buNone/>
                      </a:pPr>
                      <a:r>
                        <a:rPr lang="en-US" altLang="ru-RU" sz="1400">
                          <a:latin typeface="Times New Roman" panose="02020603050405020304" pitchFamily="18" charset="0"/>
                        </a:rPr>
                        <a:t> </a:t>
                      </a:r>
                    </a:p>
                    <a:p>
                      <a:pPr indent="0">
                        <a:buNone/>
                      </a:pPr>
                      <a:r>
                        <a:rPr lang="en-US" altLang="ru-RU" sz="1000">
                          <a:latin typeface="Times New Roman" panose="02020603050405020304" pitchFamily="18" charset="0"/>
                        </a:rPr>
                        <a:t> </a:t>
                      </a:r>
                      <a:endParaRPr lang="en-US" sz="10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532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Комунікативна</a:t>
                      </a:r>
                      <a:endParaRPr lang="en-US" altLang="en-US" sz="20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alt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Спілкується за допомогою словосполучень та простих речень. Розуміє прості фрази,якими до нього звертаються. Відповіді розповіді прості,переважно однослівні.</a:t>
                      </a:r>
                      <a:endParaRPr lang="uk-UA" altLang="en-US" sz="10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/>
                </a:tc>
              </a:tr>
              <a:tr h="8058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Емоційно-вольова</a:t>
                      </a:r>
                      <a:endParaRPr lang="en-US" altLang="en-US" sz="20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alt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 себе усамітнено. Емоційний стан швидко змінюється. Ізолюється ,кидає придмети, навіть проявляє агресію,чинить опір. Прояви волі залежать від ситуації,вимагають зовнішньої підтримки з боку дорослого.</a:t>
                      </a:r>
                      <a:endParaRPr lang="uk-UA" altLang="en-US" sz="10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/>
                </a:tc>
              </a:tr>
              <a:tr h="9290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Опанування освітньої програми відповідного року навчання:</a:t>
                      </a:r>
                      <a:endParaRPr lang="en-US" altLang="en-US" sz="20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alt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технічні ,графічні та орфографічні навички письма сформовані на недостатньому рівні; допускає помилки;</a:t>
                      </a:r>
                    </a:p>
                    <a:p>
                      <a:pPr indent="0">
                        <a:buNone/>
                      </a:pPr>
                      <a:r>
                        <a:rPr lang="uk-UA" alt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-спосіб читання і правильність читання на рівні вікової норми; </a:t>
                      </a:r>
                    </a:p>
                    <a:p>
                      <a:pPr indent="0">
                        <a:buNone/>
                      </a:pPr>
                      <a:endParaRPr lang="uk-UA" altLang="en-US" sz="10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/>
                </a:tc>
              </a:tr>
              <a:tr h="314960">
                <a:tc row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читання та розуміння прочитаного</a:t>
                      </a:r>
                    </a:p>
                    <a:p>
                      <a:pPr indent="0">
                        <a:buNone/>
                      </a:pPr>
                      <a:endParaRPr lang="en-US" sz="16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ru-RU" sz="1600">
                          <a:solidFill>
                            <a:srgbClr val="4D1A00"/>
                          </a:solidFill>
                        </a:rPr>
                        <a:t>математична грамотність</a:t>
                      </a:r>
                    </a:p>
                    <a:p>
                      <a:pPr indent="0">
                        <a:buNone/>
                      </a:pPr>
                      <a:endParaRPr lang="en-US" altLang="ru-RU" sz="1600">
                        <a:solidFill>
                          <a:srgbClr val="4D1A00"/>
                        </a:solidFill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ru-RU" sz="1600">
                          <a:solidFill>
                            <a:srgbClr val="4D1A00"/>
                          </a:solidFill>
                        </a:rPr>
                        <a:t>письмо</a:t>
                      </a:r>
                    </a:p>
                    <a:p>
                      <a:pPr indent="0">
                        <a:buNone/>
                      </a:pPr>
                      <a:endParaRPr lang="en-US" sz="16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altLang="en-US" sz="10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-рівень розуміння прочитаного достатній</a:t>
                      </a:r>
                      <a:endParaRPr lang="uk-UA" altLang="en-US" sz="10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endParaRPr lang="uk-UA" altLang="en-US" sz="10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/>
                </a:tc>
              </a:tr>
              <a:tr h="9042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виявляє інтерес до матиматичних понять, запам’ятовує їх;</a:t>
                      </a:r>
                    </a:p>
                    <a:p>
                      <a:pPr indent="0">
                        <a:buNone/>
                      </a:pPr>
                      <a:r>
                        <a:rPr lang="uk-UA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розуміє відношення між цифрами і числами</a:t>
                      </a:r>
                    </a:p>
                    <a:p>
                      <a:pPr indent="0">
                        <a:buNone/>
                      </a:pPr>
                      <a:r>
                        <a:rPr lang="uk-UA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розв’язує задач</a:t>
                      </a:r>
                      <a:r>
                        <a:rPr lang="uk-UA" alt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та приклади віповідно віку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/>
                </a:tc>
              </a:tr>
              <a:tr h="72326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altLang="en-US" sz="1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написані слів постійно робить помилки;</a:t>
                      </a:r>
                    </a:p>
                    <a:p>
                      <a:pPr indent="0">
                        <a:buNone/>
                      </a:pPr>
                      <a:r>
                        <a:rPr lang="uk-UA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не використовує знаки пунктації в процесі письма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/>
                </a:tc>
              </a:tr>
              <a:tr h="17957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0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Мовленнєва:</a:t>
                      </a:r>
                    </a:p>
                    <a:p>
                      <a:pPr indent="0">
                        <a:buNone/>
                      </a:pPr>
                      <a:r>
                        <a:rPr lang="en-US" sz="16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спілкування державною мовою</a:t>
                      </a:r>
                    </a:p>
                    <a:p>
                      <a:pPr indent="0">
                        <a:buNone/>
                      </a:pPr>
                      <a:endParaRPr lang="en-US" altLang="en-US" sz="16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6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висловлення та відстоювання власної думки</a:t>
                      </a:r>
                      <a:endParaRPr lang="en-US" altLang="en-US" sz="16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>
                        <a:buNone/>
                      </a:pPr>
                      <a:endParaRPr lang="en-US" altLang="en-US" sz="1600" b="0">
                        <a:solidFill>
                          <a:schemeClr val="bg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600" b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Клен">
  <a:themeElements>
    <a:clrScheme name="1_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1_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</TotalTime>
  <Words>677</Words>
  <Application>Microsoft Office PowerPoint</Application>
  <PresentationFormat>Экран (4:3)</PresentationFormat>
  <Paragraphs>128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1_Клен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Школа№233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Соціально-педагогічні  аспекти  організації  інклюзивної  освіти  дітей  з  вадами  слуху  та  мовлення  в  умовах  початкової  школи</dc:title>
  <dc:creator>RIA</dc:creator>
  <cp:lastModifiedBy>user</cp:lastModifiedBy>
  <cp:revision>195</cp:revision>
  <dcterms:created xsi:type="dcterms:W3CDTF">2009-04-27T11:41:00Z</dcterms:created>
  <dcterms:modified xsi:type="dcterms:W3CDTF">2021-12-24T09:02:10Z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65F28A025084441A99BF38B3BDBBB853</vt:lpwstr>
  </property>
  <property fmtid="{D5CDD505-2E9C-101B-9397-08002B2CF9AE}" pid="3" name="KSOProductBuildVer">
    <vt:lpwstr>1049-11.2.0.10382</vt:lpwstr>
  </property>
</Properties>
</file>